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</p:sldMasterIdLst>
  <p:notesMasterIdLst>
    <p:notesMasterId r:id="rId55"/>
  </p:notesMasterIdLst>
  <p:handoutMasterIdLst>
    <p:handoutMasterId r:id="rId56"/>
  </p:handoutMasterIdLst>
  <p:sldIdLst>
    <p:sldId id="264" r:id="rId3"/>
    <p:sldId id="280" r:id="rId4"/>
    <p:sldId id="287" r:id="rId5"/>
    <p:sldId id="286" r:id="rId6"/>
    <p:sldId id="297" r:id="rId7"/>
    <p:sldId id="308" r:id="rId8"/>
    <p:sldId id="309" r:id="rId9"/>
    <p:sldId id="298" r:id="rId10"/>
    <p:sldId id="288" r:id="rId11"/>
    <p:sldId id="290" r:id="rId12"/>
    <p:sldId id="291" r:id="rId13"/>
    <p:sldId id="292" r:id="rId14"/>
    <p:sldId id="310" r:id="rId15"/>
    <p:sldId id="312" r:id="rId16"/>
    <p:sldId id="313" r:id="rId17"/>
    <p:sldId id="314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15" r:id="rId27"/>
    <p:sldId id="347" r:id="rId28"/>
    <p:sldId id="318" r:id="rId29"/>
    <p:sldId id="319" r:id="rId30"/>
    <p:sldId id="321" r:id="rId31"/>
    <p:sldId id="322" r:id="rId32"/>
    <p:sldId id="323" r:id="rId33"/>
    <p:sldId id="324" r:id="rId34"/>
    <p:sldId id="325" r:id="rId35"/>
    <p:sldId id="326" r:id="rId36"/>
    <p:sldId id="343" r:id="rId37"/>
    <p:sldId id="346" r:id="rId38"/>
    <p:sldId id="327" r:id="rId39"/>
    <p:sldId id="328" r:id="rId40"/>
    <p:sldId id="348" r:id="rId41"/>
    <p:sldId id="34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40" r:id="rId52"/>
    <p:sldId id="339" r:id="rId53"/>
    <p:sldId id="341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D"/>
    <a:srgbClr val="C8E3FC"/>
    <a:srgbClr val="FFEEBD"/>
    <a:srgbClr val="ECF5FE"/>
    <a:srgbClr val="D2E8FC"/>
    <a:srgbClr val="E4F2FE"/>
    <a:srgbClr val="D5EAFD"/>
    <a:srgbClr val="FFF3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00" autoAdjust="0"/>
    <p:restoredTop sz="94388" autoAdjust="0"/>
  </p:normalViewPr>
  <p:slideViewPr>
    <p:cSldViewPr>
      <p:cViewPr>
        <p:scale>
          <a:sx n="75" d="100"/>
          <a:sy n="75" d="100"/>
        </p:scale>
        <p:origin x="-8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2CC981CC-C65A-4BDB-9D0E-4620AA4834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004AABB9-5F94-4605-8865-3F6B17C2C2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CD854-9A4C-4F52-8758-1B593DE1E731}" type="slidenum">
              <a:rPr lang="en-US"/>
              <a:pPr/>
              <a:t>1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 page option 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495607-9FEE-4195-BEB0-D05F65750504}" type="slidenum">
              <a:rPr lang="en-US"/>
              <a:pPr/>
              <a:t>10</a:t>
            </a:fld>
            <a:endParaRPr 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B56CB-FED6-4BB4-A70F-AFE5B10E05A1}" type="slidenum">
              <a:rPr lang="en-US"/>
              <a:pPr/>
              <a:t>11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FCB1B-5AA6-416E-93CF-62F8B9D246B9}" type="slidenum">
              <a:rPr lang="en-US"/>
              <a:pPr/>
              <a:t>12</a:t>
            </a:fld>
            <a:endParaRPr lang="en-US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6B15A-310D-47AF-BD41-CCC60568049D}" type="slidenum">
              <a:rPr lang="en-US"/>
              <a:pPr/>
              <a:t>13</a:t>
            </a:fld>
            <a:endParaRPr 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D20B8-C8C5-428B-BD85-B22FEBC73AB7}" type="slidenum">
              <a:rPr lang="en-US"/>
              <a:pPr/>
              <a:t>14</a:t>
            </a:fld>
            <a:endParaRPr lang="en-US"/>
          </a:p>
        </p:txBody>
      </p:sp>
      <p:sp>
        <p:nvSpPr>
          <p:cNvPr id="165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10934-55C8-45A2-B478-711FFF671B32}" type="slidenum">
              <a:rPr lang="en-US"/>
              <a:pPr/>
              <a:t>15</a:t>
            </a:fld>
            <a:endParaRPr lang="en-US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2FB9D-4AE6-4930-A666-2EAE023D9DAE}" type="slidenum">
              <a:rPr lang="en-US"/>
              <a:pPr/>
              <a:t>16</a:t>
            </a:fld>
            <a:endParaRPr lang="en-US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DAFE7-7942-4693-BEA2-2F46F15B9245}" type="slidenum">
              <a:rPr lang="en-US"/>
              <a:pPr/>
              <a:t>17</a:t>
            </a:fld>
            <a:endParaRPr lang="en-US"/>
          </a:p>
        </p:txBody>
      </p:sp>
      <p:sp>
        <p:nvSpPr>
          <p:cNvPr id="141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EBD05-BD42-4CD0-9A02-537378853C54}" type="slidenum">
              <a:rPr lang="en-US"/>
              <a:pPr/>
              <a:t>18</a:t>
            </a:fld>
            <a:endParaRPr 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C3F46-E79C-4B51-8EA7-40ECD7DBE846}" type="slidenum">
              <a:rPr lang="en-US"/>
              <a:pPr/>
              <a:t>19</a:t>
            </a:fld>
            <a:endParaRPr 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17A4E-960C-40E5-9EDA-3E1B8F2DB692}" type="slidenum">
              <a:rPr lang="en-US"/>
              <a:pPr/>
              <a:t>2</a:t>
            </a:fld>
            <a:endParaRPr lang="en-US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747EA-9269-404B-A06E-3AB9395CAF6A}" type="slidenum">
              <a:rPr lang="en-US"/>
              <a:pPr/>
              <a:t>20</a:t>
            </a:fld>
            <a:endParaRPr lang="en-US"/>
          </a:p>
        </p:txBody>
      </p:sp>
      <p:sp>
        <p:nvSpPr>
          <p:cNvPr id="147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A5527-02B5-4B61-A0E9-8A0CB7746B60}" type="slidenum">
              <a:rPr lang="en-US"/>
              <a:pPr/>
              <a:t>21</a:t>
            </a:fld>
            <a:endParaRPr lang="en-US"/>
          </a:p>
        </p:txBody>
      </p:sp>
      <p:sp>
        <p:nvSpPr>
          <p:cNvPr id="149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CF648-9D26-40F7-8C13-3B17122EAAB3}" type="slidenum">
              <a:rPr lang="en-US"/>
              <a:pPr/>
              <a:t>22</a:t>
            </a:fld>
            <a:endParaRPr 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B4DC5-43D6-4344-AE95-83077BF391D1}" type="slidenum">
              <a:rPr lang="en-US"/>
              <a:pPr/>
              <a:t>23</a:t>
            </a:fld>
            <a:endParaRPr 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DB1EF-AE06-4695-AAC7-4637773A0D35}" type="slidenum">
              <a:rPr lang="en-US"/>
              <a:pPr/>
              <a:t>24</a:t>
            </a:fld>
            <a:endParaRPr lang="en-US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FA174-21CA-4B42-B770-C803FA591074}" type="slidenum">
              <a:rPr lang="en-US"/>
              <a:pPr/>
              <a:t>25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DC3BD-D9F7-4C20-B272-922C78F46B8B}" type="slidenum">
              <a:rPr lang="en-US"/>
              <a:pPr/>
              <a:t>26</a:t>
            </a:fld>
            <a:endParaRPr lang="en-US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3D4FD-A54B-4900-B885-6F95592A10F4}" type="slidenum">
              <a:rPr lang="en-US"/>
              <a:pPr/>
              <a:t>27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69239-1915-4F88-BE5C-6E8B1B91FFAB}" type="slidenum">
              <a:rPr lang="en-US"/>
              <a:pPr/>
              <a:t>28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2D5EB-B6E4-4312-A7E9-D3B5105CB110}" type="slidenum">
              <a:rPr lang="en-US"/>
              <a:pPr/>
              <a:t>29</a:t>
            </a:fld>
            <a:endParaRPr lang="en-US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0C69B-08CB-4E9C-AFE0-7B38765B4E29}" type="slidenum">
              <a:rPr lang="en-US"/>
              <a:pPr/>
              <a:t>3</a:t>
            </a:fld>
            <a:endParaRPr lang="en-US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39C7B-2DC0-4650-92DE-BB69E39DF86C}" type="slidenum">
              <a:rPr lang="en-US"/>
              <a:pPr/>
              <a:t>30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4575D-33EC-49CD-BEB4-CF7CFECA93AD}" type="slidenum">
              <a:rPr lang="en-US"/>
              <a:pPr/>
              <a:t>31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76B93-4543-4F51-9CB0-8FE5B0E8C4B3}" type="slidenum">
              <a:rPr lang="en-US"/>
              <a:pPr/>
              <a:t>32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3ECA2-1B37-409A-A928-17A665CD039F}" type="slidenum">
              <a:rPr lang="en-US"/>
              <a:pPr/>
              <a:t>33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B675D-E388-48D6-A140-D498FE1A3EFC}" type="slidenum">
              <a:rPr lang="en-US"/>
              <a:pPr/>
              <a:t>34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6A84B-2920-4691-9C90-CEC2B3F14094}" type="slidenum">
              <a:rPr lang="en-US"/>
              <a:pPr/>
              <a:t>35</a:t>
            </a:fld>
            <a:endParaRPr lang="en-US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9DF09-5909-4F06-AA95-589E631E67CB}" type="slidenum">
              <a:rPr lang="en-US"/>
              <a:pPr/>
              <a:t>36</a:t>
            </a:fld>
            <a:endParaRPr lang="en-US"/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244BF-B570-497E-AD70-F065E5D1E8DA}" type="slidenum">
              <a:rPr lang="en-US"/>
              <a:pPr/>
              <a:t>37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46AED-C2F1-4508-BEAB-46917F0B47BB}" type="slidenum">
              <a:rPr lang="en-US"/>
              <a:pPr/>
              <a:t>38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ECCD4-3DEE-423E-A02B-0797CF69EF0A}" type="slidenum">
              <a:rPr lang="en-US"/>
              <a:pPr/>
              <a:t>39</a:t>
            </a:fld>
            <a:endParaRPr lang="en-US"/>
          </a:p>
        </p:txBody>
      </p:sp>
      <p:sp>
        <p:nvSpPr>
          <p:cNvPr id="239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83DBC-3BEB-4B48-A091-CC57BCC95066}" type="slidenum">
              <a:rPr lang="en-US"/>
              <a:pPr/>
              <a:t>4</a:t>
            </a:fld>
            <a:endParaRPr 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EFA66-75E5-4F3F-BE35-2A0B80024D37}" type="slidenum">
              <a:rPr lang="en-US"/>
              <a:pPr/>
              <a:t>40</a:t>
            </a:fld>
            <a:endParaRPr lang="en-US"/>
          </a:p>
        </p:txBody>
      </p:sp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A492C-82FC-4DF3-A0AF-CF541779ACB5}" type="slidenum">
              <a:rPr lang="en-US"/>
              <a:pPr/>
              <a:t>41</a:t>
            </a:fld>
            <a:endParaRPr lang="en-US"/>
          </a:p>
        </p:txBody>
      </p:sp>
      <p:sp>
        <p:nvSpPr>
          <p:cNvPr id="20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D2CCA-69F9-4458-A774-8C8C977A5D0F}" type="slidenum">
              <a:rPr lang="en-US"/>
              <a:pPr/>
              <a:t>42</a:t>
            </a:fld>
            <a:endParaRPr lang="en-US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59C46-CBA1-44D4-8DCC-AEF008F37B91}" type="slidenum">
              <a:rPr lang="en-US"/>
              <a:pPr/>
              <a:t>43</a:t>
            </a:fld>
            <a:endParaRPr lang="en-US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7E928-B0D4-49F6-847A-BDA341C95D0B}" type="slidenum">
              <a:rPr lang="en-US"/>
              <a:pPr/>
              <a:t>44</a:t>
            </a:fld>
            <a:endParaRPr lang="en-US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97F1B-9BD9-49B8-85A7-C43CD07095A2}" type="slidenum">
              <a:rPr lang="en-US"/>
              <a:pPr/>
              <a:t>45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DD3842-72C7-418E-A299-D38A3EB5E650}" type="slidenum">
              <a:rPr lang="en-US"/>
              <a:pPr/>
              <a:t>46</a:t>
            </a:fld>
            <a:endParaRPr lang="en-US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59B95-E251-43CE-A9E7-69E972DFDD13}" type="slidenum">
              <a:rPr lang="en-US"/>
              <a:pPr/>
              <a:t>47</a:t>
            </a:fld>
            <a:endParaRPr lang="en-US"/>
          </a:p>
        </p:txBody>
      </p:sp>
      <p:sp>
        <p:nvSpPr>
          <p:cNvPr id="21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10F76-DF72-471F-9A33-8E3D02B07B9B}" type="slidenum">
              <a:rPr lang="en-US"/>
              <a:pPr/>
              <a:t>48</a:t>
            </a:fld>
            <a:endParaRPr lang="en-US"/>
          </a:p>
        </p:txBody>
      </p:sp>
      <p:sp>
        <p:nvSpPr>
          <p:cNvPr id="217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4CFA7-726D-4722-9397-92ECF6A45FD6}" type="slidenum">
              <a:rPr lang="en-US"/>
              <a:pPr/>
              <a:t>49</a:t>
            </a:fld>
            <a:endParaRPr lang="en-US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356CC-C895-4662-BA35-012F36AB86DE}" type="slidenum">
              <a:rPr lang="en-US"/>
              <a:pPr/>
              <a:t>5</a:t>
            </a:fld>
            <a:endParaRPr lang="en-US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FD437-D405-43AF-A074-F50BB24E98CA}" type="slidenum">
              <a:rPr lang="en-US"/>
              <a:pPr/>
              <a:t>50</a:t>
            </a:fld>
            <a:endParaRPr lang="en-US"/>
          </a:p>
        </p:txBody>
      </p:sp>
      <p:sp>
        <p:nvSpPr>
          <p:cNvPr id="223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176A7-6CB6-41B1-BABC-2FD92C380201}" type="slidenum">
              <a:rPr lang="en-US"/>
              <a:pPr/>
              <a:t>51</a:t>
            </a:fld>
            <a:endParaRPr lang="en-US"/>
          </a:p>
        </p:txBody>
      </p:sp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052F-8E1B-46FF-83E8-40CF889925DB}" type="slidenum">
              <a:rPr lang="en-US"/>
              <a:pPr/>
              <a:t>52</a:t>
            </a:fld>
            <a:endParaRPr lang="en-US"/>
          </a:p>
        </p:txBody>
      </p:sp>
      <p:sp>
        <p:nvSpPr>
          <p:cNvPr id="225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EC7C4-7663-41D6-8427-9034F874B0C0}" type="slidenum">
              <a:rPr lang="en-US"/>
              <a:pPr/>
              <a:t>6</a:t>
            </a:fld>
            <a:endParaRPr lang="en-US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CEF6E-A0E1-4BCF-A5C0-11FF5E9C30C9}" type="slidenum">
              <a:rPr lang="en-US"/>
              <a:pPr/>
              <a:t>7</a:t>
            </a:fld>
            <a:endParaRPr lang="en-US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3CFBA7-3169-48F3-A63C-D1D52C104F65}" type="slidenum">
              <a:rPr lang="en-US"/>
              <a:pPr/>
              <a:t>8</a:t>
            </a:fld>
            <a:endParaRPr 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132AF-537A-46C4-A3EC-34C7E74ACC2C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03825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7772400" cy="76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53000"/>
            <a:ext cx="6400800" cy="609600"/>
          </a:xfrm>
        </p:spPr>
        <p:txBody>
          <a:bodyPr/>
          <a:lstStyle>
            <a:lvl1pPr marL="0" indent="0">
              <a:buFont typeface="Times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939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54725"/>
            <a:ext cx="914400" cy="650875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 userDrawn="1"/>
        </p:nvSpPr>
        <p:spPr bwMode="auto">
          <a:xfrm>
            <a:off x="152400" y="6567488"/>
            <a:ext cx="1582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0000" bIns="46038">
            <a:spAutoFit/>
          </a:bodyPr>
          <a:lstStyle/>
          <a:p>
            <a:r>
              <a:rPr lang="en-GB" sz="800" i="1">
                <a:cs typeface="Arial" pitchFamily="34" charset="0"/>
              </a:rPr>
              <a:t>©</a:t>
            </a:r>
            <a:r>
              <a:rPr lang="en-GB" sz="800" i="1"/>
              <a:t> IPCRG 2007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8075" y="539750"/>
            <a:ext cx="1943100" cy="476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539750"/>
            <a:ext cx="5676900" cy="476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03825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4191000"/>
            <a:ext cx="77724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53000"/>
            <a:ext cx="6400800" cy="609600"/>
          </a:xfrm>
        </p:spPr>
        <p:txBody>
          <a:bodyPr/>
          <a:lstStyle>
            <a:lvl1pPr marL="0" indent="0" algn="ctr">
              <a:buFont typeface="Times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54725"/>
            <a:ext cx="914400" cy="650875"/>
          </a:xfrm>
          <a:prstGeom prst="rect">
            <a:avLst/>
          </a:prstGeom>
          <a:noFill/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52400" y="6567488"/>
            <a:ext cx="1582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0000" bIns="46038">
            <a:spAutoFit/>
          </a:bodyPr>
          <a:lstStyle/>
          <a:p>
            <a:r>
              <a:rPr lang="en-GB" sz="800" i="1">
                <a:cs typeface="Arial" pitchFamily="34" charset="0"/>
              </a:rPr>
              <a:t>©</a:t>
            </a:r>
            <a:r>
              <a:rPr lang="en-GB" sz="800" i="1"/>
              <a:t> IPCRG 2007</a:t>
            </a: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03825"/>
          </a:xfrm>
          <a:prstGeom prst="rect">
            <a:avLst/>
          </a:prstGeom>
          <a:noFill/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54725"/>
            <a:ext cx="914400" cy="650875"/>
          </a:xfrm>
          <a:prstGeom prst="rect">
            <a:avLst/>
          </a:prstGeom>
          <a:noFill/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52400" y="6567488"/>
            <a:ext cx="1582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0000" bIns="46038">
            <a:spAutoFit/>
          </a:bodyPr>
          <a:lstStyle/>
          <a:p>
            <a:r>
              <a:rPr lang="en-GB" sz="800" i="1">
                <a:cs typeface="Arial" pitchFamily="34" charset="0"/>
              </a:rPr>
              <a:t>©</a:t>
            </a:r>
            <a:r>
              <a:rPr lang="en-GB" sz="800" i="1"/>
              <a:t> IPCRG 2007</a:t>
            </a:r>
          </a:p>
        </p:txBody>
      </p:sp>
      <p:pic>
        <p:nvPicPr>
          <p:cNvPr id="8909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03825"/>
          </a:xfrm>
          <a:prstGeom prst="rect">
            <a:avLst/>
          </a:prstGeom>
          <a:noFill/>
        </p:spPr>
      </p:pic>
      <p:pic>
        <p:nvPicPr>
          <p:cNvPr id="89099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54725"/>
            <a:ext cx="914400" cy="650875"/>
          </a:xfrm>
          <a:prstGeom prst="rect">
            <a:avLst/>
          </a:prstGeom>
          <a:noFill/>
        </p:spPr>
      </p:pic>
      <p:sp>
        <p:nvSpPr>
          <p:cNvPr id="89100" name="Rectangle 12"/>
          <p:cNvSpPr>
            <a:spLocks noChangeArrowheads="1"/>
          </p:cNvSpPr>
          <p:nvPr userDrawn="1"/>
        </p:nvSpPr>
        <p:spPr bwMode="auto">
          <a:xfrm>
            <a:off x="152400" y="6567488"/>
            <a:ext cx="15827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0000" bIns="46038">
            <a:spAutoFit/>
          </a:bodyPr>
          <a:lstStyle/>
          <a:p>
            <a:r>
              <a:rPr lang="en-GB" sz="800" i="1">
                <a:cs typeface="Arial" pitchFamily="34" charset="0"/>
              </a:rPr>
              <a:t>©</a:t>
            </a:r>
            <a:r>
              <a:rPr lang="en-GB" sz="800" i="1"/>
              <a:t> IPCRG 2007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798638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8075" y="539750"/>
            <a:ext cx="1943100" cy="476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539750"/>
            <a:ext cx="5676900" cy="476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98638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175" y="1798638"/>
            <a:ext cx="38100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/>
          <p:cNvPicPr>
            <a:picLocks noChangeAspect="1" noChangeArrowheads="1"/>
          </p:cNvPicPr>
          <p:nvPr userDrawn="1"/>
        </p:nvPicPr>
        <p:blipFill>
          <a:blip r:embed="rId13"/>
          <a:srcRect r="14282"/>
          <a:stretch>
            <a:fillRect/>
          </a:stretch>
        </p:blipFill>
        <p:spPr bwMode="auto">
          <a:xfrm>
            <a:off x="1676400" y="1066800"/>
            <a:ext cx="5791200" cy="4826000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>
              <a:solidFill>
                <a:srgbClr val="0068A7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58374" name="Rectangle 6"/>
          <p:cNvSpPr>
            <a:spLocks noChangeArrowheads="1"/>
          </p:cNvSpPr>
          <p:nvPr userDrawn="1"/>
        </p:nvSpPr>
        <p:spPr bwMode="auto">
          <a:xfrm>
            <a:off x="358775" y="6584950"/>
            <a:ext cx="1582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0000" bIns="46038">
            <a:spAutoFit/>
          </a:bodyPr>
          <a:lstStyle/>
          <a:p>
            <a:r>
              <a:rPr lang="en-GB" sz="800" i="1">
                <a:solidFill>
                  <a:schemeClr val="bg1"/>
                </a:solidFill>
              </a:rPr>
              <a:t>Page </a:t>
            </a:r>
            <a:fld id="{7FDA1C34-B9CF-4E69-8FF4-A8A21C3A2FFB}" type="slidenum">
              <a:rPr lang="en-US" sz="800" i="1">
                <a:solidFill>
                  <a:schemeClr val="bg1"/>
                </a:solidFill>
              </a:rPr>
              <a:pPr/>
              <a:t>‹#›</a:t>
            </a:fld>
            <a:r>
              <a:rPr lang="en-GB" sz="800" i="1">
                <a:solidFill>
                  <a:schemeClr val="bg1"/>
                </a:solidFill>
              </a:rPr>
              <a:t> -  </a:t>
            </a:r>
            <a:r>
              <a:rPr lang="en-GB" sz="800" i="1">
                <a:solidFill>
                  <a:schemeClr val="bg1"/>
                </a:solidFill>
                <a:cs typeface="Arial" pitchFamily="34" charset="0"/>
              </a:rPr>
              <a:t>©</a:t>
            </a:r>
            <a:r>
              <a:rPr lang="en-GB" sz="800" i="1">
                <a:solidFill>
                  <a:schemeClr val="bg1"/>
                </a:solidFill>
              </a:rPr>
              <a:t> IPCRG 2007</a:t>
            </a:r>
            <a:endParaRPr lang="en-GB" sz="800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9pPr>
    </p:titleStyle>
    <p:bodyStyle>
      <a:lvl1pPr marL="346075" indent="-34607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SzPct val="130000"/>
        <a:buFont typeface="Times"/>
        <a:buChar char="•"/>
        <a:tabLst>
          <a:tab pos="1427163" algn="l"/>
          <a:tab pos="1641475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35401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Char char="o"/>
        <a:tabLst>
          <a:tab pos="1427163" algn="l"/>
          <a:tab pos="1641475" algn="l"/>
        </a:tabLst>
        <a:defRPr sz="2600">
          <a:solidFill>
            <a:schemeClr val="tx1"/>
          </a:solidFill>
          <a:latin typeface="+mn-lt"/>
        </a:defRPr>
      </a:lvl2pPr>
      <a:lvl3pPr marL="993775" indent="-2682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tabLst>
          <a:tab pos="1427163" algn="l"/>
          <a:tab pos="1641475" algn="l"/>
        </a:tabLst>
        <a:defRPr sz="2200">
          <a:solidFill>
            <a:schemeClr val="tx1"/>
          </a:solidFill>
          <a:latin typeface="+mn-lt"/>
        </a:defRPr>
      </a:lvl3pPr>
      <a:lvl4pPr marL="1325563" indent="-3302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tabLst>
          <a:tab pos="1427163" algn="l"/>
          <a:tab pos="1641475" algn="l"/>
        </a:tabLst>
        <a:defRPr sz="1900">
          <a:solidFill>
            <a:schemeClr val="tx1"/>
          </a:solidFill>
          <a:latin typeface="+mn-lt"/>
        </a:defRPr>
      </a:lvl4pPr>
      <a:lvl5pPr marL="16002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5pPr>
      <a:lvl6pPr marL="20574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6pPr>
      <a:lvl7pPr marL="25146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7pPr>
      <a:lvl8pPr marL="29718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8pPr>
      <a:lvl9pPr marL="34290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>
              <a:solidFill>
                <a:srgbClr val="0068A7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98638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7200" y="134938"/>
            <a:ext cx="879475" cy="627062"/>
          </a:xfrm>
          <a:prstGeom prst="rect">
            <a:avLst/>
          </a:prstGeom>
          <a:noFill/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58775" y="6584950"/>
            <a:ext cx="1582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0000" bIns="46038">
            <a:spAutoFit/>
          </a:bodyPr>
          <a:lstStyle/>
          <a:p>
            <a:r>
              <a:rPr lang="en-GB" sz="800" i="1">
                <a:solidFill>
                  <a:schemeClr val="bg1"/>
                </a:solidFill>
              </a:rPr>
              <a:t>Page </a:t>
            </a:r>
            <a:fld id="{E5B8C6F6-EA60-4F78-B7B4-F58926FDC629}" type="slidenum">
              <a:rPr lang="en-US" sz="800" i="1">
                <a:solidFill>
                  <a:schemeClr val="bg1"/>
                </a:solidFill>
              </a:rPr>
              <a:pPr/>
              <a:t>‹#›</a:t>
            </a:fld>
            <a:r>
              <a:rPr lang="en-GB" sz="800" i="1">
                <a:solidFill>
                  <a:schemeClr val="bg1"/>
                </a:solidFill>
              </a:rPr>
              <a:t> -  </a:t>
            </a:r>
            <a:r>
              <a:rPr lang="en-GB" sz="800" i="1">
                <a:solidFill>
                  <a:schemeClr val="bg1"/>
                </a:solidFill>
                <a:cs typeface="Arial" pitchFamily="34" charset="0"/>
              </a:rPr>
              <a:t>©</a:t>
            </a:r>
            <a:r>
              <a:rPr lang="en-GB" sz="800" i="1">
                <a:solidFill>
                  <a:schemeClr val="bg1"/>
                </a:solidFill>
              </a:rPr>
              <a:t> IPCRG 2007</a:t>
            </a:r>
            <a:endParaRPr lang="en-GB" sz="800" i="1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>
              <a:solidFill>
                <a:srgbClr val="0068A7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358775" y="6584950"/>
            <a:ext cx="1582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0000" bIns="46038">
            <a:spAutoFit/>
          </a:bodyPr>
          <a:lstStyle/>
          <a:p>
            <a:r>
              <a:rPr lang="en-GB" sz="800" i="1">
                <a:solidFill>
                  <a:schemeClr val="bg1"/>
                </a:solidFill>
              </a:rPr>
              <a:t>Page </a:t>
            </a:r>
            <a:fld id="{B7CD66C5-1F12-4BBC-9C3C-45A92CBDAA60}" type="slidenum">
              <a:rPr lang="en-US" sz="800" i="1">
                <a:solidFill>
                  <a:schemeClr val="bg1"/>
                </a:solidFill>
              </a:rPr>
              <a:pPr/>
              <a:t>‹#›</a:t>
            </a:fld>
            <a:r>
              <a:rPr lang="en-GB" sz="800" i="1">
                <a:solidFill>
                  <a:schemeClr val="bg1"/>
                </a:solidFill>
              </a:rPr>
              <a:t> -  </a:t>
            </a:r>
            <a:r>
              <a:rPr lang="en-GB" sz="800" i="1">
                <a:solidFill>
                  <a:schemeClr val="bg1"/>
                </a:solidFill>
                <a:cs typeface="Arial" pitchFamily="34" charset="0"/>
              </a:rPr>
              <a:t>©</a:t>
            </a:r>
            <a:r>
              <a:rPr lang="en-GB" sz="800" i="1">
                <a:solidFill>
                  <a:schemeClr val="bg1"/>
                </a:solidFill>
              </a:rPr>
              <a:t> IPCRG 2007</a:t>
            </a:r>
            <a:endParaRPr lang="en-GB" sz="800" i="1"/>
          </a:p>
        </p:txBody>
      </p:sp>
      <p:sp>
        <p:nvSpPr>
          <p:cNvPr id="88074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>
              <a:solidFill>
                <a:srgbClr val="0068A7"/>
              </a:solidFill>
            </a:endParaRPr>
          </a:p>
        </p:txBody>
      </p:sp>
      <p:sp>
        <p:nvSpPr>
          <p:cNvPr id="88075" name="Rectangle 11"/>
          <p:cNvSpPr>
            <a:spLocks noChangeArrowheads="1"/>
          </p:cNvSpPr>
          <p:nvPr userDrawn="1"/>
        </p:nvSpPr>
        <p:spPr bwMode="auto">
          <a:xfrm>
            <a:off x="358775" y="6584950"/>
            <a:ext cx="15827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038" rIns="90000" bIns="46038">
            <a:spAutoFit/>
          </a:bodyPr>
          <a:lstStyle/>
          <a:p>
            <a:r>
              <a:rPr lang="en-GB" sz="800" i="1">
                <a:solidFill>
                  <a:schemeClr val="bg1"/>
                </a:solidFill>
              </a:rPr>
              <a:t>Page </a:t>
            </a:r>
            <a:fld id="{5479520D-AB10-4342-95FA-E90E2FD7E7F4}" type="slidenum">
              <a:rPr lang="en-US" sz="800" i="1">
                <a:solidFill>
                  <a:schemeClr val="bg1"/>
                </a:solidFill>
              </a:rPr>
              <a:pPr/>
              <a:t>‹#›</a:t>
            </a:fld>
            <a:r>
              <a:rPr lang="en-GB" sz="800" i="1">
                <a:solidFill>
                  <a:schemeClr val="bg1"/>
                </a:solidFill>
              </a:rPr>
              <a:t> -  </a:t>
            </a:r>
            <a:r>
              <a:rPr lang="en-GB" sz="800" i="1">
                <a:solidFill>
                  <a:schemeClr val="bg1"/>
                </a:solidFill>
                <a:cs typeface="Arial" pitchFamily="34" charset="0"/>
              </a:rPr>
              <a:t>©</a:t>
            </a:r>
            <a:r>
              <a:rPr lang="en-GB" sz="800" i="1">
                <a:solidFill>
                  <a:schemeClr val="bg1"/>
                </a:solidFill>
              </a:rPr>
              <a:t> IPCRG 2007</a:t>
            </a:r>
            <a:endParaRPr lang="en-GB" sz="800" i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pitchFamily="34" charset="0"/>
        </a:defRPr>
      </a:lvl9pPr>
    </p:titleStyle>
    <p:bodyStyle>
      <a:lvl1pPr marL="346075" indent="-34607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SzPct val="130000"/>
        <a:buFont typeface="Times"/>
        <a:buChar char="•"/>
        <a:tabLst>
          <a:tab pos="1427163" algn="l"/>
          <a:tab pos="1641475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1675" indent="-35401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Char char="o"/>
        <a:tabLst>
          <a:tab pos="1427163" algn="l"/>
          <a:tab pos="1641475" algn="l"/>
        </a:tabLst>
        <a:defRPr sz="2600">
          <a:solidFill>
            <a:schemeClr val="tx1"/>
          </a:solidFill>
          <a:latin typeface="+mn-lt"/>
        </a:defRPr>
      </a:lvl2pPr>
      <a:lvl3pPr marL="993775" indent="-268288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tabLst>
          <a:tab pos="1427163" algn="l"/>
          <a:tab pos="1641475" algn="l"/>
        </a:tabLst>
        <a:defRPr sz="2200">
          <a:solidFill>
            <a:schemeClr val="tx1"/>
          </a:solidFill>
          <a:latin typeface="+mn-lt"/>
        </a:defRPr>
      </a:lvl3pPr>
      <a:lvl4pPr marL="1325563" indent="-3302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–"/>
        <a:tabLst>
          <a:tab pos="1427163" algn="l"/>
          <a:tab pos="1641475" algn="l"/>
        </a:tabLst>
        <a:defRPr sz="1900">
          <a:solidFill>
            <a:schemeClr val="tx1"/>
          </a:solidFill>
          <a:latin typeface="+mn-lt"/>
        </a:defRPr>
      </a:lvl4pPr>
      <a:lvl5pPr marL="16002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5pPr>
      <a:lvl6pPr marL="20574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6pPr>
      <a:lvl7pPr marL="25146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7pPr>
      <a:lvl8pPr marL="29718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8pPr>
      <a:lvl9pPr marL="3429000" indent="-2730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27163" algn="l"/>
          <a:tab pos="1641475" algn="l"/>
        </a:tabLst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quitline.org/pdfs/NAQC_Quitline_06_by_pg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wmf"/><Relationship Id="rId4" Type="http://schemas.openxmlformats.org/officeDocument/2006/relationships/hyperlink" Target="http://www.quitnow.info.a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Tackling the smoking epidemic 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953000"/>
            <a:ext cx="7702550" cy="60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000"/>
              <a:t>IPCRG</a:t>
            </a:r>
            <a:r>
              <a:rPr lang="en-US" sz="2200"/>
              <a:t> Smoking cessation guidance for primary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benefits of quitting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297238" y="6551613"/>
            <a:ext cx="588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Action on Smoking and Health (ASH) Factsheet Number 11: Stopping Smoking.  http://www.ash.org.uk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13669" name="Group 5"/>
          <p:cNvGrpSpPr>
            <a:grpSpLocks/>
          </p:cNvGrpSpPr>
          <p:nvPr/>
        </p:nvGrpSpPr>
        <p:grpSpPr bwMode="auto">
          <a:xfrm>
            <a:off x="358775" y="3398838"/>
            <a:ext cx="7312025" cy="1552575"/>
            <a:chOff x="226" y="2055"/>
            <a:chExt cx="4606" cy="978"/>
          </a:xfrm>
        </p:grpSpPr>
        <p:sp>
          <p:nvSpPr>
            <p:cNvPr id="113670" name="Text Box 6"/>
            <p:cNvSpPr txBox="1">
              <a:spLocks noChangeArrowheads="1"/>
            </p:cNvSpPr>
            <p:nvPr/>
          </p:nvSpPr>
          <p:spPr bwMode="auto">
            <a:xfrm>
              <a:off x="226" y="2055"/>
              <a:ext cx="6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b="1">
                  <a:solidFill>
                    <a:schemeClr val="tx2"/>
                  </a:solidFill>
                </a:rPr>
                <a:t>1</a:t>
              </a:r>
              <a:r>
                <a:rPr lang="en-GB" sz="1600">
                  <a:solidFill>
                    <a:schemeClr val="tx2"/>
                  </a:solidFill>
                </a:rPr>
                <a:t> month</a:t>
              </a:r>
            </a:p>
          </p:txBody>
        </p:sp>
        <p:sp>
          <p:nvSpPr>
            <p:cNvPr id="113671" name="Rectangle 7"/>
            <p:cNvSpPr>
              <a:spLocks noChangeArrowheads="1"/>
            </p:cNvSpPr>
            <p:nvPr/>
          </p:nvSpPr>
          <p:spPr bwMode="auto">
            <a:xfrm>
              <a:off x="1202" y="2055"/>
              <a:ext cx="3630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Appearance improves </a:t>
              </a:r>
            </a:p>
            <a:p>
              <a:r>
                <a:rPr lang="en-GB"/>
                <a:t>– skin loses greyish pallor, less wrinkled  </a:t>
              </a:r>
            </a:p>
            <a:p>
              <a:r>
                <a:rPr lang="en-GB"/>
                <a:t>Regeneration of respiratory cilia starts</a:t>
              </a:r>
            </a:p>
            <a:p>
              <a:r>
                <a:rPr lang="en-GB"/>
                <a:t>Withdrawal symptoms have stopped</a:t>
              </a:r>
            </a:p>
          </p:txBody>
        </p:sp>
      </p:grpSp>
      <p:grpSp>
        <p:nvGrpSpPr>
          <p:cNvPr id="113672" name="Group 8"/>
          <p:cNvGrpSpPr>
            <a:grpSpLocks/>
          </p:cNvGrpSpPr>
          <p:nvPr/>
        </p:nvGrpSpPr>
        <p:grpSpPr bwMode="auto">
          <a:xfrm>
            <a:off x="358775" y="5308600"/>
            <a:ext cx="6146800" cy="641350"/>
            <a:chOff x="226" y="2935"/>
            <a:chExt cx="3872" cy="404"/>
          </a:xfrm>
        </p:grpSpPr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226" y="2935"/>
              <a:ext cx="9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tx2"/>
                  </a:solidFill>
                </a:rPr>
                <a:t>3-9</a:t>
              </a:r>
              <a:r>
                <a:rPr lang="en-US" sz="1600">
                  <a:solidFill>
                    <a:schemeClr val="tx2"/>
                  </a:solidFill>
                </a:rPr>
                <a:t> months</a:t>
              </a:r>
              <a:endParaRPr lang="en-GB" sz="1600">
                <a:solidFill>
                  <a:schemeClr val="tx2"/>
                </a:solidFill>
              </a:endParaRPr>
            </a:p>
          </p:txBody>
        </p:sp>
        <p:sp>
          <p:nvSpPr>
            <p:cNvPr id="113674" name="Rectangle 10"/>
            <p:cNvSpPr>
              <a:spLocks noChangeArrowheads="1"/>
            </p:cNvSpPr>
            <p:nvPr/>
          </p:nvSpPr>
          <p:spPr bwMode="auto">
            <a:xfrm>
              <a:off x="1202" y="2993"/>
              <a:ext cx="28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Coughing and wheezing decline </a:t>
              </a:r>
              <a:endParaRPr lang="en-GB"/>
            </a:p>
          </p:txBody>
        </p:sp>
      </p:grpSp>
      <p:sp>
        <p:nvSpPr>
          <p:cNvPr id="113678" name="Text Box 14"/>
          <p:cNvSpPr txBox="1">
            <a:spLocks noChangeArrowheads="1"/>
          </p:cNvSpPr>
          <p:nvPr/>
        </p:nvSpPr>
        <p:spPr bwMode="auto">
          <a:xfrm>
            <a:off x="1887538" y="2273300"/>
            <a:ext cx="3903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Within months .......</a:t>
            </a:r>
          </a:p>
        </p:txBody>
      </p:sp>
      <p:pic>
        <p:nvPicPr>
          <p:cNvPr id="113716" name="Picture 52" descr="MCj021204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1441450" cy="122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benefits of quitting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3297238" y="6551613"/>
            <a:ext cx="588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Action on Smoking and Health (ASH) Factsheet Number 11: Stopping Smoking.  http://www.ash.org.uk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15754" name="Group 42"/>
          <p:cNvGrpSpPr>
            <a:grpSpLocks/>
          </p:cNvGrpSpPr>
          <p:nvPr/>
        </p:nvGrpSpPr>
        <p:grpSpPr bwMode="auto">
          <a:xfrm>
            <a:off x="358775" y="3398838"/>
            <a:ext cx="8272463" cy="641350"/>
            <a:chOff x="226" y="2141"/>
            <a:chExt cx="5211" cy="404"/>
          </a:xfrm>
        </p:grpSpPr>
        <p:sp>
          <p:nvSpPr>
            <p:cNvPr id="115717" name="Text Box 5"/>
            <p:cNvSpPr txBox="1">
              <a:spLocks noChangeArrowheads="1"/>
            </p:cNvSpPr>
            <p:nvPr/>
          </p:nvSpPr>
          <p:spPr bwMode="auto">
            <a:xfrm>
              <a:off x="226" y="2141"/>
              <a:ext cx="6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b="1">
                  <a:solidFill>
                    <a:schemeClr val="tx2"/>
                  </a:solidFill>
                </a:rPr>
                <a:t>5</a:t>
              </a:r>
              <a:r>
                <a:rPr lang="en-GB" sz="1600">
                  <a:solidFill>
                    <a:schemeClr val="tx2"/>
                  </a:solidFill>
                </a:rPr>
                <a:t> years</a:t>
              </a:r>
            </a:p>
          </p:txBody>
        </p:sp>
        <p:sp>
          <p:nvSpPr>
            <p:cNvPr id="115718" name="Rectangle 6"/>
            <p:cNvSpPr>
              <a:spLocks noChangeArrowheads="1"/>
            </p:cNvSpPr>
            <p:nvPr/>
          </p:nvSpPr>
          <p:spPr bwMode="auto">
            <a:xfrm>
              <a:off x="1202" y="2199"/>
              <a:ext cx="4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The excess risk of a heart attack reduces by half</a:t>
              </a:r>
            </a:p>
          </p:txBody>
        </p:sp>
      </p:grpSp>
      <p:grpSp>
        <p:nvGrpSpPr>
          <p:cNvPr id="115753" name="Group 41"/>
          <p:cNvGrpSpPr>
            <a:grpSpLocks/>
          </p:cNvGrpSpPr>
          <p:nvPr/>
        </p:nvGrpSpPr>
        <p:grpSpPr bwMode="auto">
          <a:xfrm>
            <a:off x="358775" y="4292600"/>
            <a:ext cx="5886450" cy="641350"/>
            <a:chOff x="226" y="3344"/>
            <a:chExt cx="3708" cy="404"/>
          </a:xfrm>
        </p:grpSpPr>
        <p:sp>
          <p:nvSpPr>
            <p:cNvPr id="115720" name="Rectangle 8"/>
            <p:cNvSpPr>
              <a:spLocks noChangeArrowheads="1"/>
            </p:cNvSpPr>
            <p:nvPr/>
          </p:nvSpPr>
          <p:spPr bwMode="auto">
            <a:xfrm>
              <a:off x="226" y="3344"/>
              <a:ext cx="78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tx2"/>
                  </a:solidFill>
                </a:rPr>
                <a:t>10</a:t>
              </a:r>
              <a:r>
                <a:rPr lang="en-US" sz="1600">
                  <a:solidFill>
                    <a:schemeClr val="tx2"/>
                  </a:solidFill>
                </a:rPr>
                <a:t> years</a:t>
              </a:r>
              <a:endParaRPr lang="en-GB" sz="1600">
                <a:solidFill>
                  <a:schemeClr val="tx2"/>
                </a:solidFill>
              </a:endParaRPr>
            </a:p>
          </p:txBody>
        </p:sp>
        <p:sp>
          <p:nvSpPr>
            <p:cNvPr id="115721" name="Rectangle 9"/>
            <p:cNvSpPr>
              <a:spLocks noChangeArrowheads="1"/>
            </p:cNvSpPr>
            <p:nvPr/>
          </p:nvSpPr>
          <p:spPr bwMode="auto">
            <a:xfrm>
              <a:off x="1202" y="3402"/>
              <a:ext cx="2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The risk of lung cancer halved </a:t>
              </a:r>
            </a:p>
          </p:txBody>
        </p:sp>
      </p:grp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887538" y="2273300"/>
            <a:ext cx="3498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Within years .......</a:t>
            </a:r>
          </a:p>
        </p:txBody>
      </p:sp>
      <p:pic>
        <p:nvPicPr>
          <p:cNvPr id="115764" name="Picture 52" descr="MCj021204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1441450" cy="122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 smoking aware practice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478463" y="6551613"/>
            <a:ext cx="3702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Litt J, et al. Asia Pacific Fam Med. 2003; 2: 175-9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7809" name="Picture 49" descr="MCj043391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232400"/>
            <a:ext cx="1008063" cy="1008063"/>
          </a:xfrm>
          <a:prstGeom prst="rect">
            <a:avLst/>
          </a:prstGeom>
          <a:noFill/>
        </p:spPr>
      </p:pic>
      <p:sp>
        <p:nvSpPr>
          <p:cNvPr id="117822" name="Text Box 62"/>
          <p:cNvSpPr txBox="1">
            <a:spLocks noChangeArrowheads="1"/>
          </p:cNvSpPr>
          <p:nvPr/>
        </p:nvSpPr>
        <p:spPr bwMode="auto">
          <a:xfrm>
            <a:off x="7092950" y="1268413"/>
            <a:ext cx="1873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GB" b="1"/>
              <a:t>Increase in quit rate</a:t>
            </a:r>
          </a:p>
        </p:txBody>
      </p:sp>
      <p:sp>
        <p:nvSpPr>
          <p:cNvPr id="117823" name="Text Box 63"/>
          <p:cNvSpPr txBox="1">
            <a:spLocks noChangeArrowheads="1"/>
          </p:cNvSpPr>
          <p:nvPr/>
        </p:nvSpPr>
        <p:spPr bwMode="auto">
          <a:xfrm>
            <a:off x="323850" y="1268413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b="1"/>
              <a:t>GP time</a:t>
            </a:r>
          </a:p>
        </p:txBody>
      </p:sp>
      <p:grpSp>
        <p:nvGrpSpPr>
          <p:cNvPr id="117838" name="Group 78"/>
          <p:cNvGrpSpPr>
            <a:grpSpLocks/>
          </p:cNvGrpSpPr>
          <p:nvPr/>
        </p:nvGrpSpPr>
        <p:grpSpPr bwMode="auto">
          <a:xfrm>
            <a:off x="1042988" y="1271588"/>
            <a:ext cx="6048375" cy="5230812"/>
            <a:chOff x="1020" y="801"/>
            <a:chExt cx="3810" cy="3295"/>
          </a:xfrm>
        </p:grpSpPr>
        <p:sp>
          <p:nvSpPr>
            <p:cNvPr id="117795" name="AutoShape 35"/>
            <p:cNvSpPr>
              <a:spLocks noChangeArrowheads="1"/>
            </p:cNvSpPr>
            <p:nvPr/>
          </p:nvSpPr>
          <p:spPr bwMode="auto">
            <a:xfrm>
              <a:off x="1020" y="801"/>
              <a:ext cx="3810" cy="3295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1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6" name="AutoShape 36"/>
            <p:cNvSpPr>
              <a:spLocks noChangeArrowheads="1"/>
            </p:cNvSpPr>
            <p:nvPr/>
          </p:nvSpPr>
          <p:spPr bwMode="auto">
            <a:xfrm>
              <a:off x="1518" y="801"/>
              <a:ext cx="2813" cy="2433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7" name="AutoShape 37"/>
            <p:cNvSpPr>
              <a:spLocks noChangeArrowheads="1"/>
            </p:cNvSpPr>
            <p:nvPr/>
          </p:nvSpPr>
          <p:spPr bwMode="auto">
            <a:xfrm>
              <a:off x="1927" y="801"/>
              <a:ext cx="1996" cy="1726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98" name="AutoShape 38"/>
            <p:cNvSpPr>
              <a:spLocks noChangeArrowheads="1"/>
            </p:cNvSpPr>
            <p:nvPr/>
          </p:nvSpPr>
          <p:spPr bwMode="auto">
            <a:xfrm>
              <a:off x="2312" y="801"/>
              <a:ext cx="1225" cy="1059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24" name="Text Box 64"/>
            <p:cNvSpPr txBox="1">
              <a:spLocks noChangeArrowheads="1"/>
            </p:cNvSpPr>
            <p:nvPr/>
          </p:nvSpPr>
          <p:spPr bwMode="auto">
            <a:xfrm>
              <a:off x="2138" y="3523"/>
              <a:ext cx="1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/>
                <a:t>A ‘no-smoking practice’</a:t>
              </a:r>
            </a:p>
          </p:txBody>
        </p:sp>
        <p:sp>
          <p:nvSpPr>
            <p:cNvPr id="117825" name="Text Box 65"/>
            <p:cNvSpPr txBox="1">
              <a:spLocks noChangeArrowheads="1"/>
            </p:cNvSpPr>
            <p:nvPr/>
          </p:nvSpPr>
          <p:spPr bwMode="auto">
            <a:xfrm>
              <a:off x="2342" y="2797"/>
              <a:ext cx="1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/>
                <a:t>Brief intervention</a:t>
              </a:r>
            </a:p>
          </p:txBody>
        </p:sp>
        <p:sp>
          <p:nvSpPr>
            <p:cNvPr id="117826" name="Text Box 66"/>
            <p:cNvSpPr txBox="1">
              <a:spLocks noChangeArrowheads="1"/>
            </p:cNvSpPr>
            <p:nvPr/>
          </p:nvSpPr>
          <p:spPr bwMode="auto">
            <a:xfrm>
              <a:off x="2186" y="2071"/>
              <a:ext cx="1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1800"/>
                <a:t>Moderate intervention</a:t>
              </a:r>
            </a:p>
          </p:txBody>
        </p:sp>
        <p:sp>
          <p:nvSpPr>
            <p:cNvPr id="117827" name="Text Box 67"/>
            <p:cNvSpPr txBox="1">
              <a:spLocks noChangeArrowheads="1"/>
            </p:cNvSpPr>
            <p:nvPr/>
          </p:nvSpPr>
          <p:spPr bwMode="auto">
            <a:xfrm>
              <a:off x="2486" y="1391"/>
              <a:ext cx="9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GB" sz="1800"/>
                <a:t>Intense intervention</a:t>
              </a:r>
            </a:p>
          </p:txBody>
        </p:sp>
      </p:grpSp>
      <p:grpSp>
        <p:nvGrpSpPr>
          <p:cNvPr id="117835" name="Group 75"/>
          <p:cNvGrpSpPr>
            <a:grpSpLocks/>
          </p:cNvGrpSpPr>
          <p:nvPr/>
        </p:nvGrpSpPr>
        <p:grpSpPr bwMode="auto">
          <a:xfrm>
            <a:off x="1403350" y="1055688"/>
            <a:ext cx="2062163" cy="1223962"/>
            <a:chOff x="1111" y="665"/>
            <a:chExt cx="1299" cy="771"/>
          </a:xfrm>
        </p:grpSpPr>
        <p:pic>
          <p:nvPicPr>
            <p:cNvPr id="117799" name="Picture 39" descr="MCj0404185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5" y="665"/>
              <a:ext cx="755" cy="771"/>
            </a:xfrm>
            <a:prstGeom prst="rect">
              <a:avLst/>
            </a:prstGeom>
            <a:noFill/>
          </p:spPr>
        </p:pic>
        <p:sp>
          <p:nvSpPr>
            <p:cNvPr id="117828" name="Text Box 68"/>
            <p:cNvSpPr txBox="1">
              <a:spLocks noChangeArrowheads="1"/>
            </p:cNvSpPr>
            <p:nvPr/>
          </p:nvSpPr>
          <p:spPr bwMode="auto">
            <a:xfrm>
              <a:off x="1111" y="1162"/>
              <a:ext cx="6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&gt;5</a:t>
              </a:r>
              <a:r>
                <a:rPr lang="en-GB" sz="1600" b="1"/>
                <a:t> </a:t>
              </a:r>
              <a:r>
                <a:rPr lang="en-GB" sz="1600"/>
                <a:t>mins</a:t>
              </a:r>
            </a:p>
          </p:txBody>
        </p:sp>
      </p:grpSp>
      <p:grpSp>
        <p:nvGrpSpPr>
          <p:cNvPr id="117837" name="Group 77"/>
          <p:cNvGrpSpPr>
            <a:grpSpLocks/>
          </p:cNvGrpSpPr>
          <p:nvPr/>
        </p:nvGrpSpPr>
        <p:grpSpPr bwMode="auto">
          <a:xfrm>
            <a:off x="395288" y="4152900"/>
            <a:ext cx="1503362" cy="608013"/>
            <a:chOff x="476" y="2616"/>
            <a:chExt cx="947" cy="383"/>
          </a:xfrm>
        </p:grpSpPr>
        <p:pic>
          <p:nvPicPr>
            <p:cNvPr id="117801" name="Picture 41" descr="MCj0404185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" y="2616"/>
              <a:ext cx="357" cy="364"/>
            </a:xfrm>
            <a:prstGeom prst="rect">
              <a:avLst/>
            </a:prstGeom>
            <a:noFill/>
          </p:spPr>
        </p:pic>
        <p:sp>
          <p:nvSpPr>
            <p:cNvPr id="117829" name="Text Box 69"/>
            <p:cNvSpPr txBox="1">
              <a:spLocks noChangeArrowheads="1"/>
            </p:cNvSpPr>
            <p:nvPr/>
          </p:nvSpPr>
          <p:spPr bwMode="auto">
            <a:xfrm>
              <a:off x="476" y="2749"/>
              <a:ext cx="6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&lt;1</a:t>
              </a:r>
              <a:r>
                <a:rPr lang="en-GB" sz="1600" b="1"/>
                <a:t> </a:t>
              </a:r>
              <a:r>
                <a:rPr lang="en-GB" sz="1600"/>
                <a:t>mins</a:t>
              </a:r>
            </a:p>
          </p:txBody>
        </p:sp>
      </p:grpSp>
      <p:grpSp>
        <p:nvGrpSpPr>
          <p:cNvPr id="117836" name="Group 76"/>
          <p:cNvGrpSpPr>
            <a:grpSpLocks/>
          </p:cNvGrpSpPr>
          <p:nvPr/>
        </p:nvGrpSpPr>
        <p:grpSpPr bwMode="auto">
          <a:xfrm>
            <a:off x="755650" y="2713038"/>
            <a:ext cx="1855788" cy="895350"/>
            <a:chOff x="703" y="1709"/>
            <a:chExt cx="1169" cy="564"/>
          </a:xfrm>
        </p:grpSpPr>
        <p:pic>
          <p:nvPicPr>
            <p:cNvPr id="117800" name="Picture 40" descr="MCj0404185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1709"/>
              <a:ext cx="534" cy="545"/>
            </a:xfrm>
            <a:prstGeom prst="rect">
              <a:avLst/>
            </a:prstGeom>
            <a:noFill/>
          </p:spPr>
        </p:pic>
        <p:sp>
          <p:nvSpPr>
            <p:cNvPr id="117830" name="Text Box 70"/>
            <p:cNvSpPr txBox="1">
              <a:spLocks noChangeArrowheads="1"/>
            </p:cNvSpPr>
            <p:nvPr/>
          </p:nvSpPr>
          <p:spPr bwMode="auto">
            <a:xfrm>
              <a:off x="703" y="2023"/>
              <a:ext cx="6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2-5 </a:t>
              </a:r>
              <a:r>
                <a:rPr lang="en-GB" sz="1600"/>
                <a:t>mins</a:t>
              </a:r>
            </a:p>
          </p:txBody>
        </p:sp>
      </p:grpSp>
      <p:grpSp>
        <p:nvGrpSpPr>
          <p:cNvPr id="117842" name="Group 82"/>
          <p:cNvGrpSpPr>
            <a:grpSpLocks/>
          </p:cNvGrpSpPr>
          <p:nvPr/>
        </p:nvGrpSpPr>
        <p:grpSpPr bwMode="auto">
          <a:xfrm>
            <a:off x="6877050" y="5376863"/>
            <a:ext cx="1257300" cy="792162"/>
            <a:chOff x="4740" y="3387"/>
            <a:chExt cx="792" cy="499"/>
          </a:xfrm>
        </p:grpSpPr>
        <p:grpSp>
          <p:nvGrpSpPr>
            <p:cNvPr id="117819" name="Group 59"/>
            <p:cNvGrpSpPr>
              <a:grpSpLocks/>
            </p:cNvGrpSpPr>
            <p:nvPr/>
          </p:nvGrpSpPr>
          <p:grpSpPr bwMode="auto">
            <a:xfrm>
              <a:off x="4740" y="3486"/>
              <a:ext cx="518" cy="400"/>
              <a:chOff x="4431" y="2486"/>
              <a:chExt cx="518" cy="400"/>
            </a:xfrm>
          </p:grpSpPr>
          <p:pic>
            <p:nvPicPr>
              <p:cNvPr id="117820" name="Picture 60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31" y="2486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21" name="Picture 61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31" y="2577"/>
                <a:ext cx="318" cy="309"/>
              </a:xfrm>
              <a:prstGeom prst="rect">
                <a:avLst/>
              </a:prstGeom>
              <a:noFill/>
            </p:spPr>
          </p:pic>
        </p:grpSp>
        <p:sp>
          <p:nvSpPr>
            <p:cNvPr id="117831" name="Text Box 71"/>
            <p:cNvSpPr txBox="1">
              <a:spLocks noChangeArrowheads="1"/>
            </p:cNvSpPr>
            <p:nvPr/>
          </p:nvSpPr>
          <p:spPr bwMode="auto">
            <a:xfrm>
              <a:off x="5103" y="3387"/>
              <a:ext cx="4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2 </a:t>
              </a:r>
              <a:r>
                <a:rPr lang="en-GB" sz="1400"/>
                <a:t>fold</a:t>
              </a:r>
            </a:p>
          </p:txBody>
        </p:sp>
      </p:grpSp>
      <p:grpSp>
        <p:nvGrpSpPr>
          <p:cNvPr id="117841" name="Group 81"/>
          <p:cNvGrpSpPr>
            <a:grpSpLocks/>
          </p:cNvGrpSpPr>
          <p:nvPr/>
        </p:nvGrpSpPr>
        <p:grpSpPr bwMode="auto">
          <a:xfrm>
            <a:off x="6140450" y="4224338"/>
            <a:ext cx="1920875" cy="720725"/>
            <a:chOff x="4231" y="2661"/>
            <a:chExt cx="1210" cy="454"/>
          </a:xfrm>
        </p:grpSpPr>
        <p:grpSp>
          <p:nvGrpSpPr>
            <p:cNvPr id="117815" name="Group 55"/>
            <p:cNvGrpSpPr>
              <a:grpSpLocks/>
            </p:cNvGrpSpPr>
            <p:nvPr/>
          </p:nvGrpSpPr>
          <p:grpSpPr bwMode="auto">
            <a:xfrm>
              <a:off x="4231" y="2661"/>
              <a:ext cx="781" cy="454"/>
              <a:chOff x="4231" y="2432"/>
              <a:chExt cx="781" cy="454"/>
            </a:xfrm>
          </p:grpSpPr>
          <p:pic>
            <p:nvPicPr>
              <p:cNvPr id="117816" name="Picture 56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31" y="2432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17" name="Picture 57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63" y="2505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18" name="Picture 58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694" y="2577"/>
                <a:ext cx="318" cy="309"/>
              </a:xfrm>
              <a:prstGeom prst="rect">
                <a:avLst/>
              </a:prstGeom>
              <a:noFill/>
            </p:spPr>
          </p:pic>
        </p:grpSp>
        <p:sp>
          <p:nvSpPr>
            <p:cNvPr id="117832" name="Text Box 72"/>
            <p:cNvSpPr txBox="1">
              <a:spLocks noChangeArrowheads="1"/>
            </p:cNvSpPr>
            <p:nvPr/>
          </p:nvSpPr>
          <p:spPr bwMode="auto">
            <a:xfrm>
              <a:off x="5012" y="2704"/>
              <a:ext cx="4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3 </a:t>
              </a:r>
              <a:r>
                <a:rPr lang="en-GB" sz="1400"/>
                <a:t>fold</a:t>
              </a:r>
            </a:p>
          </p:txBody>
        </p:sp>
      </p:grpSp>
      <p:grpSp>
        <p:nvGrpSpPr>
          <p:cNvPr id="117840" name="Group 80"/>
          <p:cNvGrpSpPr>
            <a:grpSpLocks/>
          </p:cNvGrpSpPr>
          <p:nvPr/>
        </p:nvGrpSpPr>
        <p:grpSpPr bwMode="auto">
          <a:xfrm>
            <a:off x="5362575" y="2927350"/>
            <a:ext cx="2266950" cy="863600"/>
            <a:chOff x="3741" y="1844"/>
            <a:chExt cx="1428" cy="544"/>
          </a:xfrm>
        </p:grpSpPr>
        <p:grpSp>
          <p:nvGrpSpPr>
            <p:cNvPr id="117810" name="Group 50"/>
            <p:cNvGrpSpPr>
              <a:grpSpLocks/>
            </p:cNvGrpSpPr>
            <p:nvPr/>
          </p:nvGrpSpPr>
          <p:grpSpPr bwMode="auto">
            <a:xfrm>
              <a:off x="3741" y="1844"/>
              <a:ext cx="1044" cy="544"/>
              <a:chOff x="3741" y="1615"/>
              <a:chExt cx="1044" cy="544"/>
            </a:xfrm>
          </p:grpSpPr>
          <p:pic>
            <p:nvPicPr>
              <p:cNvPr id="117811" name="Picture 51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83" y="1669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12" name="Picture 52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41" y="1615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13" name="Picture 53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25" y="1760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14" name="Picture 54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67" y="1850"/>
                <a:ext cx="318" cy="309"/>
              </a:xfrm>
              <a:prstGeom prst="rect">
                <a:avLst/>
              </a:prstGeom>
              <a:noFill/>
            </p:spPr>
          </p:pic>
        </p:grpSp>
        <p:sp>
          <p:nvSpPr>
            <p:cNvPr id="117833" name="Text Box 73"/>
            <p:cNvSpPr txBox="1">
              <a:spLocks noChangeArrowheads="1"/>
            </p:cNvSpPr>
            <p:nvPr/>
          </p:nvSpPr>
          <p:spPr bwMode="auto">
            <a:xfrm>
              <a:off x="4740" y="1935"/>
              <a:ext cx="4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4 </a:t>
              </a:r>
              <a:r>
                <a:rPr lang="en-GB" sz="1400"/>
                <a:t>fold</a:t>
              </a:r>
            </a:p>
          </p:txBody>
        </p:sp>
      </p:grpSp>
      <p:grpSp>
        <p:nvGrpSpPr>
          <p:cNvPr id="117839" name="Group 79"/>
          <p:cNvGrpSpPr>
            <a:grpSpLocks/>
          </p:cNvGrpSpPr>
          <p:nvPr/>
        </p:nvGrpSpPr>
        <p:grpSpPr bwMode="auto">
          <a:xfrm>
            <a:off x="4500563" y="1416050"/>
            <a:ext cx="2563812" cy="1152525"/>
            <a:chOff x="3288" y="892"/>
            <a:chExt cx="1615" cy="726"/>
          </a:xfrm>
        </p:grpSpPr>
        <p:grpSp>
          <p:nvGrpSpPr>
            <p:cNvPr id="117802" name="Group 42"/>
            <p:cNvGrpSpPr>
              <a:grpSpLocks/>
            </p:cNvGrpSpPr>
            <p:nvPr/>
          </p:nvGrpSpPr>
          <p:grpSpPr bwMode="auto">
            <a:xfrm>
              <a:off x="3288" y="892"/>
              <a:ext cx="1497" cy="726"/>
              <a:chOff x="3288" y="663"/>
              <a:chExt cx="1497" cy="726"/>
            </a:xfrm>
          </p:grpSpPr>
          <p:pic>
            <p:nvPicPr>
              <p:cNvPr id="117803" name="Picture 43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24" y="717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04" name="Picture 44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88" y="663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05" name="Picture 45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60" y="808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06" name="Picture 46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96" y="898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07" name="Picture 47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32" y="989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17808" name="Picture 48" descr="MCBD00022_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67" y="1080"/>
                <a:ext cx="318" cy="309"/>
              </a:xfrm>
              <a:prstGeom prst="rect">
                <a:avLst/>
              </a:prstGeom>
              <a:noFill/>
            </p:spPr>
          </p:pic>
        </p:grpSp>
        <p:sp>
          <p:nvSpPr>
            <p:cNvPr id="117834" name="Text Box 74"/>
            <p:cNvSpPr txBox="1">
              <a:spLocks noChangeArrowheads="1"/>
            </p:cNvSpPr>
            <p:nvPr/>
          </p:nvSpPr>
          <p:spPr bwMode="auto">
            <a:xfrm>
              <a:off x="4332" y="938"/>
              <a:ext cx="5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5-7 </a:t>
              </a:r>
              <a:r>
                <a:rPr lang="en-GB" sz="1400"/>
                <a:t>fold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 smoking aware practice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5478463" y="6551613"/>
            <a:ext cx="3702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Litt J, et al. Asia Pacific Fam Med. 2003; 2: 175-9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60772" name="Picture 4" descr="MCj043391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232400"/>
            <a:ext cx="1008063" cy="1008063"/>
          </a:xfrm>
          <a:prstGeom prst="rect">
            <a:avLst/>
          </a:prstGeom>
          <a:noFill/>
        </p:spPr>
      </p:pic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323850" y="1341438"/>
            <a:ext cx="1008063" cy="871537"/>
          </a:xfrm>
          <a:prstGeom prst="triangle">
            <a:avLst>
              <a:gd name="adj" fmla="val 50000"/>
            </a:avLst>
          </a:prstGeom>
          <a:solidFill>
            <a:srgbClr val="CC9900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1619250" y="1755775"/>
            <a:ext cx="3675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A ‘no-smoking practice’....</a:t>
            </a:r>
          </a:p>
        </p:txBody>
      </p:sp>
      <p:grpSp>
        <p:nvGrpSpPr>
          <p:cNvPr id="160793" name="Group 25"/>
          <p:cNvGrpSpPr>
            <a:grpSpLocks/>
          </p:cNvGrpSpPr>
          <p:nvPr/>
        </p:nvGrpSpPr>
        <p:grpSpPr bwMode="auto">
          <a:xfrm>
            <a:off x="6877050" y="5376863"/>
            <a:ext cx="1257300" cy="792162"/>
            <a:chOff x="4740" y="3387"/>
            <a:chExt cx="792" cy="499"/>
          </a:xfrm>
        </p:grpSpPr>
        <p:grpSp>
          <p:nvGrpSpPr>
            <p:cNvPr id="160794" name="Group 26"/>
            <p:cNvGrpSpPr>
              <a:grpSpLocks/>
            </p:cNvGrpSpPr>
            <p:nvPr/>
          </p:nvGrpSpPr>
          <p:grpSpPr bwMode="auto">
            <a:xfrm>
              <a:off x="4740" y="3486"/>
              <a:ext cx="518" cy="400"/>
              <a:chOff x="4431" y="2486"/>
              <a:chExt cx="518" cy="400"/>
            </a:xfrm>
          </p:grpSpPr>
          <p:pic>
            <p:nvPicPr>
              <p:cNvPr id="160795" name="Picture 27" descr="MCBD00022_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31" y="2486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0796" name="Picture 28" descr="MCBD00022_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31" y="2577"/>
                <a:ext cx="318" cy="309"/>
              </a:xfrm>
              <a:prstGeom prst="rect">
                <a:avLst/>
              </a:prstGeom>
              <a:noFill/>
            </p:spPr>
          </p:pic>
        </p:grpSp>
        <p:sp>
          <p:nvSpPr>
            <p:cNvPr id="160797" name="Text Box 29"/>
            <p:cNvSpPr txBox="1">
              <a:spLocks noChangeArrowheads="1"/>
            </p:cNvSpPr>
            <p:nvPr/>
          </p:nvSpPr>
          <p:spPr bwMode="auto">
            <a:xfrm>
              <a:off x="5103" y="3387"/>
              <a:ext cx="4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2 </a:t>
              </a:r>
              <a:r>
                <a:rPr lang="en-GB" sz="1400"/>
                <a:t>fold</a:t>
              </a:r>
            </a:p>
          </p:txBody>
        </p:sp>
      </p:grpSp>
      <p:sp>
        <p:nvSpPr>
          <p:cNvPr id="160821" name="Rectangle 53"/>
          <p:cNvSpPr>
            <a:spLocks noChangeArrowheads="1"/>
          </p:cNvSpPr>
          <p:nvPr/>
        </p:nvSpPr>
        <p:spPr bwMode="auto">
          <a:xfrm>
            <a:off x="684213" y="2492375"/>
            <a:ext cx="6983412" cy="262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marL="358775" indent="-358775">
              <a:lnSpc>
                <a:spcPct val="12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Display no smoking posters.</a:t>
            </a:r>
          </a:p>
          <a:p>
            <a:pPr marL="358775" indent="-358775">
              <a:lnSpc>
                <a:spcPct val="12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Ban smoking on practice premises</a:t>
            </a:r>
          </a:p>
          <a:p>
            <a:pPr marL="358775" indent="-358775">
              <a:lnSpc>
                <a:spcPct val="12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Routinely identify the smoking status of patients</a:t>
            </a:r>
          </a:p>
          <a:p>
            <a:pPr marL="358775" indent="-358775">
              <a:lnSpc>
                <a:spcPct val="12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Flag the records of smokers. </a:t>
            </a:r>
          </a:p>
          <a:p>
            <a:pPr marL="358775" indent="-358775">
              <a:lnSpc>
                <a:spcPct val="12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Promote self-help materials, leaflets,</a:t>
            </a:r>
          </a:p>
          <a:p>
            <a:pPr marL="358775" indent="-358775">
              <a:lnSpc>
                <a:spcPct val="12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Display quitline numbers in the waiting room.</a:t>
            </a:r>
          </a:p>
        </p:txBody>
      </p:sp>
      <p:sp>
        <p:nvSpPr>
          <p:cNvPr id="160822" name="Text Box 54"/>
          <p:cNvSpPr txBox="1">
            <a:spLocks noChangeArrowheads="1"/>
          </p:cNvSpPr>
          <p:nvPr/>
        </p:nvSpPr>
        <p:spPr bwMode="auto">
          <a:xfrm>
            <a:off x="2411413" y="5516563"/>
            <a:ext cx="379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...  can double the quit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87" name="Group 23"/>
          <p:cNvGrpSpPr>
            <a:grpSpLocks/>
          </p:cNvGrpSpPr>
          <p:nvPr/>
        </p:nvGrpSpPr>
        <p:grpSpPr bwMode="auto">
          <a:xfrm>
            <a:off x="6683375" y="5445125"/>
            <a:ext cx="1920875" cy="720725"/>
            <a:chOff x="4231" y="2661"/>
            <a:chExt cx="1210" cy="454"/>
          </a:xfrm>
        </p:grpSpPr>
        <p:grpSp>
          <p:nvGrpSpPr>
            <p:cNvPr id="164888" name="Group 24"/>
            <p:cNvGrpSpPr>
              <a:grpSpLocks/>
            </p:cNvGrpSpPr>
            <p:nvPr/>
          </p:nvGrpSpPr>
          <p:grpSpPr bwMode="auto">
            <a:xfrm>
              <a:off x="4231" y="2661"/>
              <a:ext cx="781" cy="454"/>
              <a:chOff x="4231" y="2432"/>
              <a:chExt cx="781" cy="454"/>
            </a:xfrm>
          </p:grpSpPr>
          <p:pic>
            <p:nvPicPr>
              <p:cNvPr id="164889" name="Picture 25" descr="MCBD00022_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31" y="2432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4890" name="Picture 26" descr="MCBD00022_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63" y="2505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4891" name="Picture 27" descr="MCBD00022_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94" y="2577"/>
                <a:ext cx="318" cy="309"/>
              </a:xfrm>
              <a:prstGeom prst="rect">
                <a:avLst/>
              </a:prstGeom>
              <a:noFill/>
            </p:spPr>
          </p:pic>
        </p:grpSp>
        <p:sp>
          <p:nvSpPr>
            <p:cNvPr id="164892" name="Text Box 28"/>
            <p:cNvSpPr txBox="1">
              <a:spLocks noChangeArrowheads="1"/>
            </p:cNvSpPr>
            <p:nvPr/>
          </p:nvSpPr>
          <p:spPr bwMode="auto">
            <a:xfrm>
              <a:off x="5012" y="2704"/>
              <a:ext cx="4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3 </a:t>
              </a:r>
              <a:r>
                <a:rPr lang="en-GB" sz="1400"/>
                <a:t>fold</a:t>
              </a:r>
            </a:p>
          </p:txBody>
        </p:sp>
      </p:grp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 smoking aware practice</a:t>
            </a: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5478463" y="6551613"/>
            <a:ext cx="3702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Litt J, et al. Asia Pacific Fam Med. 2003; 2: 175-9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4883" name="Group 19"/>
          <p:cNvGrpSpPr>
            <a:grpSpLocks/>
          </p:cNvGrpSpPr>
          <p:nvPr/>
        </p:nvGrpSpPr>
        <p:grpSpPr bwMode="auto">
          <a:xfrm>
            <a:off x="323850" y="1341438"/>
            <a:ext cx="1008063" cy="871537"/>
            <a:chOff x="204" y="845"/>
            <a:chExt cx="635" cy="549"/>
          </a:xfrm>
        </p:grpSpPr>
        <p:sp>
          <p:nvSpPr>
            <p:cNvPr id="164870" name="AutoShape 6"/>
            <p:cNvSpPr>
              <a:spLocks noChangeArrowheads="1"/>
            </p:cNvSpPr>
            <p:nvPr/>
          </p:nvSpPr>
          <p:spPr bwMode="auto">
            <a:xfrm>
              <a:off x="204" y="845"/>
              <a:ext cx="635" cy="549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1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71" name="AutoShape 7"/>
            <p:cNvSpPr>
              <a:spLocks noChangeArrowheads="1"/>
            </p:cNvSpPr>
            <p:nvPr/>
          </p:nvSpPr>
          <p:spPr bwMode="auto">
            <a:xfrm>
              <a:off x="287" y="845"/>
              <a:ext cx="469" cy="405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884" name="Group 20"/>
          <p:cNvGrpSpPr>
            <a:grpSpLocks/>
          </p:cNvGrpSpPr>
          <p:nvPr/>
        </p:nvGrpSpPr>
        <p:grpSpPr bwMode="auto">
          <a:xfrm>
            <a:off x="250825" y="5589588"/>
            <a:ext cx="1503363" cy="608012"/>
            <a:chOff x="476" y="2616"/>
            <a:chExt cx="947" cy="383"/>
          </a:xfrm>
        </p:grpSpPr>
        <p:pic>
          <p:nvPicPr>
            <p:cNvPr id="164885" name="Picture 21" descr="MCj0404185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" y="2616"/>
              <a:ext cx="357" cy="364"/>
            </a:xfrm>
            <a:prstGeom prst="rect">
              <a:avLst/>
            </a:prstGeom>
            <a:noFill/>
          </p:spPr>
        </p:pic>
        <p:sp>
          <p:nvSpPr>
            <p:cNvPr id="164886" name="Text Box 22"/>
            <p:cNvSpPr txBox="1">
              <a:spLocks noChangeArrowheads="1"/>
            </p:cNvSpPr>
            <p:nvPr/>
          </p:nvSpPr>
          <p:spPr bwMode="auto">
            <a:xfrm>
              <a:off x="476" y="2749"/>
              <a:ext cx="6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&lt;1</a:t>
              </a:r>
              <a:r>
                <a:rPr lang="en-GB" sz="1600" b="1"/>
                <a:t> </a:t>
              </a:r>
              <a:r>
                <a:rPr lang="en-GB" sz="1600"/>
                <a:t>mins</a:t>
              </a:r>
            </a:p>
          </p:txBody>
        </p:sp>
      </p:grpSp>
      <p:sp>
        <p:nvSpPr>
          <p:cNvPr id="164893" name="Text Box 29"/>
          <p:cNvSpPr txBox="1">
            <a:spLocks noChangeArrowheads="1"/>
          </p:cNvSpPr>
          <p:nvPr/>
        </p:nvSpPr>
        <p:spPr bwMode="auto">
          <a:xfrm>
            <a:off x="1619250" y="1755775"/>
            <a:ext cx="289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Brief intervention ....</a:t>
            </a: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>
            <a:off x="2411413" y="5516563"/>
            <a:ext cx="363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...  can treble the quit rate</a:t>
            </a:r>
          </a:p>
        </p:txBody>
      </p:sp>
      <p:sp>
        <p:nvSpPr>
          <p:cNvPr id="164895" name="Rectangle 31"/>
          <p:cNvSpPr>
            <a:spLocks noChangeArrowheads="1"/>
          </p:cNvSpPr>
          <p:nvPr/>
        </p:nvSpPr>
        <p:spPr bwMode="auto">
          <a:xfrm>
            <a:off x="684213" y="2581275"/>
            <a:ext cx="6715125" cy="2373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marL="358775" indent="-358775">
              <a:lnSpc>
                <a:spcPct val="13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Ask about smoking status at all opportunities</a:t>
            </a:r>
          </a:p>
          <a:p>
            <a:pPr marL="358775" indent="-358775">
              <a:lnSpc>
                <a:spcPct val="13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Involve all members of the practice team </a:t>
            </a:r>
          </a:p>
          <a:p>
            <a:pPr marL="358775" indent="-358775">
              <a:lnSpc>
                <a:spcPct val="13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Assess desire to quit, </a:t>
            </a:r>
          </a:p>
          <a:p>
            <a:pPr marL="358775" indent="-358775">
              <a:lnSpc>
                <a:spcPct val="13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Provide self-help materials</a:t>
            </a:r>
          </a:p>
          <a:p>
            <a:pPr marL="358775" indent="-358775">
              <a:lnSpc>
                <a:spcPct val="130000"/>
              </a:lnSpc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Refer to available smoking cessation services</a:t>
            </a:r>
            <a:endParaRPr lang="en-US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6626225" y="5518150"/>
            <a:ext cx="2266950" cy="863600"/>
            <a:chOff x="3741" y="1844"/>
            <a:chExt cx="1428" cy="544"/>
          </a:xfrm>
        </p:grpSpPr>
        <p:grpSp>
          <p:nvGrpSpPr>
            <p:cNvPr id="166935" name="Group 23"/>
            <p:cNvGrpSpPr>
              <a:grpSpLocks/>
            </p:cNvGrpSpPr>
            <p:nvPr/>
          </p:nvGrpSpPr>
          <p:grpSpPr bwMode="auto">
            <a:xfrm>
              <a:off x="3741" y="1844"/>
              <a:ext cx="1044" cy="544"/>
              <a:chOff x="3741" y="1615"/>
              <a:chExt cx="1044" cy="544"/>
            </a:xfrm>
          </p:grpSpPr>
          <p:pic>
            <p:nvPicPr>
              <p:cNvPr id="166936" name="Picture 24" descr="MCBD00022_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983" y="1669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6937" name="Picture 25" descr="MCBD00022_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41" y="1615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6938" name="Picture 26" descr="MCBD00022_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25" y="1760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6939" name="Picture 27" descr="MCBD00022_0000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67" y="1850"/>
                <a:ext cx="318" cy="309"/>
              </a:xfrm>
              <a:prstGeom prst="rect">
                <a:avLst/>
              </a:prstGeom>
              <a:noFill/>
            </p:spPr>
          </p:pic>
        </p:grpSp>
        <p:sp>
          <p:nvSpPr>
            <p:cNvPr id="166940" name="Text Box 28"/>
            <p:cNvSpPr txBox="1">
              <a:spLocks noChangeArrowheads="1"/>
            </p:cNvSpPr>
            <p:nvPr/>
          </p:nvSpPr>
          <p:spPr bwMode="auto">
            <a:xfrm>
              <a:off x="4740" y="1935"/>
              <a:ext cx="4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4 </a:t>
              </a:r>
              <a:r>
                <a:rPr lang="en-GB" sz="1400"/>
                <a:t>fold</a:t>
              </a:r>
            </a:p>
          </p:txBody>
        </p:sp>
      </p:grpSp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 smoking aware practice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5478463" y="6551613"/>
            <a:ext cx="3702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Litt J, et al. Asia Pacific Fam Med. 2003; 2: 175-9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6918" name="AutoShape 6"/>
          <p:cNvSpPr>
            <a:spLocks noChangeArrowheads="1"/>
          </p:cNvSpPr>
          <p:nvPr/>
        </p:nvSpPr>
        <p:spPr bwMode="auto">
          <a:xfrm>
            <a:off x="323850" y="1341438"/>
            <a:ext cx="1008063" cy="871537"/>
          </a:xfrm>
          <a:prstGeom prst="triangle">
            <a:avLst>
              <a:gd name="adj" fmla="val 50000"/>
            </a:avLst>
          </a:prstGeom>
          <a:solidFill>
            <a:srgbClr val="CC9900">
              <a:alpha val="1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auto">
          <a:xfrm>
            <a:off x="455613" y="1341438"/>
            <a:ext cx="744537" cy="642937"/>
          </a:xfrm>
          <a:prstGeom prst="triangle">
            <a:avLst>
              <a:gd name="adj" fmla="val 50000"/>
            </a:avLst>
          </a:pr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0" name="AutoShape 8"/>
          <p:cNvSpPr>
            <a:spLocks noChangeArrowheads="1"/>
          </p:cNvSpPr>
          <p:nvPr/>
        </p:nvSpPr>
        <p:spPr bwMode="auto">
          <a:xfrm>
            <a:off x="563563" y="1341438"/>
            <a:ext cx="528637" cy="457200"/>
          </a:xfrm>
          <a:prstGeom prst="triangle">
            <a:avLst>
              <a:gd name="adj" fmla="val 50000"/>
            </a:avLst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31" name="Group 19"/>
          <p:cNvGrpSpPr>
            <a:grpSpLocks/>
          </p:cNvGrpSpPr>
          <p:nvPr/>
        </p:nvGrpSpPr>
        <p:grpSpPr bwMode="auto">
          <a:xfrm>
            <a:off x="323850" y="5445125"/>
            <a:ext cx="1855788" cy="895350"/>
            <a:chOff x="703" y="1709"/>
            <a:chExt cx="1169" cy="564"/>
          </a:xfrm>
        </p:grpSpPr>
        <p:pic>
          <p:nvPicPr>
            <p:cNvPr id="166932" name="Picture 20" descr="MCj04041850000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8" y="1709"/>
              <a:ext cx="534" cy="545"/>
            </a:xfrm>
            <a:prstGeom prst="rect">
              <a:avLst/>
            </a:prstGeom>
            <a:noFill/>
          </p:spPr>
        </p:pic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703" y="2023"/>
              <a:ext cx="6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2-5 </a:t>
              </a:r>
              <a:r>
                <a:rPr lang="en-GB" sz="1600"/>
                <a:t>mins</a:t>
              </a:r>
            </a:p>
          </p:txBody>
        </p:sp>
      </p:grpSp>
      <p:sp>
        <p:nvSpPr>
          <p:cNvPr id="166941" name="Text Box 29"/>
          <p:cNvSpPr txBox="1">
            <a:spLocks noChangeArrowheads="1"/>
          </p:cNvSpPr>
          <p:nvPr/>
        </p:nvSpPr>
        <p:spPr bwMode="auto">
          <a:xfrm>
            <a:off x="1619250" y="1755775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Moderate intervention ....</a:t>
            </a:r>
          </a:p>
        </p:txBody>
      </p:sp>
      <p:sp>
        <p:nvSpPr>
          <p:cNvPr id="166942" name="Text Box 30"/>
          <p:cNvSpPr txBox="1">
            <a:spLocks noChangeArrowheads="1"/>
          </p:cNvSpPr>
          <p:nvPr/>
        </p:nvSpPr>
        <p:spPr bwMode="auto">
          <a:xfrm>
            <a:off x="2411413" y="5516563"/>
            <a:ext cx="363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...  four times the quit rate</a:t>
            </a:r>
          </a:p>
        </p:txBody>
      </p:sp>
      <p:sp>
        <p:nvSpPr>
          <p:cNvPr id="166943" name="Rectangle 31"/>
          <p:cNvSpPr>
            <a:spLocks noChangeArrowheads="1"/>
          </p:cNvSpPr>
          <p:nvPr/>
        </p:nvSpPr>
        <p:spPr bwMode="auto">
          <a:xfrm>
            <a:off x="684213" y="2492375"/>
            <a:ext cx="8340725" cy="2555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Ask about smoking status at least annually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Assess desire to quit, dependence and barriers to quitting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Provide self-help materials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GB"/>
              <a:t>Advise on strategies to overcome barriers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GB"/>
              <a:t>Set a quit date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GB"/>
              <a:t>Assist by offering pharmacotherapy 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GB"/>
              <a:t>Arrange follow-up (or refer to smoking cessation services)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 smoking aware practice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5478463" y="6551613"/>
            <a:ext cx="3702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Litt J, et al. Asia Pacific Fam Med. 2003; 2: 175-9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68965" name="Group 5"/>
          <p:cNvGrpSpPr>
            <a:grpSpLocks/>
          </p:cNvGrpSpPr>
          <p:nvPr/>
        </p:nvGrpSpPr>
        <p:grpSpPr bwMode="auto">
          <a:xfrm>
            <a:off x="323850" y="1341438"/>
            <a:ext cx="1008063" cy="871537"/>
            <a:chOff x="657" y="801"/>
            <a:chExt cx="3810" cy="3295"/>
          </a:xfrm>
        </p:grpSpPr>
        <p:sp>
          <p:nvSpPr>
            <p:cNvPr id="168966" name="AutoShape 6"/>
            <p:cNvSpPr>
              <a:spLocks noChangeArrowheads="1"/>
            </p:cNvSpPr>
            <p:nvPr/>
          </p:nvSpPr>
          <p:spPr bwMode="auto">
            <a:xfrm>
              <a:off x="657" y="801"/>
              <a:ext cx="3810" cy="3295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1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7" name="AutoShape 7"/>
            <p:cNvSpPr>
              <a:spLocks noChangeArrowheads="1"/>
            </p:cNvSpPr>
            <p:nvPr/>
          </p:nvSpPr>
          <p:spPr bwMode="auto">
            <a:xfrm>
              <a:off x="1155" y="801"/>
              <a:ext cx="2813" cy="2433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8" name="AutoShape 8"/>
            <p:cNvSpPr>
              <a:spLocks noChangeArrowheads="1"/>
            </p:cNvSpPr>
            <p:nvPr/>
          </p:nvSpPr>
          <p:spPr bwMode="auto">
            <a:xfrm>
              <a:off x="1564" y="801"/>
              <a:ext cx="1996" cy="1726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69" name="AutoShape 9"/>
            <p:cNvSpPr>
              <a:spLocks noChangeArrowheads="1"/>
            </p:cNvSpPr>
            <p:nvPr/>
          </p:nvSpPr>
          <p:spPr bwMode="auto">
            <a:xfrm>
              <a:off x="1949" y="801"/>
              <a:ext cx="1225" cy="1059"/>
            </a:xfrm>
            <a:prstGeom prst="triangle">
              <a:avLst>
                <a:gd name="adj" fmla="val 50000"/>
              </a:avLst>
            </a:prstGeom>
            <a:solidFill>
              <a:srgbClr val="CC9900">
                <a:alpha val="60001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8979" name="Group 19"/>
          <p:cNvGrpSpPr>
            <a:grpSpLocks/>
          </p:cNvGrpSpPr>
          <p:nvPr/>
        </p:nvGrpSpPr>
        <p:grpSpPr bwMode="auto">
          <a:xfrm>
            <a:off x="250825" y="5300663"/>
            <a:ext cx="2062163" cy="1223962"/>
            <a:chOff x="1111" y="665"/>
            <a:chExt cx="1299" cy="771"/>
          </a:xfrm>
        </p:grpSpPr>
        <p:pic>
          <p:nvPicPr>
            <p:cNvPr id="168980" name="Picture 20" descr="MCj0404185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" y="665"/>
              <a:ext cx="755" cy="771"/>
            </a:xfrm>
            <a:prstGeom prst="rect">
              <a:avLst/>
            </a:prstGeom>
            <a:noFill/>
          </p:spPr>
        </p:pic>
        <p:sp>
          <p:nvSpPr>
            <p:cNvPr id="168981" name="Text Box 21"/>
            <p:cNvSpPr txBox="1">
              <a:spLocks noChangeArrowheads="1"/>
            </p:cNvSpPr>
            <p:nvPr/>
          </p:nvSpPr>
          <p:spPr bwMode="auto">
            <a:xfrm>
              <a:off x="1111" y="1162"/>
              <a:ext cx="6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&gt;5</a:t>
              </a:r>
              <a:r>
                <a:rPr lang="en-GB" sz="1600" b="1"/>
                <a:t> </a:t>
              </a:r>
              <a:r>
                <a:rPr lang="en-GB" sz="1600"/>
                <a:t>mins</a:t>
              </a:r>
            </a:p>
          </p:txBody>
        </p:sp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6329363" y="5229225"/>
            <a:ext cx="2563812" cy="1152525"/>
            <a:chOff x="3288" y="892"/>
            <a:chExt cx="1615" cy="726"/>
          </a:xfrm>
        </p:grpSpPr>
        <p:grpSp>
          <p:nvGrpSpPr>
            <p:cNvPr id="168983" name="Group 23"/>
            <p:cNvGrpSpPr>
              <a:grpSpLocks/>
            </p:cNvGrpSpPr>
            <p:nvPr/>
          </p:nvGrpSpPr>
          <p:grpSpPr bwMode="auto">
            <a:xfrm>
              <a:off x="3288" y="892"/>
              <a:ext cx="1497" cy="726"/>
              <a:chOff x="3288" y="663"/>
              <a:chExt cx="1497" cy="726"/>
            </a:xfrm>
          </p:grpSpPr>
          <p:pic>
            <p:nvPicPr>
              <p:cNvPr id="168984" name="Picture 24" descr="MCBD00022_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24" y="717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8985" name="Picture 25" descr="MCBD00022_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88" y="663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8986" name="Picture 26" descr="MCBD00022_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60" y="808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8987" name="Picture 27" descr="MCBD00022_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96" y="898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8988" name="Picture 28" descr="MCBD00022_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32" y="989"/>
                <a:ext cx="318" cy="309"/>
              </a:xfrm>
              <a:prstGeom prst="rect">
                <a:avLst/>
              </a:prstGeom>
              <a:noFill/>
            </p:spPr>
          </p:pic>
          <p:pic>
            <p:nvPicPr>
              <p:cNvPr id="168989" name="Picture 29" descr="MCBD00022_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67" y="1080"/>
                <a:ext cx="318" cy="309"/>
              </a:xfrm>
              <a:prstGeom prst="rect">
                <a:avLst/>
              </a:prstGeom>
              <a:noFill/>
            </p:spPr>
          </p:pic>
        </p:grpSp>
        <p:sp>
          <p:nvSpPr>
            <p:cNvPr id="168990" name="Text Box 30"/>
            <p:cNvSpPr txBox="1">
              <a:spLocks noChangeArrowheads="1"/>
            </p:cNvSpPr>
            <p:nvPr/>
          </p:nvSpPr>
          <p:spPr bwMode="auto">
            <a:xfrm>
              <a:off x="4332" y="938"/>
              <a:ext cx="5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sz="2000" b="1"/>
                <a:t>5-7 </a:t>
              </a:r>
              <a:r>
                <a:rPr lang="en-GB" sz="1400"/>
                <a:t>fold</a:t>
              </a:r>
            </a:p>
          </p:txBody>
        </p:sp>
      </p:grpSp>
      <p:sp>
        <p:nvSpPr>
          <p:cNvPr id="168991" name="Text Box 31"/>
          <p:cNvSpPr txBox="1">
            <a:spLocks noChangeArrowheads="1"/>
          </p:cNvSpPr>
          <p:nvPr/>
        </p:nvSpPr>
        <p:spPr bwMode="auto">
          <a:xfrm>
            <a:off x="1619250" y="1755775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Intense intervention ....</a:t>
            </a:r>
          </a:p>
        </p:txBody>
      </p:sp>
      <p:sp>
        <p:nvSpPr>
          <p:cNvPr id="168992" name="Text Box 32"/>
          <p:cNvSpPr txBox="1">
            <a:spLocks noChangeArrowheads="1"/>
          </p:cNvSpPr>
          <p:nvPr/>
        </p:nvSpPr>
        <p:spPr bwMode="auto">
          <a:xfrm>
            <a:off x="2411413" y="5516563"/>
            <a:ext cx="358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tx2"/>
                </a:solidFill>
              </a:rPr>
              <a:t>...  five times the quit rate</a:t>
            </a:r>
          </a:p>
        </p:txBody>
      </p:sp>
      <p:sp>
        <p:nvSpPr>
          <p:cNvPr id="168993" name="Rectangle 33"/>
          <p:cNvSpPr>
            <a:spLocks noChangeArrowheads="1"/>
          </p:cNvSpPr>
          <p:nvPr/>
        </p:nvSpPr>
        <p:spPr bwMode="auto">
          <a:xfrm>
            <a:off x="684213" y="2349500"/>
            <a:ext cx="8408987" cy="292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Ask about smoking status at all opportunities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Assess desire to quit, dependence and barriers to quitting,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Discuss high risk situations, explore confidence 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Advise on strategies to overcome barriers. 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Address dependence, habit, triggers, negative emotions.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Brainstorm solutions and develop a quit plan. 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Assist by offering pharmacotherapy 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Arrange follow-up consultation </a:t>
            </a:r>
            <a:endParaRPr lang="en-US"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cycle of change</a:t>
            </a:r>
          </a:p>
        </p:txBody>
      </p:sp>
      <p:sp>
        <p:nvSpPr>
          <p:cNvPr id="140307" name="Line 19"/>
          <p:cNvSpPr>
            <a:spLocks noChangeShapeType="1"/>
          </p:cNvSpPr>
          <p:nvPr/>
        </p:nvSpPr>
        <p:spPr bwMode="auto">
          <a:xfrm>
            <a:off x="5219700" y="2852738"/>
            <a:ext cx="23034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8" name="Line 20"/>
          <p:cNvSpPr>
            <a:spLocks noChangeShapeType="1"/>
          </p:cNvSpPr>
          <p:nvPr/>
        </p:nvSpPr>
        <p:spPr bwMode="auto">
          <a:xfrm flipH="1">
            <a:off x="5148263" y="2924175"/>
            <a:ext cx="23749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09" name="Line 21"/>
          <p:cNvSpPr>
            <a:spLocks noChangeShapeType="1"/>
          </p:cNvSpPr>
          <p:nvPr/>
        </p:nvSpPr>
        <p:spPr bwMode="auto">
          <a:xfrm>
            <a:off x="6299200" y="2276475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5580063" y="2852738"/>
            <a:ext cx="1439862" cy="14398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Oval 23"/>
          <p:cNvSpPr>
            <a:spLocks noChangeArrowheads="1"/>
          </p:cNvSpPr>
          <p:nvPr/>
        </p:nvSpPr>
        <p:spPr bwMode="auto">
          <a:xfrm>
            <a:off x="5616575" y="836613"/>
            <a:ext cx="1439863" cy="1439862"/>
          </a:xfrm>
          <a:prstGeom prst="ellipse">
            <a:avLst/>
          </a:prstGeom>
          <a:solidFill>
            <a:srgbClr val="CC99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312" name="Group 24"/>
          <p:cNvGrpSpPr>
            <a:grpSpLocks/>
          </p:cNvGrpSpPr>
          <p:nvPr/>
        </p:nvGrpSpPr>
        <p:grpSpPr bwMode="auto">
          <a:xfrm>
            <a:off x="3887788" y="1773238"/>
            <a:ext cx="4897437" cy="1439862"/>
            <a:chOff x="1247" y="1072"/>
            <a:chExt cx="3085" cy="907"/>
          </a:xfrm>
        </p:grpSpPr>
        <p:sp>
          <p:nvSpPr>
            <p:cNvPr id="140313" name="Oval 25"/>
            <p:cNvSpPr>
              <a:spLocks noChangeArrowheads="1"/>
            </p:cNvSpPr>
            <p:nvPr/>
          </p:nvSpPr>
          <p:spPr bwMode="auto">
            <a:xfrm>
              <a:off x="1247" y="1072"/>
              <a:ext cx="907" cy="907"/>
            </a:xfrm>
            <a:prstGeom prst="ellipse">
              <a:avLst/>
            </a:prstGeom>
            <a:solidFill>
              <a:srgbClr val="CC9900">
                <a:alpha val="8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14" name="Oval 26"/>
            <p:cNvSpPr>
              <a:spLocks noChangeArrowheads="1"/>
            </p:cNvSpPr>
            <p:nvPr/>
          </p:nvSpPr>
          <p:spPr bwMode="auto">
            <a:xfrm>
              <a:off x="3425" y="1072"/>
              <a:ext cx="907" cy="907"/>
            </a:xfrm>
            <a:prstGeom prst="ellipse">
              <a:avLst/>
            </a:pr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315" name="Oval 27"/>
          <p:cNvSpPr>
            <a:spLocks noChangeArrowheads="1"/>
          </p:cNvSpPr>
          <p:nvPr/>
        </p:nvSpPr>
        <p:spPr bwMode="auto">
          <a:xfrm>
            <a:off x="3779838" y="3860800"/>
            <a:ext cx="1439862" cy="1439863"/>
          </a:xfrm>
          <a:prstGeom prst="ellipse">
            <a:avLst/>
          </a:prstGeom>
          <a:solidFill>
            <a:srgbClr val="CC99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>
            <a:off x="7451725" y="3860800"/>
            <a:ext cx="1439863" cy="1439863"/>
          </a:xfrm>
          <a:prstGeom prst="ellipse">
            <a:avLst/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5616575" y="4940300"/>
            <a:ext cx="1439863" cy="1439863"/>
          </a:xfrm>
          <a:prstGeom prst="ellipse">
            <a:avLst/>
          </a:prstGeom>
          <a:solidFill>
            <a:srgbClr val="CC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8" name="AutoShape 30"/>
          <p:cNvSpPr>
            <a:spLocks noChangeArrowheads="1"/>
          </p:cNvSpPr>
          <p:nvPr/>
        </p:nvSpPr>
        <p:spPr bwMode="auto">
          <a:xfrm rot="1715259">
            <a:off x="7091363" y="126841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19" name="AutoShape 31"/>
          <p:cNvSpPr>
            <a:spLocks noChangeArrowheads="1"/>
          </p:cNvSpPr>
          <p:nvPr/>
        </p:nvSpPr>
        <p:spPr bwMode="auto">
          <a:xfrm rot="5400000">
            <a:off x="8388350" y="335597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20" name="AutoShape 32"/>
          <p:cNvSpPr>
            <a:spLocks noChangeArrowheads="1"/>
          </p:cNvSpPr>
          <p:nvPr/>
        </p:nvSpPr>
        <p:spPr bwMode="auto">
          <a:xfrm rot="8544442">
            <a:off x="7091363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21" name="AutoShape 33"/>
          <p:cNvSpPr>
            <a:spLocks noChangeArrowheads="1"/>
          </p:cNvSpPr>
          <p:nvPr/>
        </p:nvSpPr>
        <p:spPr bwMode="auto">
          <a:xfrm rot="13057154">
            <a:off x="4643438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AutoShape 34"/>
          <p:cNvSpPr>
            <a:spLocks noChangeArrowheads="1"/>
          </p:cNvSpPr>
          <p:nvPr/>
        </p:nvSpPr>
        <p:spPr bwMode="auto">
          <a:xfrm rot="16200000">
            <a:off x="3419476" y="3284537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23" name="AutoShape 35"/>
          <p:cNvSpPr>
            <a:spLocks noChangeArrowheads="1"/>
          </p:cNvSpPr>
          <p:nvPr/>
        </p:nvSpPr>
        <p:spPr bwMode="auto">
          <a:xfrm rot="19208278">
            <a:off x="4787900" y="126841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324" name="Text Box 36"/>
          <p:cNvSpPr txBox="1">
            <a:spLocks noChangeArrowheads="1"/>
          </p:cNvSpPr>
          <p:nvPr/>
        </p:nvSpPr>
        <p:spPr bwMode="auto">
          <a:xfrm>
            <a:off x="5867400" y="3068638"/>
            <a:ext cx="1008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1800"/>
              <a:t>Cycle of change</a:t>
            </a:r>
          </a:p>
        </p:txBody>
      </p:sp>
      <p:sp>
        <p:nvSpPr>
          <p:cNvPr id="140325" name="Text Box 37"/>
          <p:cNvSpPr txBox="1">
            <a:spLocks noChangeArrowheads="1"/>
          </p:cNvSpPr>
          <p:nvPr/>
        </p:nvSpPr>
        <p:spPr bwMode="auto">
          <a:xfrm>
            <a:off x="7354888" y="2060575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 Narrow" pitchFamily="34" charset="0"/>
              </a:rPr>
              <a:t>Pre-</a:t>
            </a:r>
          </a:p>
          <a:p>
            <a:pPr algn="ctr"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40326" name="Text Box 38"/>
          <p:cNvSpPr txBox="1">
            <a:spLocks noChangeArrowheads="1"/>
          </p:cNvSpPr>
          <p:nvPr/>
        </p:nvSpPr>
        <p:spPr bwMode="auto">
          <a:xfrm>
            <a:off x="7451725" y="4386263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40327" name="Text Box 39"/>
          <p:cNvSpPr txBox="1">
            <a:spLocks noChangeArrowheads="1"/>
          </p:cNvSpPr>
          <p:nvPr/>
        </p:nvSpPr>
        <p:spPr bwMode="auto">
          <a:xfrm>
            <a:off x="5651500" y="5465763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Determination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4068763" y="4386263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Action</a:t>
            </a:r>
          </a:p>
        </p:txBody>
      </p:sp>
      <p:sp>
        <p:nvSpPr>
          <p:cNvPr id="140329" name="Text Box 41"/>
          <p:cNvSpPr txBox="1">
            <a:spLocks noChangeArrowheads="1"/>
          </p:cNvSpPr>
          <p:nvPr/>
        </p:nvSpPr>
        <p:spPr bwMode="auto">
          <a:xfrm>
            <a:off x="3995738" y="2297113"/>
            <a:ext cx="132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Maintenance</a:t>
            </a:r>
          </a:p>
        </p:txBody>
      </p:sp>
      <p:sp>
        <p:nvSpPr>
          <p:cNvPr id="140330" name="Text Box 42"/>
          <p:cNvSpPr txBox="1">
            <a:spLocks noChangeArrowheads="1"/>
          </p:cNvSpPr>
          <p:nvPr/>
        </p:nvSpPr>
        <p:spPr bwMode="auto">
          <a:xfrm>
            <a:off x="5867400" y="1362075"/>
            <a:ext cx="90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Relapse</a:t>
            </a:r>
          </a:p>
        </p:txBody>
      </p:sp>
      <p:sp>
        <p:nvSpPr>
          <p:cNvPr id="140355" name="Rectangle 67"/>
          <p:cNvSpPr>
            <a:spLocks noChangeArrowheads="1"/>
          </p:cNvSpPr>
          <p:nvPr/>
        </p:nvSpPr>
        <p:spPr bwMode="auto">
          <a:xfrm>
            <a:off x="250825" y="4864100"/>
            <a:ext cx="26638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Have you considered quitting? </a:t>
            </a:r>
          </a:p>
        </p:txBody>
      </p:sp>
      <p:sp>
        <p:nvSpPr>
          <p:cNvPr id="140356" name="Rectangle 68"/>
          <p:cNvSpPr>
            <a:spLocks noChangeArrowheads="1"/>
          </p:cNvSpPr>
          <p:nvPr/>
        </p:nvSpPr>
        <p:spPr bwMode="auto">
          <a:xfrm>
            <a:off x="250825" y="381317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Do you smoke? </a:t>
            </a:r>
          </a:p>
        </p:txBody>
      </p:sp>
      <p:sp>
        <p:nvSpPr>
          <p:cNvPr id="140357" name="Rectangle 69"/>
          <p:cNvSpPr>
            <a:spLocks noChangeArrowheads="1"/>
          </p:cNvSpPr>
          <p:nvPr/>
        </p:nvSpPr>
        <p:spPr bwMode="auto">
          <a:xfrm>
            <a:off x="4257675" y="6551613"/>
            <a:ext cx="492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Prochaska JO, DiClemente CC. J Consult Clin Psychol 1983; 51: 390-5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cycle of change</a:t>
            </a:r>
          </a:p>
        </p:txBody>
      </p:sp>
      <p:grpSp>
        <p:nvGrpSpPr>
          <p:cNvPr id="142366" name="Group 30"/>
          <p:cNvGrpSpPr>
            <a:grpSpLocks/>
          </p:cNvGrpSpPr>
          <p:nvPr/>
        </p:nvGrpSpPr>
        <p:grpSpPr bwMode="auto">
          <a:xfrm>
            <a:off x="7345363" y="1773238"/>
            <a:ext cx="1474787" cy="1439862"/>
            <a:chOff x="4627" y="1117"/>
            <a:chExt cx="929" cy="907"/>
          </a:xfrm>
        </p:grpSpPr>
        <p:sp>
          <p:nvSpPr>
            <p:cNvPr id="142347" name="Oval 11"/>
            <p:cNvSpPr>
              <a:spLocks noChangeArrowheads="1"/>
            </p:cNvSpPr>
            <p:nvPr/>
          </p:nvSpPr>
          <p:spPr bwMode="auto">
            <a:xfrm>
              <a:off x="4627" y="1117"/>
              <a:ext cx="907" cy="907"/>
            </a:xfrm>
            <a:prstGeom prst="ellipse">
              <a:avLst/>
            </a:pr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58" name="Text Box 22"/>
            <p:cNvSpPr txBox="1">
              <a:spLocks noChangeArrowheads="1"/>
            </p:cNvSpPr>
            <p:nvPr/>
          </p:nvSpPr>
          <p:spPr bwMode="auto">
            <a:xfrm>
              <a:off x="4633" y="1298"/>
              <a:ext cx="92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GB" sz="1800" b="1">
                  <a:latin typeface="Arial Narrow" pitchFamily="34" charset="0"/>
                </a:rPr>
                <a:t>Pre-</a:t>
              </a:r>
            </a:p>
            <a:p>
              <a:pPr algn="ctr" eaLnBrk="1" hangingPunct="1"/>
              <a:r>
                <a:rPr lang="en-GB" sz="1800" b="1">
                  <a:latin typeface="Arial Narrow" pitchFamily="34" charset="0"/>
                </a:rPr>
                <a:t>contemplation</a:t>
              </a:r>
            </a:p>
          </p:txBody>
        </p:sp>
      </p:grpSp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358775" y="3644900"/>
            <a:ext cx="7237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 a positive partner</a:t>
            </a:r>
          </a:p>
          <a:p>
            <a:r>
              <a:rPr lang="en-US">
                <a:solidFill>
                  <a:schemeClr val="tx2"/>
                </a:solidFill>
              </a:rPr>
              <a:t>Focus on the positive health effects of cessation </a:t>
            </a:r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358775" y="1700213"/>
            <a:ext cx="379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Not yet considered quitting</a:t>
            </a:r>
            <a:endParaRPr lang="en-GB"/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358775" y="2492375"/>
            <a:ext cx="5654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Explain importance of cessation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Offer help as and when they want it.</a:t>
            </a:r>
            <a:endParaRPr lang="en-US" b="1"/>
          </a:p>
        </p:txBody>
      </p: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4257675" y="6551613"/>
            <a:ext cx="492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Prochaska JO, DiClemente CC. J Consult Clin Psychol 1983; 51: 390-5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cycle of change</a:t>
            </a:r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7345363" y="1773238"/>
            <a:ext cx="1439862" cy="1439862"/>
          </a:xfrm>
          <a:prstGeom prst="ellipse">
            <a:avLst/>
          </a:pr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97" name="Oval 13"/>
          <p:cNvSpPr>
            <a:spLocks noChangeArrowheads="1"/>
          </p:cNvSpPr>
          <p:nvPr/>
        </p:nvSpPr>
        <p:spPr bwMode="auto">
          <a:xfrm>
            <a:off x="7451725" y="3860800"/>
            <a:ext cx="1439863" cy="1439863"/>
          </a:xfrm>
          <a:prstGeom prst="ellipse">
            <a:avLst/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AutoShape 16"/>
          <p:cNvSpPr>
            <a:spLocks noChangeArrowheads="1"/>
          </p:cNvSpPr>
          <p:nvPr/>
        </p:nvSpPr>
        <p:spPr bwMode="auto">
          <a:xfrm rot="5400000">
            <a:off x="8388350" y="335597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7354888" y="2060575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 Narrow" pitchFamily="34" charset="0"/>
              </a:rPr>
              <a:t>Pre-</a:t>
            </a:r>
          </a:p>
          <a:p>
            <a:pPr algn="ctr"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7451725" y="4386263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44415" name="Rectangle 31"/>
          <p:cNvSpPr>
            <a:spLocks noChangeArrowheads="1"/>
          </p:cNvSpPr>
          <p:nvPr/>
        </p:nvSpPr>
        <p:spPr bwMode="auto">
          <a:xfrm>
            <a:off x="358775" y="3644900"/>
            <a:ext cx="7237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 a positive partner</a:t>
            </a:r>
          </a:p>
          <a:p>
            <a:r>
              <a:rPr lang="en-US">
                <a:solidFill>
                  <a:schemeClr val="tx2"/>
                </a:solidFill>
              </a:rPr>
              <a:t>Let them describe their doubts – and fear of failing</a:t>
            </a:r>
          </a:p>
          <a:p>
            <a:r>
              <a:rPr lang="en-US">
                <a:solidFill>
                  <a:schemeClr val="tx2"/>
                </a:solidFill>
              </a:rPr>
              <a:t>Identify how to plan a quit attempt</a:t>
            </a:r>
          </a:p>
          <a:p>
            <a:r>
              <a:rPr lang="en-US">
                <a:solidFill>
                  <a:schemeClr val="tx2"/>
                </a:solidFill>
              </a:rPr>
              <a:t>Offer the ongoing medical support</a:t>
            </a:r>
          </a:p>
        </p:txBody>
      </p:sp>
      <p:sp>
        <p:nvSpPr>
          <p:cNvPr id="144416" name="Rectangle 32"/>
          <p:cNvSpPr>
            <a:spLocks noChangeArrowheads="1"/>
          </p:cNvSpPr>
          <p:nvPr/>
        </p:nvSpPr>
        <p:spPr bwMode="auto">
          <a:xfrm>
            <a:off x="358775" y="1700213"/>
            <a:ext cx="340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Ambivalent to cessation</a:t>
            </a:r>
            <a:endParaRPr lang="en-GB"/>
          </a:p>
        </p:txBody>
      </p:sp>
      <p:sp>
        <p:nvSpPr>
          <p:cNvPr id="144417" name="Rectangle 33"/>
          <p:cNvSpPr>
            <a:spLocks noChangeArrowheads="1"/>
          </p:cNvSpPr>
          <p:nvPr/>
        </p:nvSpPr>
        <p:spPr bwMode="auto">
          <a:xfrm>
            <a:off x="358775" y="2492375"/>
            <a:ext cx="6373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Move them closer to a cessation attempt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Understand how you can help</a:t>
            </a:r>
          </a:p>
        </p:txBody>
      </p:sp>
      <p:sp>
        <p:nvSpPr>
          <p:cNvPr id="144418" name="Rectangle 34"/>
          <p:cNvSpPr>
            <a:spLocks noChangeArrowheads="1"/>
          </p:cNvSpPr>
          <p:nvPr/>
        </p:nvSpPr>
        <p:spPr bwMode="auto">
          <a:xfrm>
            <a:off x="4257675" y="6551613"/>
            <a:ext cx="492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Prochaska JO, DiClemente CC. J Consult Clin Psychol 1983; 51: 390-5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smoking epidemic</a:t>
            </a: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098550" y="1125538"/>
          <a:ext cx="7251700" cy="4029075"/>
        </p:xfrm>
        <a:graphic>
          <a:graphicData uri="http://schemas.openxmlformats.org/presentationml/2006/ole">
            <p:oleObj spid="_x0000_s75781" name="Chart" r:id="rId4" imgW="7258208" imgH="4610202" progId="MSGraph.Chart.8">
              <p:embed followColorScheme="full"/>
            </p:oleObj>
          </a:graphicData>
        </a:graphic>
      </p:graphicFrame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619250" y="5084763"/>
            <a:ext cx="13160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Stage I</a:t>
            </a:r>
          </a:p>
          <a:p>
            <a:pPr algn="ctr"/>
            <a:r>
              <a:rPr lang="en-GB" sz="1600">
                <a:latin typeface="Arial Narrow" pitchFamily="34" charset="0"/>
              </a:rPr>
              <a:t>Sub-Saharan Africa</a:t>
            </a:r>
            <a:endParaRPr lang="en-GB">
              <a:latin typeface="Times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987675" y="5084763"/>
            <a:ext cx="16557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Stage II</a:t>
            </a:r>
          </a:p>
          <a:p>
            <a:pPr algn="ctr"/>
            <a:r>
              <a:rPr lang="en-GB" sz="1600">
                <a:latin typeface="Arial Narrow" pitchFamily="34" charset="0"/>
              </a:rPr>
              <a:t>China, Japan, </a:t>
            </a:r>
          </a:p>
          <a:p>
            <a:pPr algn="ctr"/>
            <a:r>
              <a:rPr lang="en-GB" sz="1600">
                <a:latin typeface="Arial Narrow" pitchFamily="34" charset="0"/>
              </a:rPr>
              <a:t>SE Asia, </a:t>
            </a:r>
          </a:p>
          <a:p>
            <a:pPr algn="ctr"/>
            <a:r>
              <a:rPr lang="en-GB" sz="1600">
                <a:latin typeface="Arial Narrow" pitchFamily="34" charset="0"/>
              </a:rPr>
              <a:t>Latin America, </a:t>
            </a:r>
          </a:p>
          <a:p>
            <a:pPr algn="ctr"/>
            <a:r>
              <a:rPr lang="en-GB" sz="1600">
                <a:latin typeface="Arial Narrow" pitchFamily="34" charset="0"/>
              </a:rPr>
              <a:t>N Africa</a:t>
            </a:r>
            <a:endParaRPr lang="en-GB">
              <a:latin typeface="Times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4787900" y="5084763"/>
            <a:ext cx="1512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Stage III</a:t>
            </a:r>
          </a:p>
          <a:p>
            <a:pPr algn="ctr"/>
            <a:r>
              <a:rPr lang="en-GB" sz="1600">
                <a:latin typeface="Arial Narrow" pitchFamily="34" charset="0"/>
              </a:rPr>
              <a:t>Eastern and Southern Europe</a:t>
            </a:r>
            <a:endParaRPr lang="en-GB">
              <a:latin typeface="Times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372225" y="5084763"/>
            <a:ext cx="13160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Stage IV</a:t>
            </a:r>
          </a:p>
          <a:p>
            <a:pPr algn="ctr"/>
            <a:r>
              <a:rPr lang="en-GB" sz="1600">
                <a:latin typeface="Arial Narrow" pitchFamily="34" charset="0"/>
              </a:rPr>
              <a:t>W Europe, </a:t>
            </a:r>
          </a:p>
          <a:p>
            <a:pPr algn="ctr"/>
            <a:r>
              <a:rPr lang="en-GB" sz="1600">
                <a:latin typeface="Arial Narrow" pitchFamily="34" charset="0"/>
              </a:rPr>
              <a:t>N America</a:t>
            </a:r>
          </a:p>
          <a:p>
            <a:pPr algn="ctr"/>
            <a:r>
              <a:rPr lang="en-GB" sz="1600">
                <a:latin typeface="Arial Narrow" pitchFamily="34" charset="0"/>
              </a:rPr>
              <a:t>Australia</a:t>
            </a:r>
            <a:endParaRPr lang="en-GB">
              <a:latin typeface="Times"/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692275" y="1268413"/>
            <a:ext cx="1223963" cy="5113337"/>
          </a:xfrm>
          <a:prstGeom prst="rect">
            <a:avLst/>
          </a:prstGeom>
          <a:solidFill>
            <a:srgbClr val="80808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916238" y="1268413"/>
            <a:ext cx="1800225" cy="5113337"/>
          </a:xfrm>
          <a:prstGeom prst="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4716463" y="1268413"/>
            <a:ext cx="1800225" cy="5113337"/>
          </a:xfrm>
          <a:prstGeom prst="rect">
            <a:avLst/>
          </a:prstGeom>
          <a:solidFill>
            <a:srgbClr val="80808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6516688" y="1268413"/>
            <a:ext cx="1204912" cy="5113337"/>
          </a:xfrm>
          <a:prstGeom prst="rect">
            <a:avLst/>
          </a:prstGeom>
          <a:solidFill>
            <a:srgbClr val="808080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5308600" y="6551613"/>
            <a:ext cx="3871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Lopez AD, et al.. </a:t>
            </a:r>
            <a:r>
              <a:rPr lang="it-IT" sz="1200">
                <a:solidFill>
                  <a:schemeClr val="bg1"/>
                </a:solidFill>
                <a:latin typeface="Arial Narrow" pitchFamily="34" charset="0"/>
              </a:rPr>
              <a:t>Tobacco Control 1994; 3: 242-247</a:t>
            </a:r>
            <a:r>
              <a:rPr lang="en-US" sz="120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cycle of change</a:t>
            </a:r>
          </a:p>
        </p:txBody>
      </p:sp>
      <p:sp>
        <p:nvSpPr>
          <p:cNvPr id="146443" name="Oval 11"/>
          <p:cNvSpPr>
            <a:spLocks noChangeArrowheads="1"/>
          </p:cNvSpPr>
          <p:nvPr/>
        </p:nvSpPr>
        <p:spPr bwMode="auto">
          <a:xfrm>
            <a:off x="7345363" y="1773238"/>
            <a:ext cx="1439862" cy="1439862"/>
          </a:xfrm>
          <a:prstGeom prst="ellipse">
            <a:avLst/>
          </a:pr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5" name="Oval 13"/>
          <p:cNvSpPr>
            <a:spLocks noChangeArrowheads="1"/>
          </p:cNvSpPr>
          <p:nvPr/>
        </p:nvSpPr>
        <p:spPr bwMode="auto">
          <a:xfrm>
            <a:off x="7451725" y="3860800"/>
            <a:ext cx="1439863" cy="1439863"/>
          </a:xfrm>
          <a:prstGeom prst="ellipse">
            <a:avLst/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6" name="Oval 14"/>
          <p:cNvSpPr>
            <a:spLocks noChangeArrowheads="1"/>
          </p:cNvSpPr>
          <p:nvPr/>
        </p:nvSpPr>
        <p:spPr bwMode="auto">
          <a:xfrm>
            <a:off x="5616575" y="4940300"/>
            <a:ext cx="1439863" cy="1439863"/>
          </a:xfrm>
          <a:prstGeom prst="ellipse">
            <a:avLst/>
          </a:prstGeom>
          <a:solidFill>
            <a:srgbClr val="CC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8" name="AutoShape 16"/>
          <p:cNvSpPr>
            <a:spLocks noChangeArrowheads="1"/>
          </p:cNvSpPr>
          <p:nvPr/>
        </p:nvSpPr>
        <p:spPr bwMode="auto">
          <a:xfrm rot="5400000">
            <a:off x="8388350" y="335597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9" name="AutoShape 17"/>
          <p:cNvSpPr>
            <a:spLocks noChangeArrowheads="1"/>
          </p:cNvSpPr>
          <p:nvPr/>
        </p:nvSpPr>
        <p:spPr bwMode="auto">
          <a:xfrm rot="8544442">
            <a:off x="7091363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7354888" y="2060575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 Narrow" pitchFamily="34" charset="0"/>
              </a:rPr>
              <a:t>Pre-</a:t>
            </a:r>
          </a:p>
          <a:p>
            <a:pPr algn="ctr"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7451725" y="4386263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5651500" y="5465763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Determination</a:t>
            </a:r>
          </a:p>
        </p:txBody>
      </p:sp>
      <p:sp>
        <p:nvSpPr>
          <p:cNvPr id="146462" name="Rectangle 30"/>
          <p:cNvSpPr>
            <a:spLocks noChangeArrowheads="1"/>
          </p:cNvSpPr>
          <p:nvPr/>
        </p:nvSpPr>
        <p:spPr bwMode="auto">
          <a:xfrm>
            <a:off x="358775" y="3644900"/>
            <a:ext cx="7237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 supportive and enthusiastic!</a:t>
            </a:r>
          </a:p>
          <a:p>
            <a:r>
              <a:rPr lang="en-GB">
                <a:solidFill>
                  <a:schemeClr val="tx2"/>
                </a:solidFill>
              </a:rPr>
              <a:t>Give time to planning the attempt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Set a quit date</a:t>
            </a:r>
          </a:p>
          <a:p>
            <a:r>
              <a:rPr lang="en-US">
                <a:solidFill>
                  <a:schemeClr val="tx2"/>
                </a:solidFill>
              </a:rPr>
              <a:t>Discuss problems of withdrawal</a:t>
            </a:r>
          </a:p>
        </p:txBody>
      </p:sp>
      <p:sp>
        <p:nvSpPr>
          <p:cNvPr id="146463" name="Rectangle 31"/>
          <p:cNvSpPr>
            <a:spLocks noChangeArrowheads="1"/>
          </p:cNvSpPr>
          <p:nvPr/>
        </p:nvSpPr>
        <p:spPr bwMode="auto">
          <a:xfrm>
            <a:off x="358775" y="1700213"/>
            <a:ext cx="504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Ready to make a cessation attempt </a:t>
            </a:r>
            <a:endParaRPr lang="en-GB"/>
          </a:p>
        </p:txBody>
      </p:sp>
      <p:sp>
        <p:nvSpPr>
          <p:cNvPr id="146464" name="Rectangle 32"/>
          <p:cNvSpPr>
            <a:spLocks noChangeArrowheads="1"/>
          </p:cNvSpPr>
          <p:nvPr/>
        </p:nvSpPr>
        <p:spPr bwMode="auto">
          <a:xfrm>
            <a:off x="358775" y="2674938"/>
            <a:ext cx="637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Provide support for a quit attempt</a:t>
            </a:r>
          </a:p>
        </p:txBody>
      </p:sp>
      <p:sp>
        <p:nvSpPr>
          <p:cNvPr id="146466" name="Rectangle 34"/>
          <p:cNvSpPr>
            <a:spLocks noChangeArrowheads="1"/>
          </p:cNvSpPr>
          <p:nvPr/>
        </p:nvSpPr>
        <p:spPr bwMode="auto">
          <a:xfrm>
            <a:off x="4257675" y="6551613"/>
            <a:ext cx="492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Prochaska JO, DiClemente CC. J Consult Clin Psychol 1983; 51: 390-5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cycle of change</a:t>
            </a:r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7345363" y="1773238"/>
            <a:ext cx="1439862" cy="1439862"/>
          </a:xfrm>
          <a:prstGeom prst="ellipse">
            <a:avLst/>
          </a:pr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3779838" y="3860800"/>
            <a:ext cx="1439862" cy="1439863"/>
          </a:xfrm>
          <a:prstGeom prst="ellipse">
            <a:avLst/>
          </a:prstGeom>
          <a:solidFill>
            <a:srgbClr val="CC99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7451725" y="3860800"/>
            <a:ext cx="1439863" cy="1439863"/>
          </a:xfrm>
          <a:prstGeom prst="ellipse">
            <a:avLst/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616575" y="4940300"/>
            <a:ext cx="1439863" cy="1439863"/>
          </a:xfrm>
          <a:prstGeom prst="ellipse">
            <a:avLst/>
          </a:prstGeom>
          <a:solidFill>
            <a:srgbClr val="CC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AutoShape 16"/>
          <p:cNvSpPr>
            <a:spLocks noChangeArrowheads="1"/>
          </p:cNvSpPr>
          <p:nvPr/>
        </p:nvSpPr>
        <p:spPr bwMode="auto">
          <a:xfrm rot="5400000">
            <a:off x="8388350" y="335597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AutoShape 17"/>
          <p:cNvSpPr>
            <a:spLocks noChangeArrowheads="1"/>
          </p:cNvSpPr>
          <p:nvPr/>
        </p:nvSpPr>
        <p:spPr bwMode="auto">
          <a:xfrm rot="8544442">
            <a:off x="7091363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98" name="AutoShape 18"/>
          <p:cNvSpPr>
            <a:spLocks noChangeArrowheads="1"/>
          </p:cNvSpPr>
          <p:nvPr/>
        </p:nvSpPr>
        <p:spPr bwMode="auto">
          <a:xfrm rot="13057154">
            <a:off x="4643438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7354888" y="2060575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 Narrow" pitchFamily="34" charset="0"/>
              </a:rPr>
              <a:t>Pre-</a:t>
            </a:r>
          </a:p>
          <a:p>
            <a:pPr algn="ctr"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7451725" y="4386263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5651500" y="5465763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Determination</a:t>
            </a:r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4068763" y="4386263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Action</a:t>
            </a:r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358775" y="3644900"/>
            <a:ext cx="72374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Congratulate!</a:t>
            </a:r>
          </a:p>
          <a:p>
            <a:r>
              <a:rPr lang="en-GB">
                <a:solidFill>
                  <a:schemeClr val="tx2"/>
                </a:solidFill>
              </a:rPr>
              <a:t>Arrange review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   (even if relapse)</a:t>
            </a: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358775" y="1700213"/>
            <a:ext cx="392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Action! a cessation attempt </a:t>
            </a:r>
            <a:endParaRPr lang="en-GB"/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358775" y="2674938"/>
            <a:ext cx="637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Be available to support the quit attempt</a:t>
            </a:r>
          </a:p>
        </p:txBody>
      </p:sp>
      <p:sp>
        <p:nvSpPr>
          <p:cNvPr id="148516" name="Rectangle 36"/>
          <p:cNvSpPr>
            <a:spLocks noChangeArrowheads="1"/>
          </p:cNvSpPr>
          <p:nvPr/>
        </p:nvSpPr>
        <p:spPr bwMode="auto">
          <a:xfrm>
            <a:off x="4257675" y="6551613"/>
            <a:ext cx="492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Prochaska JO, DiClemente CC. J Consult Clin Psychol 1983; 51: 390-5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cycle of change</a:t>
            </a:r>
          </a:p>
        </p:txBody>
      </p:sp>
      <p:grpSp>
        <p:nvGrpSpPr>
          <p:cNvPr id="150537" name="Group 9"/>
          <p:cNvGrpSpPr>
            <a:grpSpLocks/>
          </p:cNvGrpSpPr>
          <p:nvPr/>
        </p:nvGrpSpPr>
        <p:grpSpPr bwMode="auto">
          <a:xfrm>
            <a:off x="3887788" y="1773238"/>
            <a:ext cx="4897437" cy="1439862"/>
            <a:chOff x="1247" y="1072"/>
            <a:chExt cx="3085" cy="907"/>
          </a:xfrm>
        </p:grpSpPr>
        <p:sp>
          <p:nvSpPr>
            <p:cNvPr id="150538" name="Oval 10"/>
            <p:cNvSpPr>
              <a:spLocks noChangeArrowheads="1"/>
            </p:cNvSpPr>
            <p:nvPr/>
          </p:nvSpPr>
          <p:spPr bwMode="auto">
            <a:xfrm>
              <a:off x="1247" y="1072"/>
              <a:ext cx="907" cy="907"/>
            </a:xfrm>
            <a:prstGeom prst="ellipse">
              <a:avLst/>
            </a:prstGeom>
            <a:solidFill>
              <a:srgbClr val="CC9900">
                <a:alpha val="8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39" name="Oval 11"/>
            <p:cNvSpPr>
              <a:spLocks noChangeArrowheads="1"/>
            </p:cNvSpPr>
            <p:nvPr/>
          </p:nvSpPr>
          <p:spPr bwMode="auto">
            <a:xfrm>
              <a:off x="3425" y="1072"/>
              <a:ext cx="907" cy="907"/>
            </a:xfrm>
            <a:prstGeom prst="ellipse">
              <a:avLst/>
            </a:pr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3779838" y="3860800"/>
            <a:ext cx="1439862" cy="1439863"/>
          </a:xfrm>
          <a:prstGeom prst="ellipse">
            <a:avLst/>
          </a:prstGeom>
          <a:solidFill>
            <a:srgbClr val="CC99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7451725" y="3860800"/>
            <a:ext cx="1439863" cy="1439863"/>
          </a:xfrm>
          <a:prstGeom prst="ellipse">
            <a:avLst/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5616575" y="4940300"/>
            <a:ext cx="1439863" cy="1439863"/>
          </a:xfrm>
          <a:prstGeom prst="ellipse">
            <a:avLst/>
          </a:prstGeom>
          <a:solidFill>
            <a:srgbClr val="CC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AutoShape 16"/>
          <p:cNvSpPr>
            <a:spLocks noChangeArrowheads="1"/>
          </p:cNvSpPr>
          <p:nvPr/>
        </p:nvSpPr>
        <p:spPr bwMode="auto">
          <a:xfrm rot="5400000">
            <a:off x="8388350" y="335597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AutoShape 17"/>
          <p:cNvSpPr>
            <a:spLocks noChangeArrowheads="1"/>
          </p:cNvSpPr>
          <p:nvPr/>
        </p:nvSpPr>
        <p:spPr bwMode="auto">
          <a:xfrm rot="8544442">
            <a:off x="7091363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6" name="AutoShape 18"/>
          <p:cNvSpPr>
            <a:spLocks noChangeArrowheads="1"/>
          </p:cNvSpPr>
          <p:nvPr/>
        </p:nvSpPr>
        <p:spPr bwMode="auto">
          <a:xfrm rot="13057154">
            <a:off x="4643438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AutoShape 19"/>
          <p:cNvSpPr>
            <a:spLocks noChangeArrowheads="1"/>
          </p:cNvSpPr>
          <p:nvPr/>
        </p:nvSpPr>
        <p:spPr bwMode="auto">
          <a:xfrm rot="16200000">
            <a:off x="3419476" y="3284537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7354888" y="2060575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 Narrow" pitchFamily="34" charset="0"/>
              </a:rPr>
              <a:t>Pre-</a:t>
            </a:r>
          </a:p>
          <a:p>
            <a:pPr algn="ctr"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50551" name="Text Box 23"/>
          <p:cNvSpPr txBox="1">
            <a:spLocks noChangeArrowheads="1"/>
          </p:cNvSpPr>
          <p:nvPr/>
        </p:nvSpPr>
        <p:spPr bwMode="auto">
          <a:xfrm>
            <a:off x="7451725" y="4386263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50552" name="Text Box 24"/>
          <p:cNvSpPr txBox="1">
            <a:spLocks noChangeArrowheads="1"/>
          </p:cNvSpPr>
          <p:nvPr/>
        </p:nvSpPr>
        <p:spPr bwMode="auto">
          <a:xfrm>
            <a:off x="5651500" y="5465763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Determination</a:t>
            </a:r>
          </a:p>
        </p:txBody>
      </p:sp>
      <p:sp>
        <p:nvSpPr>
          <p:cNvPr id="150553" name="Text Box 25"/>
          <p:cNvSpPr txBox="1">
            <a:spLocks noChangeArrowheads="1"/>
          </p:cNvSpPr>
          <p:nvPr/>
        </p:nvSpPr>
        <p:spPr bwMode="auto">
          <a:xfrm>
            <a:off x="4068763" y="4386263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Action</a:t>
            </a:r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3995738" y="2297113"/>
            <a:ext cx="132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Maintenance</a:t>
            </a:r>
          </a:p>
        </p:txBody>
      </p:sp>
      <p:sp>
        <p:nvSpPr>
          <p:cNvPr id="150558" name="Rectangle 30"/>
          <p:cNvSpPr>
            <a:spLocks noChangeArrowheads="1"/>
          </p:cNvSpPr>
          <p:nvPr/>
        </p:nvSpPr>
        <p:spPr bwMode="auto">
          <a:xfrm>
            <a:off x="358775" y="3644900"/>
            <a:ext cx="7237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 positive!</a:t>
            </a:r>
          </a:p>
          <a:p>
            <a:r>
              <a:rPr lang="en-GB">
                <a:solidFill>
                  <a:schemeClr val="tx2"/>
                </a:solidFill>
              </a:rPr>
              <a:t>Support over time</a:t>
            </a:r>
            <a:endParaRPr lang="en-US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</a:rPr>
              <a:t>Emphasise </a:t>
            </a:r>
          </a:p>
          <a:p>
            <a:r>
              <a:rPr lang="en-GB">
                <a:solidFill>
                  <a:schemeClr val="tx2"/>
                </a:solidFill>
              </a:rPr>
              <a:t>      health benefits</a:t>
            </a:r>
          </a:p>
        </p:txBody>
      </p:sp>
      <p:sp>
        <p:nvSpPr>
          <p:cNvPr id="150559" name="Rectangle 31"/>
          <p:cNvSpPr>
            <a:spLocks noChangeArrowheads="1"/>
          </p:cNvSpPr>
          <p:nvPr/>
        </p:nvSpPr>
        <p:spPr bwMode="auto">
          <a:xfrm>
            <a:off x="358775" y="1700213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Maintain! </a:t>
            </a:r>
            <a:endParaRPr lang="en-GB"/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358775" y="2674938"/>
            <a:ext cx="637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Maintain smoke-free</a:t>
            </a:r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4257675" y="6551613"/>
            <a:ext cx="492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Prochaska JO, DiClemente CC. J Consult Clin Psychol 1983; 51: 390-5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cycle of change</a:t>
            </a:r>
          </a:p>
        </p:txBody>
      </p:sp>
      <p:sp>
        <p:nvSpPr>
          <p:cNvPr id="152584" name="Oval 8"/>
          <p:cNvSpPr>
            <a:spLocks noChangeArrowheads="1"/>
          </p:cNvSpPr>
          <p:nvPr/>
        </p:nvSpPr>
        <p:spPr bwMode="auto">
          <a:xfrm>
            <a:off x="5616575" y="836613"/>
            <a:ext cx="1439863" cy="1439862"/>
          </a:xfrm>
          <a:prstGeom prst="ellipse">
            <a:avLst/>
          </a:prstGeom>
          <a:solidFill>
            <a:srgbClr val="CC99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2585" name="Group 9"/>
          <p:cNvGrpSpPr>
            <a:grpSpLocks/>
          </p:cNvGrpSpPr>
          <p:nvPr/>
        </p:nvGrpSpPr>
        <p:grpSpPr bwMode="auto">
          <a:xfrm>
            <a:off x="3887788" y="1773238"/>
            <a:ext cx="4897437" cy="1439862"/>
            <a:chOff x="1247" y="1072"/>
            <a:chExt cx="3085" cy="907"/>
          </a:xfrm>
        </p:grpSpPr>
        <p:sp>
          <p:nvSpPr>
            <p:cNvPr id="152586" name="Oval 10"/>
            <p:cNvSpPr>
              <a:spLocks noChangeArrowheads="1"/>
            </p:cNvSpPr>
            <p:nvPr/>
          </p:nvSpPr>
          <p:spPr bwMode="auto">
            <a:xfrm>
              <a:off x="1247" y="1072"/>
              <a:ext cx="907" cy="907"/>
            </a:xfrm>
            <a:prstGeom prst="ellipse">
              <a:avLst/>
            </a:prstGeom>
            <a:solidFill>
              <a:srgbClr val="CC9900">
                <a:alpha val="8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7" name="Oval 11"/>
            <p:cNvSpPr>
              <a:spLocks noChangeArrowheads="1"/>
            </p:cNvSpPr>
            <p:nvPr/>
          </p:nvSpPr>
          <p:spPr bwMode="auto">
            <a:xfrm>
              <a:off x="3425" y="1072"/>
              <a:ext cx="907" cy="907"/>
            </a:xfrm>
            <a:prstGeom prst="ellipse">
              <a:avLst/>
            </a:pr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88" name="Oval 12"/>
          <p:cNvSpPr>
            <a:spLocks noChangeArrowheads="1"/>
          </p:cNvSpPr>
          <p:nvPr/>
        </p:nvSpPr>
        <p:spPr bwMode="auto">
          <a:xfrm>
            <a:off x="3779838" y="3860800"/>
            <a:ext cx="1439862" cy="1439863"/>
          </a:xfrm>
          <a:prstGeom prst="ellipse">
            <a:avLst/>
          </a:prstGeom>
          <a:solidFill>
            <a:srgbClr val="CC99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9" name="Oval 13"/>
          <p:cNvSpPr>
            <a:spLocks noChangeArrowheads="1"/>
          </p:cNvSpPr>
          <p:nvPr/>
        </p:nvSpPr>
        <p:spPr bwMode="auto">
          <a:xfrm>
            <a:off x="7451725" y="3860800"/>
            <a:ext cx="1439863" cy="1439863"/>
          </a:xfrm>
          <a:prstGeom prst="ellipse">
            <a:avLst/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0" name="Oval 14"/>
          <p:cNvSpPr>
            <a:spLocks noChangeArrowheads="1"/>
          </p:cNvSpPr>
          <p:nvPr/>
        </p:nvSpPr>
        <p:spPr bwMode="auto">
          <a:xfrm>
            <a:off x="5616575" y="4940300"/>
            <a:ext cx="1439863" cy="1439863"/>
          </a:xfrm>
          <a:prstGeom prst="ellipse">
            <a:avLst/>
          </a:prstGeom>
          <a:solidFill>
            <a:srgbClr val="CC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1" name="AutoShape 15"/>
          <p:cNvSpPr>
            <a:spLocks noChangeArrowheads="1"/>
          </p:cNvSpPr>
          <p:nvPr/>
        </p:nvSpPr>
        <p:spPr bwMode="auto">
          <a:xfrm rot="1715259">
            <a:off x="7091363" y="126841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2" name="AutoShape 16"/>
          <p:cNvSpPr>
            <a:spLocks noChangeArrowheads="1"/>
          </p:cNvSpPr>
          <p:nvPr/>
        </p:nvSpPr>
        <p:spPr bwMode="auto">
          <a:xfrm rot="5400000">
            <a:off x="8388350" y="335597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3" name="AutoShape 17"/>
          <p:cNvSpPr>
            <a:spLocks noChangeArrowheads="1"/>
          </p:cNvSpPr>
          <p:nvPr/>
        </p:nvSpPr>
        <p:spPr bwMode="auto">
          <a:xfrm rot="8544442">
            <a:off x="7091363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4" name="AutoShape 18"/>
          <p:cNvSpPr>
            <a:spLocks noChangeArrowheads="1"/>
          </p:cNvSpPr>
          <p:nvPr/>
        </p:nvSpPr>
        <p:spPr bwMode="auto">
          <a:xfrm rot="13057154">
            <a:off x="4643438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5" name="AutoShape 19"/>
          <p:cNvSpPr>
            <a:spLocks noChangeArrowheads="1"/>
          </p:cNvSpPr>
          <p:nvPr/>
        </p:nvSpPr>
        <p:spPr bwMode="auto">
          <a:xfrm rot="16200000">
            <a:off x="3419476" y="3284537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6" name="AutoShape 20"/>
          <p:cNvSpPr>
            <a:spLocks noChangeArrowheads="1"/>
          </p:cNvSpPr>
          <p:nvPr/>
        </p:nvSpPr>
        <p:spPr bwMode="auto">
          <a:xfrm rot="19208278">
            <a:off x="4787900" y="126841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7354888" y="2060575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 Narrow" pitchFamily="34" charset="0"/>
              </a:rPr>
              <a:t>Pre-</a:t>
            </a:r>
          </a:p>
          <a:p>
            <a:pPr algn="ctr"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auto">
          <a:xfrm>
            <a:off x="7451725" y="4386263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5651500" y="5465763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Determination</a:t>
            </a: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4068763" y="4386263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Action</a:t>
            </a:r>
          </a:p>
        </p:txBody>
      </p:sp>
      <p:sp>
        <p:nvSpPr>
          <p:cNvPr id="152602" name="Text Box 26"/>
          <p:cNvSpPr txBox="1">
            <a:spLocks noChangeArrowheads="1"/>
          </p:cNvSpPr>
          <p:nvPr/>
        </p:nvSpPr>
        <p:spPr bwMode="auto">
          <a:xfrm>
            <a:off x="3995738" y="2297113"/>
            <a:ext cx="132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Maintenance</a:t>
            </a:r>
          </a:p>
        </p:txBody>
      </p:sp>
      <p:sp>
        <p:nvSpPr>
          <p:cNvPr id="152603" name="Text Box 27"/>
          <p:cNvSpPr txBox="1">
            <a:spLocks noChangeArrowheads="1"/>
          </p:cNvSpPr>
          <p:nvPr/>
        </p:nvSpPr>
        <p:spPr bwMode="auto">
          <a:xfrm>
            <a:off x="5867400" y="1362075"/>
            <a:ext cx="90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Relapse</a:t>
            </a:r>
          </a:p>
        </p:txBody>
      </p:sp>
      <p:sp>
        <p:nvSpPr>
          <p:cNvPr id="152607" name="Rectangle 31"/>
          <p:cNvSpPr>
            <a:spLocks noChangeArrowheads="1"/>
          </p:cNvSpPr>
          <p:nvPr/>
        </p:nvSpPr>
        <p:spPr bwMode="auto">
          <a:xfrm>
            <a:off x="358775" y="3644900"/>
            <a:ext cx="72374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Move forward!</a:t>
            </a:r>
          </a:p>
          <a:p>
            <a:r>
              <a:rPr lang="en-GB">
                <a:solidFill>
                  <a:schemeClr val="tx2"/>
                </a:solidFill>
              </a:rPr>
              <a:t>Relapse is common</a:t>
            </a:r>
            <a:endParaRPr lang="en-US">
              <a:solidFill>
                <a:schemeClr val="tx2"/>
              </a:solidFill>
            </a:endParaRPr>
          </a:p>
          <a:p>
            <a:r>
              <a:rPr lang="en-GB">
                <a:solidFill>
                  <a:schemeClr val="tx2"/>
                </a:solidFill>
              </a:rPr>
              <a:t>They can quit</a:t>
            </a:r>
          </a:p>
          <a:p>
            <a:r>
              <a:rPr lang="en-GB">
                <a:solidFill>
                  <a:schemeClr val="tx2"/>
                </a:solidFill>
              </a:rPr>
              <a:t>Not back to square one</a:t>
            </a:r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358775" y="1700213"/>
            <a:ext cx="294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Relapse is common </a:t>
            </a:r>
            <a:endParaRPr lang="en-GB"/>
          </a:p>
        </p:txBody>
      </p:sp>
      <p:sp>
        <p:nvSpPr>
          <p:cNvPr id="152609" name="Rectangle 33"/>
          <p:cNvSpPr>
            <a:spLocks noChangeArrowheads="1"/>
          </p:cNvSpPr>
          <p:nvPr/>
        </p:nvSpPr>
        <p:spPr bwMode="auto">
          <a:xfrm>
            <a:off x="358775" y="2420938"/>
            <a:ext cx="2917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Support</a:t>
            </a:r>
          </a:p>
          <a:p>
            <a:pPr marL="358775" indent="-358775">
              <a:buClr>
                <a:schemeClr val="tx2"/>
              </a:buClr>
              <a:buSzPct val="150000"/>
              <a:buFontTx/>
              <a:buChar char="•"/>
            </a:pPr>
            <a:r>
              <a:rPr lang="en-US"/>
              <a:t>Learn from the quit attempt</a:t>
            </a:r>
          </a:p>
        </p:txBody>
      </p:sp>
      <p:sp>
        <p:nvSpPr>
          <p:cNvPr id="152610" name="Rectangle 34"/>
          <p:cNvSpPr>
            <a:spLocks noChangeArrowheads="1"/>
          </p:cNvSpPr>
          <p:nvPr/>
        </p:nvSpPr>
        <p:spPr bwMode="auto">
          <a:xfrm>
            <a:off x="4257675" y="6551613"/>
            <a:ext cx="492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Prochaska JO, DiClemente CC. J Consult Clin Psychol 1983; 51: 390-5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cycle of change</a:t>
            </a:r>
          </a:p>
        </p:txBody>
      </p:sp>
      <p:sp>
        <p:nvSpPr>
          <p:cNvPr id="154628" name="Oval 4"/>
          <p:cNvSpPr>
            <a:spLocks noChangeArrowheads="1"/>
          </p:cNvSpPr>
          <p:nvPr/>
        </p:nvSpPr>
        <p:spPr bwMode="auto">
          <a:xfrm>
            <a:off x="5616575" y="836613"/>
            <a:ext cx="1439863" cy="1439862"/>
          </a:xfrm>
          <a:prstGeom prst="ellipse">
            <a:avLst/>
          </a:prstGeom>
          <a:solidFill>
            <a:srgbClr val="CC9900">
              <a:alpha val="1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629" name="Group 5"/>
          <p:cNvGrpSpPr>
            <a:grpSpLocks/>
          </p:cNvGrpSpPr>
          <p:nvPr/>
        </p:nvGrpSpPr>
        <p:grpSpPr bwMode="auto">
          <a:xfrm>
            <a:off x="3887788" y="1773238"/>
            <a:ext cx="4897437" cy="1439862"/>
            <a:chOff x="1247" y="1072"/>
            <a:chExt cx="3085" cy="907"/>
          </a:xfrm>
        </p:grpSpPr>
        <p:sp>
          <p:nvSpPr>
            <p:cNvPr id="154630" name="Oval 6"/>
            <p:cNvSpPr>
              <a:spLocks noChangeArrowheads="1"/>
            </p:cNvSpPr>
            <p:nvPr/>
          </p:nvSpPr>
          <p:spPr bwMode="auto">
            <a:xfrm>
              <a:off x="1247" y="1072"/>
              <a:ext cx="907" cy="907"/>
            </a:xfrm>
            <a:prstGeom prst="ellipse">
              <a:avLst/>
            </a:prstGeom>
            <a:solidFill>
              <a:srgbClr val="CC9900">
                <a:alpha val="8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1" name="Oval 7"/>
            <p:cNvSpPr>
              <a:spLocks noChangeArrowheads="1"/>
            </p:cNvSpPr>
            <p:nvPr/>
          </p:nvSpPr>
          <p:spPr bwMode="auto">
            <a:xfrm>
              <a:off x="3425" y="1072"/>
              <a:ext cx="907" cy="907"/>
            </a:xfrm>
            <a:prstGeom prst="ellipse">
              <a:avLst/>
            </a:pr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632" name="Oval 8"/>
          <p:cNvSpPr>
            <a:spLocks noChangeArrowheads="1"/>
          </p:cNvSpPr>
          <p:nvPr/>
        </p:nvSpPr>
        <p:spPr bwMode="auto">
          <a:xfrm>
            <a:off x="3779838" y="3860800"/>
            <a:ext cx="1439862" cy="1439863"/>
          </a:xfrm>
          <a:prstGeom prst="ellipse">
            <a:avLst/>
          </a:prstGeom>
          <a:solidFill>
            <a:srgbClr val="CC9900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3" name="Oval 9"/>
          <p:cNvSpPr>
            <a:spLocks noChangeArrowheads="1"/>
          </p:cNvSpPr>
          <p:nvPr/>
        </p:nvSpPr>
        <p:spPr bwMode="auto">
          <a:xfrm>
            <a:off x="7451725" y="3860800"/>
            <a:ext cx="1439863" cy="1439863"/>
          </a:xfrm>
          <a:prstGeom prst="ellipse">
            <a:avLst/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Oval 10"/>
          <p:cNvSpPr>
            <a:spLocks noChangeArrowheads="1"/>
          </p:cNvSpPr>
          <p:nvPr/>
        </p:nvSpPr>
        <p:spPr bwMode="auto">
          <a:xfrm>
            <a:off x="5616575" y="4940300"/>
            <a:ext cx="1439863" cy="1439863"/>
          </a:xfrm>
          <a:prstGeom prst="ellipse">
            <a:avLst/>
          </a:prstGeom>
          <a:solidFill>
            <a:srgbClr val="CC9900">
              <a:alpha val="60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 rot="1715259">
            <a:off x="7091363" y="126841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 rot="5400000">
            <a:off x="8388350" y="3355975"/>
            <a:ext cx="792163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AutoShape 13"/>
          <p:cNvSpPr>
            <a:spLocks noChangeArrowheads="1"/>
          </p:cNvSpPr>
          <p:nvPr/>
        </p:nvSpPr>
        <p:spPr bwMode="auto">
          <a:xfrm rot="8544442">
            <a:off x="7091363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AutoShape 14"/>
          <p:cNvSpPr>
            <a:spLocks noChangeArrowheads="1"/>
          </p:cNvSpPr>
          <p:nvPr/>
        </p:nvSpPr>
        <p:spPr bwMode="auto">
          <a:xfrm rot="13057154">
            <a:off x="4643438" y="5516563"/>
            <a:ext cx="792162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9" name="AutoShape 15"/>
          <p:cNvSpPr>
            <a:spLocks noChangeArrowheads="1"/>
          </p:cNvSpPr>
          <p:nvPr/>
        </p:nvSpPr>
        <p:spPr bwMode="auto">
          <a:xfrm rot="16200000">
            <a:off x="3419476" y="3284537"/>
            <a:ext cx="792162" cy="360363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40" name="AutoShape 16"/>
          <p:cNvSpPr>
            <a:spLocks noChangeArrowheads="1"/>
          </p:cNvSpPr>
          <p:nvPr/>
        </p:nvSpPr>
        <p:spPr bwMode="auto">
          <a:xfrm rot="19208278">
            <a:off x="4787900" y="1268413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bg1"/>
          </a:solidFill>
          <a:ln w="2857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7354888" y="2060575"/>
            <a:ext cx="146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GB" sz="1800" b="1">
                <a:latin typeface="Arial Narrow" pitchFamily="34" charset="0"/>
              </a:rPr>
              <a:t>Pre-</a:t>
            </a:r>
          </a:p>
          <a:p>
            <a:pPr algn="ctr"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7451725" y="4386263"/>
            <a:ext cx="1495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Contemplation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5651500" y="5465763"/>
            <a:ext cx="1444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Determination</a:t>
            </a:r>
          </a:p>
        </p:txBody>
      </p:sp>
      <p:sp>
        <p:nvSpPr>
          <p:cNvPr id="154644" name="Text Box 20"/>
          <p:cNvSpPr txBox="1">
            <a:spLocks noChangeArrowheads="1"/>
          </p:cNvSpPr>
          <p:nvPr/>
        </p:nvSpPr>
        <p:spPr bwMode="auto">
          <a:xfrm>
            <a:off x="4068763" y="4386263"/>
            <a:ext cx="766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Action</a:t>
            </a:r>
          </a:p>
        </p:txBody>
      </p:sp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3995738" y="2297113"/>
            <a:ext cx="132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Maintenance</a:t>
            </a:r>
          </a:p>
        </p:txBody>
      </p:sp>
      <p:sp>
        <p:nvSpPr>
          <p:cNvPr id="154646" name="Text Box 22"/>
          <p:cNvSpPr txBox="1">
            <a:spLocks noChangeArrowheads="1"/>
          </p:cNvSpPr>
          <p:nvPr/>
        </p:nvSpPr>
        <p:spPr bwMode="auto">
          <a:xfrm>
            <a:off x="5867400" y="1362075"/>
            <a:ext cx="904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="1">
                <a:latin typeface="Arial Narrow" pitchFamily="34" charset="0"/>
              </a:rPr>
              <a:t>Relapse</a:t>
            </a:r>
          </a:p>
        </p:txBody>
      </p:sp>
      <p:sp>
        <p:nvSpPr>
          <p:cNvPr id="154647" name="Rectangle 23"/>
          <p:cNvSpPr>
            <a:spLocks noChangeArrowheads="1"/>
          </p:cNvSpPr>
          <p:nvPr/>
        </p:nvSpPr>
        <p:spPr bwMode="auto">
          <a:xfrm>
            <a:off x="250825" y="3860800"/>
            <a:ext cx="29527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Smokers may move backwards or forwards, to and fro across the cycle many times before finally quitting</a:t>
            </a:r>
          </a:p>
        </p:txBody>
      </p:sp>
      <p:sp>
        <p:nvSpPr>
          <p:cNvPr id="154650" name="Line 26"/>
          <p:cNvSpPr>
            <a:spLocks noChangeShapeType="1"/>
          </p:cNvSpPr>
          <p:nvPr/>
        </p:nvSpPr>
        <p:spPr bwMode="auto">
          <a:xfrm>
            <a:off x="5219700" y="2852738"/>
            <a:ext cx="23034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51" name="Line 27"/>
          <p:cNvSpPr>
            <a:spLocks noChangeShapeType="1"/>
          </p:cNvSpPr>
          <p:nvPr/>
        </p:nvSpPr>
        <p:spPr bwMode="auto">
          <a:xfrm flipH="1">
            <a:off x="5148263" y="2924175"/>
            <a:ext cx="23749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52" name="Line 28"/>
          <p:cNvSpPr>
            <a:spLocks noChangeShapeType="1"/>
          </p:cNvSpPr>
          <p:nvPr/>
        </p:nvSpPr>
        <p:spPr bwMode="auto">
          <a:xfrm>
            <a:off x="6299200" y="2276475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4653" name="Oval 29"/>
          <p:cNvSpPr>
            <a:spLocks noChangeArrowheads="1"/>
          </p:cNvSpPr>
          <p:nvPr/>
        </p:nvSpPr>
        <p:spPr bwMode="auto">
          <a:xfrm>
            <a:off x="5580063" y="2852738"/>
            <a:ext cx="1439862" cy="14398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54" name="Text Box 30"/>
          <p:cNvSpPr txBox="1">
            <a:spLocks noChangeArrowheads="1"/>
          </p:cNvSpPr>
          <p:nvPr/>
        </p:nvSpPr>
        <p:spPr bwMode="auto">
          <a:xfrm>
            <a:off x="5867400" y="3068638"/>
            <a:ext cx="1008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GB" sz="1800"/>
              <a:t>Cycle of change</a:t>
            </a:r>
          </a:p>
        </p:txBody>
      </p:sp>
      <p:sp>
        <p:nvSpPr>
          <p:cNvPr id="154655" name="Rectangle 31"/>
          <p:cNvSpPr>
            <a:spLocks noChangeArrowheads="1"/>
          </p:cNvSpPr>
          <p:nvPr/>
        </p:nvSpPr>
        <p:spPr bwMode="auto">
          <a:xfrm>
            <a:off x="4257675" y="6551613"/>
            <a:ext cx="492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Prochaska JO, DiClemente CC. J Consult Clin Psychol 1983; 51: 390-5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Motivational interviewing</a:t>
            </a:r>
          </a:p>
        </p:txBody>
      </p:sp>
      <p:sp>
        <p:nvSpPr>
          <p:cNvPr id="171037" name="Rectangle 29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358775" y="1341438"/>
            <a:ext cx="2617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/>
              <a:t>Key principles</a:t>
            </a:r>
          </a:p>
        </p:txBody>
      </p:sp>
      <p:sp>
        <p:nvSpPr>
          <p:cNvPr id="171041" name="Rectangle 33"/>
          <p:cNvSpPr>
            <a:spLocks noChangeArrowheads="1"/>
          </p:cNvSpPr>
          <p:nvPr/>
        </p:nvSpPr>
        <p:spPr bwMode="auto">
          <a:xfrm>
            <a:off x="358775" y="2276475"/>
            <a:ext cx="817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spcBef>
                <a:spcPct val="6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AU"/>
              <a:t>Regard the person’s behaviour as their personal choice</a:t>
            </a:r>
            <a:endParaRPr lang="en-US"/>
          </a:p>
        </p:txBody>
      </p:sp>
      <p:grpSp>
        <p:nvGrpSpPr>
          <p:cNvPr id="171133" name="Group 125"/>
          <p:cNvGrpSpPr>
            <a:grpSpLocks/>
          </p:cNvGrpSpPr>
          <p:nvPr/>
        </p:nvGrpSpPr>
        <p:grpSpPr bwMode="auto">
          <a:xfrm>
            <a:off x="6227763" y="4105275"/>
            <a:ext cx="2808287" cy="2276475"/>
            <a:chOff x="3946" y="2455"/>
            <a:chExt cx="1769" cy="1434"/>
          </a:xfrm>
        </p:grpSpPr>
        <p:grpSp>
          <p:nvGrpSpPr>
            <p:cNvPr id="171132" name="Group 124"/>
            <p:cNvGrpSpPr>
              <a:grpSpLocks/>
            </p:cNvGrpSpPr>
            <p:nvPr/>
          </p:nvGrpSpPr>
          <p:grpSpPr bwMode="auto">
            <a:xfrm>
              <a:off x="4377" y="2523"/>
              <a:ext cx="923" cy="1366"/>
              <a:chOff x="4377" y="2523"/>
              <a:chExt cx="923" cy="1366"/>
            </a:xfrm>
          </p:grpSpPr>
          <p:sp>
            <p:nvSpPr>
              <p:cNvPr id="171099" name="AutoShape 91"/>
              <p:cNvSpPr>
                <a:spLocks noChangeAspect="1" noChangeArrowheads="1" noTextEdit="1"/>
              </p:cNvSpPr>
              <p:nvPr/>
            </p:nvSpPr>
            <p:spPr bwMode="auto">
              <a:xfrm>
                <a:off x="4377" y="2523"/>
                <a:ext cx="923" cy="1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2" name="Freeform 94"/>
              <p:cNvSpPr>
                <a:spLocks/>
              </p:cNvSpPr>
              <p:nvPr/>
            </p:nvSpPr>
            <p:spPr bwMode="auto">
              <a:xfrm>
                <a:off x="4407" y="2560"/>
                <a:ext cx="864" cy="1294"/>
              </a:xfrm>
              <a:custGeom>
                <a:avLst/>
                <a:gdLst/>
                <a:ahLst/>
                <a:cxnLst>
                  <a:cxn ang="0">
                    <a:pos x="5" y="1857"/>
                  </a:cxn>
                  <a:cxn ang="0">
                    <a:pos x="14" y="627"/>
                  </a:cxn>
                  <a:cxn ang="0">
                    <a:pos x="23" y="9"/>
                  </a:cxn>
                  <a:cxn ang="0">
                    <a:pos x="24" y="2"/>
                  </a:cxn>
                  <a:cxn ang="0">
                    <a:pos x="29" y="1"/>
                  </a:cxn>
                  <a:cxn ang="0">
                    <a:pos x="34" y="2"/>
                  </a:cxn>
                  <a:cxn ang="0">
                    <a:pos x="88" y="4"/>
                  </a:cxn>
                  <a:cxn ang="0">
                    <a:pos x="193" y="5"/>
                  </a:cxn>
                  <a:cxn ang="0">
                    <a:pos x="298" y="5"/>
                  </a:cxn>
                  <a:cxn ang="0">
                    <a:pos x="403" y="7"/>
                  </a:cxn>
                  <a:cxn ang="0">
                    <a:pos x="508" y="8"/>
                  </a:cxn>
                  <a:cxn ang="0">
                    <a:pos x="613" y="8"/>
                  </a:cxn>
                  <a:cxn ang="0">
                    <a:pos x="718" y="9"/>
                  </a:cxn>
                  <a:cxn ang="0">
                    <a:pos x="823" y="11"/>
                  </a:cxn>
                  <a:cxn ang="0">
                    <a:pos x="930" y="11"/>
                  </a:cxn>
                  <a:cxn ang="0">
                    <a:pos x="1035" y="12"/>
                  </a:cxn>
                  <a:cxn ang="0">
                    <a:pos x="1140" y="13"/>
                  </a:cxn>
                  <a:cxn ang="0">
                    <a:pos x="1245" y="13"/>
                  </a:cxn>
                  <a:cxn ang="0">
                    <a:pos x="1350" y="15"/>
                  </a:cxn>
                  <a:cxn ang="0">
                    <a:pos x="1455" y="16"/>
                  </a:cxn>
                  <a:cxn ang="0">
                    <a:pos x="1560" y="16"/>
                  </a:cxn>
                  <a:cxn ang="0">
                    <a:pos x="1665" y="18"/>
                  </a:cxn>
                  <a:cxn ang="0">
                    <a:pos x="1721" y="19"/>
                  </a:cxn>
                  <a:cxn ang="0">
                    <a:pos x="1726" y="23"/>
                  </a:cxn>
                  <a:cxn ang="0">
                    <a:pos x="1728" y="657"/>
                  </a:cxn>
                  <a:cxn ang="0">
                    <a:pos x="1722" y="1926"/>
                  </a:cxn>
                  <a:cxn ang="0">
                    <a:pos x="1715" y="2567"/>
                  </a:cxn>
                  <a:cxn ang="0">
                    <a:pos x="1714" y="2578"/>
                  </a:cxn>
                  <a:cxn ang="0">
                    <a:pos x="1712" y="2585"/>
                  </a:cxn>
                  <a:cxn ang="0">
                    <a:pos x="1710" y="2585"/>
                  </a:cxn>
                  <a:cxn ang="0">
                    <a:pos x="1667" y="2587"/>
                  </a:cxn>
                  <a:cxn ang="0">
                    <a:pos x="1584" y="2587"/>
                  </a:cxn>
                  <a:cxn ang="0">
                    <a:pos x="1501" y="2588"/>
                  </a:cxn>
                  <a:cxn ang="0">
                    <a:pos x="1418" y="2588"/>
                  </a:cxn>
                  <a:cxn ang="0">
                    <a:pos x="1333" y="2588"/>
                  </a:cxn>
                  <a:cxn ang="0">
                    <a:pos x="1250" y="2588"/>
                  </a:cxn>
                  <a:cxn ang="0">
                    <a:pos x="1166" y="2587"/>
                  </a:cxn>
                  <a:cxn ang="0">
                    <a:pos x="1083" y="2587"/>
                  </a:cxn>
                  <a:cxn ang="0">
                    <a:pos x="999" y="2587"/>
                  </a:cxn>
                  <a:cxn ang="0">
                    <a:pos x="914" y="2587"/>
                  </a:cxn>
                  <a:cxn ang="0">
                    <a:pos x="832" y="2585"/>
                  </a:cxn>
                  <a:cxn ang="0">
                    <a:pos x="747" y="2585"/>
                  </a:cxn>
                  <a:cxn ang="0">
                    <a:pos x="663" y="2584"/>
                  </a:cxn>
                  <a:cxn ang="0">
                    <a:pos x="580" y="2584"/>
                  </a:cxn>
                  <a:cxn ang="0">
                    <a:pos x="495" y="2584"/>
                  </a:cxn>
                  <a:cxn ang="0">
                    <a:pos x="413" y="2582"/>
                  </a:cxn>
                  <a:cxn ang="0">
                    <a:pos x="368" y="2585"/>
                  </a:cxn>
                  <a:cxn ang="0">
                    <a:pos x="366" y="2587"/>
                  </a:cxn>
                  <a:cxn ang="0">
                    <a:pos x="357" y="2585"/>
                  </a:cxn>
                  <a:cxn ang="0">
                    <a:pos x="330" y="2582"/>
                  </a:cxn>
                  <a:cxn ang="0">
                    <a:pos x="284" y="2581"/>
                  </a:cxn>
                  <a:cxn ang="0">
                    <a:pos x="226" y="2580"/>
                  </a:cxn>
                  <a:cxn ang="0">
                    <a:pos x="164" y="2580"/>
                  </a:cxn>
                  <a:cxn ang="0">
                    <a:pos x="104" y="2578"/>
                  </a:cxn>
                  <a:cxn ang="0">
                    <a:pos x="52" y="2578"/>
                  </a:cxn>
                  <a:cxn ang="0">
                    <a:pos x="16" y="2578"/>
                  </a:cxn>
                  <a:cxn ang="0">
                    <a:pos x="2" y="2560"/>
                  </a:cxn>
                  <a:cxn ang="0">
                    <a:pos x="2" y="2494"/>
                  </a:cxn>
                </a:cxnLst>
                <a:rect l="0" t="0" r="r" b="b"/>
                <a:pathLst>
                  <a:path w="1729" h="2588">
                    <a:moveTo>
                      <a:pt x="2" y="2473"/>
                    </a:moveTo>
                    <a:lnTo>
                      <a:pt x="5" y="1857"/>
                    </a:lnTo>
                    <a:lnTo>
                      <a:pt x="10" y="1242"/>
                    </a:lnTo>
                    <a:lnTo>
                      <a:pt x="14" y="627"/>
                    </a:lnTo>
                    <a:lnTo>
                      <a:pt x="21" y="13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4" y="2"/>
                    </a:lnTo>
                    <a:lnTo>
                      <a:pt x="35" y="4"/>
                    </a:lnTo>
                    <a:lnTo>
                      <a:pt x="88" y="4"/>
                    </a:lnTo>
                    <a:lnTo>
                      <a:pt x="140" y="5"/>
                    </a:lnTo>
                    <a:lnTo>
                      <a:pt x="193" y="5"/>
                    </a:lnTo>
                    <a:lnTo>
                      <a:pt x="245" y="5"/>
                    </a:lnTo>
                    <a:lnTo>
                      <a:pt x="298" y="5"/>
                    </a:lnTo>
                    <a:lnTo>
                      <a:pt x="350" y="7"/>
                    </a:lnTo>
                    <a:lnTo>
                      <a:pt x="403" y="7"/>
                    </a:lnTo>
                    <a:lnTo>
                      <a:pt x="455" y="7"/>
                    </a:lnTo>
                    <a:lnTo>
                      <a:pt x="508" y="8"/>
                    </a:lnTo>
                    <a:lnTo>
                      <a:pt x="560" y="8"/>
                    </a:lnTo>
                    <a:lnTo>
                      <a:pt x="613" y="8"/>
                    </a:lnTo>
                    <a:lnTo>
                      <a:pt x="666" y="9"/>
                    </a:lnTo>
                    <a:lnTo>
                      <a:pt x="718" y="9"/>
                    </a:lnTo>
                    <a:lnTo>
                      <a:pt x="771" y="9"/>
                    </a:lnTo>
                    <a:lnTo>
                      <a:pt x="823" y="11"/>
                    </a:lnTo>
                    <a:lnTo>
                      <a:pt x="877" y="11"/>
                    </a:lnTo>
                    <a:lnTo>
                      <a:pt x="930" y="11"/>
                    </a:lnTo>
                    <a:lnTo>
                      <a:pt x="982" y="12"/>
                    </a:lnTo>
                    <a:lnTo>
                      <a:pt x="1035" y="12"/>
                    </a:lnTo>
                    <a:lnTo>
                      <a:pt x="1087" y="12"/>
                    </a:lnTo>
                    <a:lnTo>
                      <a:pt x="1140" y="13"/>
                    </a:lnTo>
                    <a:lnTo>
                      <a:pt x="1192" y="13"/>
                    </a:lnTo>
                    <a:lnTo>
                      <a:pt x="1245" y="13"/>
                    </a:lnTo>
                    <a:lnTo>
                      <a:pt x="1297" y="15"/>
                    </a:lnTo>
                    <a:lnTo>
                      <a:pt x="1350" y="15"/>
                    </a:lnTo>
                    <a:lnTo>
                      <a:pt x="1403" y="15"/>
                    </a:lnTo>
                    <a:lnTo>
                      <a:pt x="1455" y="16"/>
                    </a:lnTo>
                    <a:lnTo>
                      <a:pt x="1508" y="16"/>
                    </a:lnTo>
                    <a:lnTo>
                      <a:pt x="1560" y="16"/>
                    </a:lnTo>
                    <a:lnTo>
                      <a:pt x="1613" y="16"/>
                    </a:lnTo>
                    <a:lnTo>
                      <a:pt x="1665" y="18"/>
                    </a:lnTo>
                    <a:lnTo>
                      <a:pt x="1718" y="18"/>
                    </a:lnTo>
                    <a:lnTo>
                      <a:pt x="1721" y="19"/>
                    </a:lnTo>
                    <a:lnTo>
                      <a:pt x="1723" y="20"/>
                    </a:lnTo>
                    <a:lnTo>
                      <a:pt x="1726" y="23"/>
                    </a:lnTo>
                    <a:lnTo>
                      <a:pt x="1729" y="24"/>
                    </a:lnTo>
                    <a:lnTo>
                      <a:pt x="1728" y="657"/>
                    </a:lnTo>
                    <a:lnTo>
                      <a:pt x="1725" y="1290"/>
                    </a:lnTo>
                    <a:lnTo>
                      <a:pt x="1722" y="1926"/>
                    </a:lnTo>
                    <a:lnTo>
                      <a:pt x="1716" y="2562"/>
                    </a:lnTo>
                    <a:lnTo>
                      <a:pt x="1715" y="2567"/>
                    </a:lnTo>
                    <a:lnTo>
                      <a:pt x="1715" y="2573"/>
                    </a:lnTo>
                    <a:lnTo>
                      <a:pt x="1714" y="2578"/>
                    </a:lnTo>
                    <a:lnTo>
                      <a:pt x="1714" y="2584"/>
                    </a:lnTo>
                    <a:lnTo>
                      <a:pt x="1712" y="2585"/>
                    </a:lnTo>
                    <a:lnTo>
                      <a:pt x="1711" y="2585"/>
                    </a:lnTo>
                    <a:lnTo>
                      <a:pt x="1710" y="2585"/>
                    </a:lnTo>
                    <a:lnTo>
                      <a:pt x="1708" y="2587"/>
                    </a:lnTo>
                    <a:lnTo>
                      <a:pt x="1667" y="2587"/>
                    </a:lnTo>
                    <a:lnTo>
                      <a:pt x="1625" y="2587"/>
                    </a:lnTo>
                    <a:lnTo>
                      <a:pt x="1584" y="2587"/>
                    </a:lnTo>
                    <a:lnTo>
                      <a:pt x="1542" y="2588"/>
                    </a:lnTo>
                    <a:lnTo>
                      <a:pt x="1501" y="2588"/>
                    </a:lnTo>
                    <a:lnTo>
                      <a:pt x="1459" y="2588"/>
                    </a:lnTo>
                    <a:lnTo>
                      <a:pt x="1418" y="2588"/>
                    </a:lnTo>
                    <a:lnTo>
                      <a:pt x="1375" y="2588"/>
                    </a:lnTo>
                    <a:lnTo>
                      <a:pt x="1333" y="2588"/>
                    </a:lnTo>
                    <a:lnTo>
                      <a:pt x="1292" y="2588"/>
                    </a:lnTo>
                    <a:lnTo>
                      <a:pt x="1250" y="2588"/>
                    </a:lnTo>
                    <a:lnTo>
                      <a:pt x="1208" y="2587"/>
                    </a:lnTo>
                    <a:lnTo>
                      <a:pt x="1166" y="2587"/>
                    </a:lnTo>
                    <a:lnTo>
                      <a:pt x="1125" y="2587"/>
                    </a:lnTo>
                    <a:lnTo>
                      <a:pt x="1083" y="2587"/>
                    </a:lnTo>
                    <a:lnTo>
                      <a:pt x="1040" y="2587"/>
                    </a:lnTo>
                    <a:lnTo>
                      <a:pt x="999" y="2587"/>
                    </a:lnTo>
                    <a:lnTo>
                      <a:pt x="957" y="2587"/>
                    </a:lnTo>
                    <a:lnTo>
                      <a:pt x="914" y="2587"/>
                    </a:lnTo>
                    <a:lnTo>
                      <a:pt x="873" y="2585"/>
                    </a:lnTo>
                    <a:lnTo>
                      <a:pt x="832" y="2585"/>
                    </a:lnTo>
                    <a:lnTo>
                      <a:pt x="789" y="2585"/>
                    </a:lnTo>
                    <a:lnTo>
                      <a:pt x="747" y="2585"/>
                    </a:lnTo>
                    <a:lnTo>
                      <a:pt x="706" y="2585"/>
                    </a:lnTo>
                    <a:lnTo>
                      <a:pt x="663" y="2584"/>
                    </a:lnTo>
                    <a:lnTo>
                      <a:pt x="621" y="2584"/>
                    </a:lnTo>
                    <a:lnTo>
                      <a:pt x="580" y="2584"/>
                    </a:lnTo>
                    <a:lnTo>
                      <a:pt x="538" y="2584"/>
                    </a:lnTo>
                    <a:lnTo>
                      <a:pt x="495" y="2584"/>
                    </a:lnTo>
                    <a:lnTo>
                      <a:pt x="454" y="2582"/>
                    </a:lnTo>
                    <a:lnTo>
                      <a:pt x="413" y="2582"/>
                    </a:lnTo>
                    <a:lnTo>
                      <a:pt x="371" y="2582"/>
                    </a:lnTo>
                    <a:lnTo>
                      <a:pt x="368" y="2585"/>
                    </a:lnTo>
                    <a:lnTo>
                      <a:pt x="367" y="2587"/>
                    </a:lnTo>
                    <a:lnTo>
                      <a:pt x="366" y="2587"/>
                    </a:lnTo>
                    <a:lnTo>
                      <a:pt x="363" y="2587"/>
                    </a:lnTo>
                    <a:lnTo>
                      <a:pt x="357" y="2585"/>
                    </a:lnTo>
                    <a:lnTo>
                      <a:pt x="346" y="2584"/>
                    </a:lnTo>
                    <a:lnTo>
                      <a:pt x="330" y="2582"/>
                    </a:lnTo>
                    <a:lnTo>
                      <a:pt x="309" y="2582"/>
                    </a:lnTo>
                    <a:lnTo>
                      <a:pt x="284" y="2581"/>
                    </a:lnTo>
                    <a:lnTo>
                      <a:pt x="256" y="2580"/>
                    </a:lnTo>
                    <a:lnTo>
                      <a:pt x="226" y="2580"/>
                    </a:lnTo>
                    <a:lnTo>
                      <a:pt x="195" y="2580"/>
                    </a:lnTo>
                    <a:lnTo>
                      <a:pt x="164" y="2580"/>
                    </a:lnTo>
                    <a:lnTo>
                      <a:pt x="133" y="2578"/>
                    </a:lnTo>
                    <a:lnTo>
                      <a:pt x="104" y="2578"/>
                    </a:lnTo>
                    <a:lnTo>
                      <a:pt x="77" y="2578"/>
                    </a:lnTo>
                    <a:lnTo>
                      <a:pt x="52" y="2578"/>
                    </a:lnTo>
                    <a:lnTo>
                      <a:pt x="32" y="2578"/>
                    </a:lnTo>
                    <a:lnTo>
                      <a:pt x="16" y="2578"/>
                    </a:lnTo>
                    <a:lnTo>
                      <a:pt x="6" y="2578"/>
                    </a:lnTo>
                    <a:lnTo>
                      <a:pt x="2" y="2560"/>
                    </a:lnTo>
                    <a:lnTo>
                      <a:pt x="0" y="2527"/>
                    </a:lnTo>
                    <a:lnTo>
                      <a:pt x="2" y="2494"/>
                    </a:lnTo>
                    <a:lnTo>
                      <a:pt x="2" y="2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3" name="Freeform 95"/>
              <p:cNvSpPr>
                <a:spLocks/>
              </p:cNvSpPr>
              <p:nvPr/>
            </p:nvSpPr>
            <p:spPr bwMode="auto">
              <a:xfrm>
                <a:off x="4414" y="3091"/>
                <a:ext cx="212" cy="753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36" y="41"/>
                  </a:cxn>
                  <a:cxn ang="0">
                    <a:pos x="51" y="61"/>
                  </a:cxn>
                  <a:cxn ang="0">
                    <a:pos x="80" y="90"/>
                  </a:cxn>
                  <a:cxn ang="0">
                    <a:pos x="78" y="101"/>
                  </a:cxn>
                  <a:cxn ang="0">
                    <a:pos x="94" y="117"/>
                  </a:cxn>
                  <a:cxn ang="0">
                    <a:pos x="116" y="139"/>
                  </a:cxn>
                  <a:cxn ang="0">
                    <a:pos x="111" y="153"/>
                  </a:cxn>
                  <a:cxn ang="0">
                    <a:pos x="129" y="177"/>
                  </a:cxn>
                  <a:cxn ang="0">
                    <a:pos x="155" y="203"/>
                  </a:cxn>
                  <a:cxn ang="0">
                    <a:pos x="184" y="222"/>
                  </a:cxn>
                  <a:cxn ang="0">
                    <a:pos x="166" y="232"/>
                  </a:cxn>
                  <a:cxn ang="0">
                    <a:pos x="213" y="256"/>
                  </a:cxn>
                  <a:cxn ang="0">
                    <a:pos x="194" y="262"/>
                  </a:cxn>
                  <a:cxn ang="0">
                    <a:pos x="222" y="293"/>
                  </a:cxn>
                  <a:cxn ang="0">
                    <a:pos x="246" y="318"/>
                  </a:cxn>
                  <a:cxn ang="0">
                    <a:pos x="275" y="343"/>
                  </a:cxn>
                  <a:cxn ang="0">
                    <a:pos x="288" y="366"/>
                  </a:cxn>
                  <a:cxn ang="0">
                    <a:pos x="316" y="395"/>
                  </a:cxn>
                  <a:cxn ang="0">
                    <a:pos x="329" y="410"/>
                  </a:cxn>
                  <a:cxn ang="0">
                    <a:pos x="350" y="427"/>
                  </a:cxn>
                  <a:cxn ang="0">
                    <a:pos x="361" y="446"/>
                  </a:cxn>
                  <a:cxn ang="0">
                    <a:pos x="404" y="488"/>
                  </a:cxn>
                  <a:cxn ang="0">
                    <a:pos x="408" y="503"/>
                  </a:cxn>
                  <a:cxn ang="0">
                    <a:pos x="386" y="517"/>
                  </a:cxn>
                  <a:cxn ang="0">
                    <a:pos x="425" y="558"/>
                  </a:cxn>
                  <a:cxn ang="0">
                    <a:pos x="415" y="601"/>
                  </a:cxn>
                  <a:cxn ang="0">
                    <a:pos x="421" y="629"/>
                  </a:cxn>
                  <a:cxn ang="0">
                    <a:pos x="396" y="627"/>
                  </a:cxn>
                  <a:cxn ang="0">
                    <a:pos x="403" y="663"/>
                  </a:cxn>
                  <a:cxn ang="0">
                    <a:pos x="396" y="694"/>
                  </a:cxn>
                  <a:cxn ang="0">
                    <a:pos x="393" y="734"/>
                  </a:cxn>
                  <a:cxn ang="0">
                    <a:pos x="383" y="767"/>
                  </a:cxn>
                  <a:cxn ang="0">
                    <a:pos x="386" y="804"/>
                  </a:cxn>
                  <a:cxn ang="0">
                    <a:pos x="381" y="836"/>
                  </a:cxn>
                  <a:cxn ang="0">
                    <a:pos x="379" y="875"/>
                  </a:cxn>
                  <a:cxn ang="0">
                    <a:pos x="378" y="911"/>
                  </a:cxn>
                  <a:cxn ang="0">
                    <a:pos x="379" y="948"/>
                  </a:cxn>
                  <a:cxn ang="0">
                    <a:pos x="383" y="996"/>
                  </a:cxn>
                  <a:cxn ang="0">
                    <a:pos x="383" y="1018"/>
                  </a:cxn>
                  <a:cxn ang="0">
                    <a:pos x="367" y="1029"/>
                  </a:cxn>
                  <a:cxn ang="0">
                    <a:pos x="356" y="1046"/>
                  </a:cxn>
                  <a:cxn ang="0">
                    <a:pos x="353" y="1087"/>
                  </a:cxn>
                  <a:cxn ang="0">
                    <a:pos x="350" y="1110"/>
                  </a:cxn>
                  <a:cxn ang="0">
                    <a:pos x="354" y="1139"/>
                  </a:cxn>
                  <a:cxn ang="0">
                    <a:pos x="357" y="1180"/>
                  </a:cxn>
                  <a:cxn ang="0">
                    <a:pos x="350" y="1217"/>
                  </a:cxn>
                  <a:cxn ang="0">
                    <a:pos x="368" y="1274"/>
                  </a:cxn>
                  <a:cxn ang="0">
                    <a:pos x="360" y="1298"/>
                  </a:cxn>
                  <a:cxn ang="0">
                    <a:pos x="347" y="1318"/>
                  </a:cxn>
                  <a:cxn ang="0">
                    <a:pos x="350" y="1365"/>
                  </a:cxn>
                  <a:cxn ang="0">
                    <a:pos x="354" y="1390"/>
                  </a:cxn>
                  <a:cxn ang="0">
                    <a:pos x="342" y="1401"/>
                  </a:cxn>
                  <a:cxn ang="0">
                    <a:pos x="336" y="1434"/>
                  </a:cxn>
                  <a:cxn ang="0">
                    <a:pos x="334" y="1456"/>
                  </a:cxn>
                  <a:cxn ang="0">
                    <a:pos x="334" y="1491"/>
                  </a:cxn>
                  <a:cxn ang="0">
                    <a:pos x="309" y="1505"/>
                  </a:cxn>
                  <a:cxn ang="0">
                    <a:pos x="105" y="1506"/>
                  </a:cxn>
                </a:cxnLst>
                <a:rect l="0" t="0" r="r" b="b"/>
                <a:pathLst>
                  <a:path w="425" h="1506">
                    <a:moveTo>
                      <a:pt x="2" y="1405"/>
                    </a:moveTo>
                    <a:lnTo>
                      <a:pt x="4" y="1053"/>
                    </a:lnTo>
                    <a:lnTo>
                      <a:pt x="6" y="702"/>
                    </a:lnTo>
                    <a:lnTo>
                      <a:pt x="9" y="351"/>
                    </a:lnTo>
                    <a:lnTo>
                      <a:pt x="10" y="0"/>
                    </a:lnTo>
                    <a:lnTo>
                      <a:pt x="18" y="3"/>
                    </a:lnTo>
                    <a:lnTo>
                      <a:pt x="22" y="4"/>
                    </a:lnTo>
                    <a:lnTo>
                      <a:pt x="24" y="8"/>
                    </a:lnTo>
                    <a:lnTo>
                      <a:pt x="25" y="16"/>
                    </a:lnTo>
                    <a:lnTo>
                      <a:pt x="24" y="18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24" y="26"/>
                    </a:lnTo>
                    <a:lnTo>
                      <a:pt x="32" y="29"/>
                    </a:lnTo>
                    <a:lnTo>
                      <a:pt x="38" y="30"/>
                    </a:lnTo>
                    <a:lnTo>
                      <a:pt x="40" y="33"/>
                    </a:lnTo>
                    <a:lnTo>
                      <a:pt x="43" y="40"/>
                    </a:lnTo>
                    <a:lnTo>
                      <a:pt x="40" y="40"/>
                    </a:lnTo>
                    <a:lnTo>
                      <a:pt x="39" y="41"/>
                    </a:lnTo>
                    <a:lnTo>
                      <a:pt x="36" y="41"/>
                    </a:lnTo>
                    <a:lnTo>
                      <a:pt x="33" y="43"/>
                    </a:lnTo>
                    <a:lnTo>
                      <a:pt x="33" y="44"/>
                    </a:lnTo>
                    <a:lnTo>
                      <a:pt x="33" y="46"/>
                    </a:lnTo>
                    <a:lnTo>
                      <a:pt x="33" y="47"/>
                    </a:lnTo>
                    <a:lnTo>
                      <a:pt x="33" y="48"/>
                    </a:lnTo>
                    <a:lnTo>
                      <a:pt x="38" y="51"/>
                    </a:lnTo>
                    <a:lnTo>
                      <a:pt x="43" y="52"/>
                    </a:lnTo>
                    <a:lnTo>
                      <a:pt x="47" y="55"/>
                    </a:lnTo>
                    <a:lnTo>
                      <a:pt x="51" y="58"/>
                    </a:lnTo>
                    <a:lnTo>
                      <a:pt x="51" y="61"/>
                    </a:lnTo>
                    <a:lnTo>
                      <a:pt x="51" y="65"/>
                    </a:lnTo>
                    <a:lnTo>
                      <a:pt x="50" y="68"/>
                    </a:lnTo>
                    <a:lnTo>
                      <a:pt x="50" y="72"/>
                    </a:lnTo>
                    <a:lnTo>
                      <a:pt x="56" y="75"/>
                    </a:lnTo>
                    <a:lnTo>
                      <a:pt x="60" y="76"/>
                    </a:lnTo>
                    <a:lnTo>
                      <a:pt x="68" y="79"/>
                    </a:lnTo>
                    <a:lnTo>
                      <a:pt x="80" y="84"/>
                    </a:lnTo>
                    <a:lnTo>
                      <a:pt x="80" y="86"/>
                    </a:lnTo>
                    <a:lnTo>
                      <a:pt x="80" y="87"/>
                    </a:lnTo>
                    <a:lnTo>
                      <a:pt x="80" y="90"/>
                    </a:lnTo>
                    <a:lnTo>
                      <a:pt x="80" y="91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74" y="90"/>
                    </a:lnTo>
                    <a:lnTo>
                      <a:pt x="71" y="90"/>
                    </a:lnTo>
                    <a:lnTo>
                      <a:pt x="71" y="91"/>
                    </a:lnTo>
                    <a:lnTo>
                      <a:pt x="71" y="94"/>
                    </a:lnTo>
                    <a:lnTo>
                      <a:pt x="71" y="95"/>
                    </a:lnTo>
                    <a:lnTo>
                      <a:pt x="71" y="98"/>
                    </a:lnTo>
                    <a:lnTo>
                      <a:pt x="78" y="101"/>
                    </a:lnTo>
                    <a:lnTo>
                      <a:pt x="86" y="105"/>
                    </a:lnTo>
                    <a:lnTo>
                      <a:pt x="94" y="108"/>
                    </a:lnTo>
                    <a:lnTo>
                      <a:pt x="101" y="112"/>
                    </a:lnTo>
                    <a:lnTo>
                      <a:pt x="101" y="113"/>
                    </a:lnTo>
                    <a:lnTo>
                      <a:pt x="101" y="115"/>
                    </a:lnTo>
                    <a:lnTo>
                      <a:pt x="101" y="117"/>
                    </a:lnTo>
                    <a:lnTo>
                      <a:pt x="103" y="119"/>
                    </a:lnTo>
                    <a:lnTo>
                      <a:pt x="100" y="117"/>
                    </a:lnTo>
                    <a:lnTo>
                      <a:pt x="97" y="117"/>
                    </a:lnTo>
                    <a:lnTo>
                      <a:pt x="94" y="117"/>
                    </a:lnTo>
                    <a:lnTo>
                      <a:pt x="92" y="117"/>
                    </a:lnTo>
                    <a:lnTo>
                      <a:pt x="90" y="119"/>
                    </a:lnTo>
                    <a:lnTo>
                      <a:pt x="89" y="120"/>
                    </a:lnTo>
                    <a:lnTo>
                      <a:pt x="89" y="123"/>
                    </a:lnTo>
                    <a:lnTo>
                      <a:pt x="89" y="126"/>
                    </a:lnTo>
                    <a:lnTo>
                      <a:pt x="96" y="128"/>
                    </a:lnTo>
                    <a:lnTo>
                      <a:pt x="103" y="131"/>
                    </a:lnTo>
                    <a:lnTo>
                      <a:pt x="108" y="135"/>
                    </a:lnTo>
                    <a:lnTo>
                      <a:pt x="115" y="138"/>
                    </a:lnTo>
                    <a:lnTo>
                      <a:pt x="116" y="139"/>
                    </a:lnTo>
                    <a:lnTo>
                      <a:pt x="116" y="141"/>
                    </a:lnTo>
                    <a:lnTo>
                      <a:pt x="116" y="144"/>
                    </a:lnTo>
                    <a:lnTo>
                      <a:pt x="116" y="145"/>
                    </a:lnTo>
                    <a:lnTo>
                      <a:pt x="115" y="145"/>
                    </a:lnTo>
                    <a:lnTo>
                      <a:pt x="114" y="146"/>
                    </a:lnTo>
                    <a:lnTo>
                      <a:pt x="112" y="146"/>
                    </a:lnTo>
                    <a:lnTo>
                      <a:pt x="111" y="148"/>
                    </a:lnTo>
                    <a:lnTo>
                      <a:pt x="111" y="149"/>
                    </a:lnTo>
                    <a:lnTo>
                      <a:pt x="111" y="151"/>
                    </a:lnTo>
                    <a:lnTo>
                      <a:pt x="111" y="153"/>
                    </a:lnTo>
                    <a:lnTo>
                      <a:pt x="111" y="155"/>
                    </a:lnTo>
                    <a:lnTo>
                      <a:pt x="122" y="157"/>
                    </a:lnTo>
                    <a:lnTo>
                      <a:pt x="133" y="160"/>
                    </a:lnTo>
                    <a:lnTo>
                      <a:pt x="141" y="166"/>
                    </a:lnTo>
                    <a:lnTo>
                      <a:pt x="147" y="174"/>
                    </a:lnTo>
                    <a:lnTo>
                      <a:pt x="141" y="173"/>
                    </a:lnTo>
                    <a:lnTo>
                      <a:pt x="137" y="171"/>
                    </a:lnTo>
                    <a:lnTo>
                      <a:pt x="132" y="171"/>
                    </a:lnTo>
                    <a:lnTo>
                      <a:pt x="126" y="170"/>
                    </a:lnTo>
                    <a:lnTo>
                      <a:pt x="129" y="177"/>
                    </a:lnTo>
                    <a:lnTo>
                      <a:pt x="133" y="182"/>
                    </a:lnTo>
                    <a:lnTo>
                      <a:pt x="140" y="186"/>
                    </a:lnTo>
                    <a:lnTo>
                      <a:pt x="148" y="189"/>
                    </a:lnTo>
                    <a:lnTo>
                      <a:pt x="157" y="193"/>
                    </a:lnTo>
                    <a:lnTo>
                      <a:pt x="165" y="198"/>
                    </a:lnTo>
                    <a:lnTo>
                      <a:pt x="172" y="203"/>
                    </a:lnTo>
                    <a:lnTo>
                      <a:pt x="176" y="210"/>
                    </a:lnTo>
                    <a:lnTo>
                      <a:pt x="166" y="206"/>
                    </a:lnTo>
                    <a:lnTo>
                      <a:pt x="161" y="203"/>
                    </a:lnTo>
                    <a:lnTo>
                      <a:pt x="155" y="203"/>
                    </a:lnTo>
                    <a:lnTo>
                      <a:pt x="147" y="202"/>
                    </a:lnTo>
                    <a:lnTo>
                      <a:pt x="147" y="203"/>
                    </a:lnTo>
                    <a:lnTo>
                      <a:pt x="147" y="204"/>
                    </a:lnTo>
                    <a:lnTo>
                      <a:pt x="147" y="207"/>
                    </a:lnTo>
                    <a:lnTo>
                      <a:pt x="145" y="209"/>
                    </a:lnTo>
                    <a:lnTo>
                      <a:pt x="152" y="211"/>
                    </a:lnTo>
                    <a:lnTo>
                      <a:pt x="161" y="213"/>
                    </a:lnTo>
                    <a:lnTo>
                      <a:pt x="168" y="215"/>
                    </a:lnTo>
                    <a:lnTo>
                      <a:pt x="176" y="218"/>
                    </a:lnTo>
                    <a:lnTo>
                      <a:pt x="184" y="222"/>
                    </a:lnTo>
                    <a:lnTo>
                      <a:pt x="190" y="225"/>
                    </a:lnTo>
                    <a:lnTo>
                      <a:pt x="194" y="229"/>
                    </a:lnTo>
                    <a:lnTo>
                      <a:pt x="197" y="235"/>
                    </a:lnTo>
                    <a:lnTo>
                      <a:pt x="188" y="232"/>
                    </a:lnTo>
                    <a:lnTo>
                      <a:pt x="183" y="231"/>
                    </a:lnTo>
                    <a:lnTo>
                      <a:pt x="176" y="228"/>
                    </a:lnTo>
                    <a:lnTo>
                      <a:pt x="168" y="227"/>
                    </a:lnTo>
                    <a:lnTo>
                      <a:pt x="168" y="228"/>
                    </a:lnTo>
                    <a:lnTo>
                      <a:pt x="168" y="229"/>
                    </a:lnTo>
                    <a:lnTo>
                      <a:pt x="166" y="232"/>
                    </a:lnTo>
                    <a:lnTo>
                      <a:pt x="166" y="233"/>
                    </a:lnTo>
                    <a:lnTo>
                      <a:pt x="170" y="238"/>
                    </a:lnTo>
                    <a:lnTo>
                      <a:pt x="175" y="240"/>
                    </a:lnTo>
                    <a:lnTo>
                      <a:pt x="181" y="243"/>
                    </a:lnTo>
                    <a:lnTo>
                      <a:pt x="188" y="246"/>
                    </a:lnTo>
                    <a:lnTo>
                      <a:pt x="195" y="249"/>
                    </a:lnTo>
                    <a:lnTo>
                      <a:pt x="202" y="251"/>
                    </a:lnTo>
                    <a:lnTo>
                      <a:pt x="208" y="253"/>
                    </a:lnTo>
                    <a:lnTo>
                      <a:pt x="213" y="254"/>
                    </a:lnTo>
                    <a:lnTo>
                      <a:pt x="213" y="256"/>
                    </a:lnTo>
                    <a:lnTo>
                      <a:pt x="213" y="258"/>
                    </a:lnTo>
                    <a:lnTo>
                      <a:pt x="213" y="260"/>
                    </a:lnTo>
                    <a:lnTo>
                      <a:pt x="213" y="261"/>
                    </a:lnTo>
                    <a:lnTo>
                      <a:pt x="210" y="260"/>
                    </a:lnTo>
                    <a:lnTo>
                      <a:pt x="206" y="260"/>
                    </a:lnTo>
                    <a:lnTo>
                      <a:pt x="202" y="260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1"/>
                    </a:lnTo>
                    <a:lnTo>
                      <a:pt x="194" y="262"/>
                    </a:lnTo>
                    <a:lnTo>
                      <a:pt x="192" y="264"/>
                    </a:lnTo>
                    <a:lnTo>
                      <a:pt x="201" y="267"/>
                    </a:lnTo>
                    <a:lnTo>
                      <a:pt x="208" y="269"/>
                    </a:lnTo>
                    <a:lnTo>
                      <a:pt x="216" y="274"/>
                    </a:lnTo>
                    <a:lnTo>
                      <a:pt x="223" y="276"/>
                    </a:lnTo>
                    <a:lnTo>
                      <a:pt x="223" y="279"/>
                    </a:lnTo>
                    <a:lnTo>
                      <a:pt x="220" y="282"/>
                    </a:lnTo>
                    <a:lnTo>
                      <a:pt x="219" y="285"/>
                    </a:lnTo>
                    <a:lnTo>
                      <a:pt x="216" y="290"/>
                    </a:lnTo>
                    <a:lnTo>
                      <a:pt x="222" y="293"/>
                    </a:lnTo>
                    <a:lnTo>
                      <a:pt x="228" y="296"/>
                    </a:lnTo>
                    <a:lnTo>
                      <a:pt x="235" y="298"/>
                    </a:lnTo>
                    <a:lnTo>
                      <a:pt x="242" y="301"/>
                    </a:lnTo>
                    <a:lnTo>
                      <a:pt x="248" y="304"/>
                    </a:lnTo>
                    <a:lnTo>
                      <a:pt x="253" y="308"/>
                    </a:lnTo>
                    <a:lnTo>
                      <a:pt x="257" y="312"/>
                    </a:lnTo>
                    <a:lnTo>
                      <a:pt x="259" y="318"/>
                    </a:lnTo>
                    <a:lnTo>
                      <a:pt x="255" y="318"/>
                    </a:lnTo>
                    <a:lnTo>
                      <a:pt x="251" y="318"/>
                    </a:lnTo>
                    <a:lnTo>
                      <a:pt x="246" y="318"/>
                    </a:lnTo>
                    <a:lnTo>
                      <a:pt x="242" y="318"/>
                    </a:lnTo>
                    <a:lnTo>
                      <a:pt x="242" y="319"/>
                    </a:lnTo>
                    <a:lnTo>
                      <a:pt x="242" y="321"/>
                    </a:lnTo>
                    <a:lnTo>
                      <a:pt x="242" y="322"/>
                    </a:lnTo>
                    <a:lnTo>
                      <a:pt x="241" y="323"/>
                    </a:lnTo>
                    <a:lnTo>
                      <a:pt x="252" y="326"/>
                    </a:lnTo>
                    <a:lnTo>
                      <a:pt x="259" y="329"/>
                    </a:lnTo>
                    <a:lnTo>
                      <a:pt x="266" y="333"/>
                    </a:lnTo>
                    <a:lnTo>
                      <a:pt x="275" y="340"/>
                    </a:lnTo>
                    <a:lnTo>
                      <a:pt x="275" y="343"/>
                    </a:lnTo>
                    <a:lnTo>
                      <a:pt x="273" y="345"/>
                    </a:lnTo>
                    <a:lnTo>
                      <a:pt x="271" y="348"/>
                    </a:lnTo>
                    <a:lnTo>
                      <a:pt x="270" y="354"/>
                    </a:lnTo>
                    <a:lnTo>
                      <a:pt x="277" y="355"/>
                    </a:lnTo>
                    <a:lnTo>
                      <a:pt x="285" y="356"/>
                    </a:lnTo>
                    <a:lnTo>
                      <a:pt x="291" y="359"/>
                    </a:lnTo>
                    <a:lnTo>
                      <a:pt x="295" y="363"/>
                    </a:lnTo>
                    <a:lnTo>
                      <a:pt x="292" y="365"/>
                    </a:lnTo>
                    <a:lnTo>
                      <a:pt x="291" y="365"/>
                    </a:lnTo>
                    <a:lnTo>
                      <a:pt x="288" y="366"/>
                    </a:lnTo>
                    <a:lnTo>
                      <a:pt x="285" y="367"/>
                    </a:lnTo>
                    <a:lnTo>
                      <a:pt x="285" y="369"/>
                    </a:lnTo>
                    <a:lnTo>
                      <a:pt x="285" y="370"/>
                    </a:lnTo>
                    <a:lnTo>
                      <a:pt x="285" y="373"/>
                    </a:lnTo>
                    <a:lnTo>
                      <a:pt x="285" y="374"/>
                    </a:lnTo>
                    <a:lnTo>
                      <a:pt x="296" y="377"/>
                    </a:lnTo>
                    <a:lnTo>
                      <a:pt x="303" y="381"/>
                    </a:lnTo>
                    <a:lnTo>
                      <a:pt x="310" y="387"/>
                    </a:lnTo>
                    <a:lnTo>
                      <a:pt x="317" y="395"/>
                    </a:lnTo>
                    <a:lnTo>
                      <a:pt x="316" y="395"/>
                    </a:lnTo>
                    <a:lnTo>
                      <a:pt x="314" y="395"/>
                    </a:lnTo>
                    <a:lnTo>
                      <a:pt x="313" y="397"/>
                    </a:lnTo>
                    <a:lnTo>
                      <a:pt x="311" y="397"/>
                    </a:lnTo>
                    <a:lnTo>
                      <a:pt x="311" y="398"/>
                    </a:lnTo>
                    <a:lnTo>
                      <a:pt x="311" y="399"/>
                    </a:lnTo>
                    <a:lnTo>
                      <a:pt x="311" y="402"/>
                    </a:lnTo>
                    <a:lnTo>
                      <a:pt x="310" y="403"/>
                    </a:lnTo>
                    <a:lnTo>
                      <a:pt x="317" y="405"/>
                    </a:lnTo>
                    <a:lnTo>
                      <a:pt x="322" y="408"/>
                    </a:lnTo>
                    <a:lnTo>
                      <a:pt x="329" y="410"/>
                    </a:lnTo>
                    <a:lnTo>
                      <a:pt x="335" y="413"/>
                    </a:lnTo>
                    <a:lnTo>
                      <a:pt x="342" y="416"/>
                    </a:lnTo>
                    <a:lnTo>
                      <a:pt x="347" y="419"/>
                    </a:lnTo>
                    <a:lnTo>
                      <a:pt x="353" y="423"/>
                    </a:lnTo>
                    <a:lnTo>
                      <a:pt x="358" y="426"/>
                    </a:lnTo>
                    <a:lnTo>
                      <a:pt x="357" y="427"/>
                    </a:lnTo>
                    <a:lnTo>
                      <a:pt x="357" y="427"/>
                    </a:lnTo>
                    <a:lnTo>
                      <a:pt x="356" y="427"/>
                    </a:lnTo>
                    <a:lnTo>
                      <a:pt x="354" y="428"/>
                    </a:lnTo>
                    <a:lnTo>
                      <a:pt x="350" y="427"/>
                    </a:lnTo>
                    <a:lnTo>
                      <a:pt x="347" y="426"/>
                    </a:lnTo>
                    <a:lnTo>
                      <a:pt x="343" y="424"/>
                    </a:lnTo>
                    <a:lnTo>
                      <a:pt x="338" y="426"/>
                    </a:lnTo>
                    <a:lnTo>
                      <a:pt x="338" y="427"/>
                    </a:lnTo>
                    <a:lnTo>
                      <a:pt x="338" y="428"/>
                    </a:lnTo>
                    <a:lnTo>
                      <a:pt x="336" y="430"/>
                    </a:lnTo>
                    <a:lnTo>
                      <a:pt x="336" y="431"/>
                    </a:lnTo>
                    <a:lnTo>
                      <a:pt x="345" y="437"/>
                    </a:lnTo>
                    <a:lnTo>
                      <a:pt x="353" y="441"/>
                    </a:lnTo>
                    <a:lnTo>
                      <a:pt x="361" y="446"/>
                    </a:lnTo>
                    <a:lnTo>
                      <a:pt x="369" y="452"/>
                    </a:lnTo>
                    <a:lnTo>
                      <a:pt x="369" y="456"/>
                    </a:lnTo>
                    <a:lnTo>
                      <a:pt x="368" y="459"/>
                    </a:lnTo>
                    <a:lnTo>
                      <a:pt x="368" y="461"/>
                    </a:lnTo>
                    <a:lnTo>
                      <a:pt x="367" y="466"/>
                    </a:lnTo>
                    <a:lnTo>
                      <a:pt x="375" y="470"/>
                    </a:lnTo>
                    <a:lnTo>
                      <a:pt x="383" y="475"/>
                    </a:lnTo>
                    <a:lnTo>
                      <a:pt x="390" y="479"/>
                    </a:lnTo>
                    <a:lnTo>
                      <a:pt x="397" y="484"/>
                    </a:lnTo>
                    <a:lnTo>
                      <a:pt x="404" y="488"/>
                    </a:lnTo>
                    <a:lnTo>
                      <a:pt x="410" y="492"/>
                    </a:lnTo>
                    <a:lnTo>
                      <a:pt x="415" y="495"/>
                    </a:lnTo>
                    <a:lnTo>
                      <a:pt x="419" y="497"/>
                    </a:lnTo>
                    <a:lnTo>
                      <a:pt x="419" y="499"/>
                    </a:lnTo>
                    <a:lnTo>
                      <a:pt x="419" y="502"/>
                    </a:lnTo>
                    <a:lnTo>
                      <a:pt x="419" y="503"/>
                    </a:lnTo>
                    <a:lnTo>
                      <a:pt x="418" y="506"/>
                    </a:lnTo>
                    <a:lnTo>
                      <a:pt x="415" y="506"/>
                    </a:lnTo>
                    <a:lnTo>
                      <a:pt x="412" y="504"/>
                    </a:lnTo>
                    <a:lnTo>
                      <a:pt x="408" y="503"/>
                    </a:lnTo>
                    <a:lnTo>
                      <a:pt x="403" y="500"/>
                    </a:lnTo>
                    <a:lnTo>
                      <a:pt x="404" y="506"/>
                    </a:lnTo>
                    <a:lnTo>
                      <a:pt x="405" y="511"/>
                    </a:lnTo>
                    <a:lnTo>
                      <a:pt x="408" y="515"/>
                    </a:lnTo>
                    <a:lnTo>
                      <a:pt x="410" y="522"/>
                    </a:lnTo>
                    <a:lnTo>
                      <a:pt x="404" y="520"/>
                    </a:lnTo>
                    <a:lnTo>
                      <a:pt x="399" y="518"/>
                    </a:lnTo>
                    <a:lnTo>
                      <a:pt x="392" y="515"/>
                    </a:lnTo>
                    <a:lnTo>
                      <a:pt x="386" y="514"/>
                    </a:lnTo>
                    <a:lnTo>
                      <a:pt x="386" y="517"/>
                    </a:lnTo>
                    <a:lnTo>
                      <a:pt x="387" y="518"/>
                    </a:lnTo>
                    <a:lnTo>
                      <a:pt x="387" y="521"/>
                    </a:lnTo>
                    <a:lnTo>
                      <a:pt x="387" y="524"/>
                    </a:lnTo>
                    <a:lnTo>
                      <a:pt x="399" y="529"/>
                    </a:lnTo>
                    <a:lnTo>
                      <a:pt x="407" y="535"/>
                    </a:lnTo>
                    <a:lnTo>
                      <a:pt x="415" y="542"/>
                    </a:lnTo>
                    <a:lnTo>
                      <a:pt x="425" y="546"/>
                    </a:lnTo>
                    <a:lnTo>
                      <a:pt x="425" y="550"/>
                    </a:lnTo>
                    <a:lnTo>
                      <a:pt x="425" y="554"/>
                    </a:lnTo>
                    <a:lnTo>
                      <a:pt x="425" y="558"/>
                    </a:lnTo>
                    <a:lnTo>
                      <a:pt x="423" y="564"/>
                    </a:lnTo>
                    <a:lnTo>
                      <a:pt x="419" y="560"/>
                    </a:lnTo>
                    <a:lnTo>
                      <a:pt x="415" y="555"/>
                    </a:lnTo>
                    <a:lnTo>
                      <a:pt x="411" y="553"/>
                    </a:lnTo>
                    <a:lnTo>
                      <a:pt x="403" y="551"/>
                    </a:lnTo>
                    <a:lnTo>
                      <a:pt x="407" y="562"/>
                    </a:lnTo>
                    <a:lnTo>
                      <a:pt x="414" y="572"/>
                    </a:lnTo>
                    <a:lnTo>
                      <a:pt x="421" y="586"/>
                    </a:lnTo>
                    <a:lnTo>
                      <a:pt x="421" y="607"/>
                    </a:lnTo>
                    <a:lnTo>
                      <a:pt x="415" y="601"/>
                    </a:lnTo>
                    <a:lnTo>
                      <a:pt x="412" y="598"/>
                    </a:lnTo>
                    <a:lnTo>
                      <a:pt x="407" y="596"/>
                    </a:lnTo>
                    <a:lnTo>
                      <a:pt x="400" y="594"/>
                    </a:lnTo>
                    <a:lnTo>
                      <a:pt x="399" y="594"/>
                    </a:lnTo>
                    <a:lnTo>
                      <a:pt x="399" y="596"/>
                    </a:lnTo>
                    <a:lnTo>
                      <a:pt x="397" y="597"/>
                    </a:lnTo>
                    <a:lnTo>
                      <a:pt x="396" y="598"/>
                    </a:lnTo>
                    <a:lnTo>
                      <a:pt x="404" y="605"/>
                    </a:lnTo>
                    <a:lnTo>
                      <a:pt x="415" y="616"/>
                    </a:lnTo>
                    <a:lnTo>
                      <a:pt x="421" y="629"/>
                    </a:lnTo>
                    <a:lnTo>
                      <a:pt x="418" y="641"/>
                    </a:lnTo>
                    <a:lnTo>
                      <a:pt x="415" y="637"/>
                    </a:lnTo>
                    <a:lnTo>
                      <a:pt x="411" y="633"/>
                    </a:lnTo>
                    <a:lnTo>
                      <a:pt x="408" y="630"/>
                    </a:lnTo>
                    <a:lnTo>
                      <a:pt x="404" y="626"/>
                    </a:lnTo>
                    <a:lnTo>
                      <a:pt x="403" y="626"/>
                    </a:lnTo>
                    <a:lnTo>
                      <a:pt x="401" y="626"/>
                    </a:lnTo>
                    <a:lnTo>
                      <a:pt x="399" y="626"/>
                    </a:lnTo>
                    <a:lnTo>
                      <a:pt x="397" y="626"/>
                    </a:lnTo>
                    <a:lnTo>
                      <a:pt x="396" y="627"/>
                    </a:lnTo>
                    <a:lnTo>
                      <a:pt x="396" y="629"/>
                    </a:lnTo>
                    <a:lnTo>
                      <a:pt x="394" y="630"/>
                    </a:lnTo>
                    <a:lnTo>
                      <a:pt x="394" y="631"/>
                    </a:lnTo>
                    <a:lnTo>
                      <a:pt x="403" y="641"/>
                    </a:lnTo>
                    <a:lnTo>
                      <a:pt x="410" y="651"/>
                    </a:lnTo>
                    <a:lnTo>
                      <a:pt x="414" y="660"/>
                    </a:lnTo>
                    <a:lnTo>
                      <a:pt x="415" y="674"/>
                    </a:lnTo>
                    <a:lnTo>
                      <a:pt x="410" y="669"/>
                    </a:lnTo>
                    <a:lnTo>
                      <a:pt x="407" y="665"/>
                    </a:lnTo>
                    <a:lnTo>
                      <a:pt x="403" y="663"/>
                    </a:lnTo>
                    <a:lnTo>
                      <a:pt x="396" y="660"/>
                    </a:lnTo>
                    <a:lnTo>
                      <a:pt x="399" y="673"/>
                    </a:lnTo>
                    <a:lnTo>
                      <a:pt x="405" y="683"/>
                    </a:lnTo>
                    <a:lnTo>
                      <a:pt x="411" y="695"/>
                    </a:lnTo>
                    <a:lnTo>
                      <a:pt x="412" y="713"/>
                    </a:lnTo>
                    <a:lnTo>
                      <a:pt x="410" y="710"/>
                    </a:lnTo>
                    <a:lnTo>
                      <a:pt x="407" y="707"/>
                    </a:lnTo>
                    <a:lnTo>
                      <a:pt x="404" y="702"/>
                    </a:lnTo>
                    <a:lnTo>
                      <a:pt x="397" y="694"/>
                    </a:lnTo>
                    <a:lnTo>
                      <a:pt x="396" y="694"/>
                    </a:lnTo>
                    <a:lnTo>
                      <a:pt x="394" y="694"/>
                    </a:lnTo>
                    <a:lnTo>
                      <a:pt x="393" y="694"/>
                    </a:lnTo>
                    <a:lnTo>
                      <a:pt x="392" y="695"/>
                    </a:lnTo>
                    <a:lnTo>
                      <a:pt x="394" y="707"/>
                    </a:lnTo>
                    <a:lnTo>
                      <a:pt x="401" y="720"/>
                    </a:lnTo>
                    <a:lnTo>
                      <a:pt x="407" y="734"/>
                    </a:lnTo>
                    <a:lnTo>
                      <a:pt x="410" y="752"/>
                    </a:lnTo>
                    <a:lnTo>
                      <a:pt x="404" y="745"/>
                    </a:lnTo>
                    <a:lnTo>
                      <a:pt x="399" y="739"/>
                    </a:lnTo>
                    <a:lnTo>
                      <a:pt x="393" y="734"/>
                    </a:lnTo>
                    <a:lnTo>
                      <a:pt x="385" y="731"/>
                    </a:lnTo>
                    <a:lnTo>
                      <a:pt x="390" y="745"/>
                    </a:lnTo>
                    <a:lnTo>
                      <a:pt x="399" y="757"/>
                    </a:lnTo>
                    <a:lnTo>
                      <a:pt x="405" y="771"/>
                    </a:lnTo>
                    <a:lnTo>
                      <a:pt x="408" y="786"/>
                    </a:lnTo>
                    <a:lnTo>
                      <a:pt x="404" y="783"/>
                    </a:lnTo>
                    <a:lnTo>
                      <a:pt x="399" y="778"/>
                    </a:lnTo>
                    <a:lnTo>
                      <a:pt x="392" y="772"/>
                    </a:lnTo>
                    <a:lnTo>
                      <a:pt x="385" y="765"/>
                    </a:lnTo>
                    <a:lnTo>
                      <a:pt x="383" y="767"/>
                    </a:lnTo>
                    <a:lnTo>
                      <a:pt x="382" y="767"/>
                    </a:lnTo>
                    <a:lnTo>
                      <a:pt x="381" y="768"/>
                    </a:lnTo>
                    <a:lnTo>
                      <a:pt x="379" y="770"/>
                    </a:lnTo>
                    <a:lnTo>
                      <a:pt x="386" y="782"/>
                    </a:lnTo>
                    <a:lnTo>
                      <a:pt x="397" y="795"/>
                    </a:lnTo>
                    <a:lnTo>
                      <a:pt x="405" y="808"/>
                    </a:lnTo>
                    <a:lnTo>
                      <a:pt x="404" y="825"/>
                    </a:lnTo>
                    <a:lnTo>
                      <a:pt x="396" y="814"/>
                    </a:lnTo>
                    <a:lnTo>
                      <a:pt x="390" y="808"/>
                    </a:lnTo>
                    <a:lnTo>
                      <a:pt x="386" y="804"/>
                    </a:lnTo>
                    <a:lnTo>
                      <a:pt x="382" y="800"/>
                    </a:lnTo>
                    <a:lnTo>
                      <a:pt x="379" y="808"/>
                    </a:lnTo>
                    <a:lnTo>
                      <a:pt x="387" y="822"/>
                    </a:lnTo>
                    <a:lnTo>
                      <a:pt x="396" y="839"/>
                    </a:lnTo>
                    <a:lnTo>
                      <a:pt x="400" y="858"/>
                    </a:lnTo>
                    <a:lnTo>
                      <a:pt x="392" y="847"/>
                    </a:lnTo>
                    <a:lnTo>
                      <a:pt x="387" y="840"/>
                    </a:lnTo>
                    <a:lnTo>
                      <a:pt x="385" y="837"/>
                    </a:lnTo>
                    <a:lnTo>
                      <a:pt x="382" y="836"/>
                    </a:lnTo>
                    <a:lnTo>
                      <a:pt x="381" y="836"/>
                    </a:lnTo>
                    <a:lnTo>
                      <a:pt x="379" y="837"/>
                    </a:lnTo>
                    <a:lnTo>
                      <a:pt x="376" y="837"/>
                    </a:lnTo>
                    <a:lnTo>
                      <a:pt x="375" y="839"/>
                    </a:lnTo>
                    <a:lnTo>
                      <a:pt x="383" y="851"/>
                    </a:lnTo>
                    <a:lnTo>
                      <a:pt x="393" y="864"/>
                    </a:lnTo>
                    <a:lnTo>
                      <a:pt x="399" y="877"/>
                    </a:lnTo>
                    <a:lnTo>
                      <a:pt x="397" y="893"/>
                    </a:lnTo>
                    <a:lnTo>
                      <a:pt x="390" y="886"/>
                    </a:lnTo>
                    <a:lnTo>
                      <a:pt x="386" y="879"/>
                    </a:lnTo>
                    <a:lnTo>
                      <a:pt x="379" y="875"/>
                    </a:lnTo>
                    <a:lnTo>
                      <a:pt x="371" y="873"/>
                    </a:lnTo>
                    <a:lnTo>
                      <a:pt x="375" y="883"/>
                    </a:lnTo>
                    <a:lnTo>
                      <a:pt x="382" y="895"/>
                    </a:lnTo>
                    <a:lnTo>
                      <a:pt x="390" y="911"/>
                    </a:lnTo>
                    <a:lnTo>
                      <a:pt x="394" y="927"/>
                    </a:lnTo>
                    <a:lnTo>
                      <a:pt x="390" y="926"/>
                    </a:lnTo>
                    <a:lnTo>
                      <a:pt x="386" y="920"/>
                    </a:lnTo>
                    <a:lnTo>
                      <a:pt x="382" y="915"/>
                    </a:lnTo>
                    <a:lnTo>
                      <a:pt x="379" y="911"/>
                    </a:lnTo>
                    <a:lnTo>
                      <a:pt x="378" y="911"/>
                    </a:lnTo>
                    <a:lnTo>
                      <a:pt x="376" y="911"/>
                    </a:lnTo>
                    <a:lnTo>
                      <a:pt x="374" y="911"/>
                    </a:lnTo>
                    <a:lnTo>
                      <a:pt x="372" y="912"/>
                    </a:lnTo>
                    <a:lnTo>
                      <a:pt x="375" y="923"/>
                    </a:lnTo>
                    <a:lnTo>
                      <a:pt x="382" y="934"/>
                    </a:lnTo>
                    <a:lnTo>
                      <a:pt x="389" y="947"/>
                    </a:lnTo>
                    <a:lnTo>
                      <a:pt x="393" y="962"/>
                    </a:lnTo>
                    <a:lnTo>
                      <a:pt x="389" y="959"/>
                    </a:lnTo>
                    <a:lnTo>
                      <a:pt x="383" y="955"/>
                    </a:lnTo>
                    <a:lnTo>
                      <a:pt x="379" y="948"/>
                    </a:lnTo>
                    <a:lnTo>
                      <a:pt x="375" y="944"/>
                    </a:lnTo>
                    <a:lnTo>
                      <a:pt x="374" y="944"/>
                    </a:lnTo>
                    <a:lnTo>
                      <a:pt x="372" y="944"/>
                    </a:lnTo>
                    <a:lnTo>
                      <a:pt x="371" y="944"/>
                    </a:lnTo>
                    <a:lnTo>
                      <a:pt x="369" y="944"/>
                    </a:lnTo>
                    <a:lnTo>
                      <a:pt x="375" y="958"/>
                    </a:lnTo>
                    <a:lnTo>
                      <a:pt x="381" y="970"/>
                    </a:lnTo>
                    <a:lnTo>
                      <a:pt x="386" y="984"/>
                    </a:lnTo>
                    <a:lnTo>
                      <a:pt x="387" y="1002"/>
                    </a:lnTo>
                    <a:lnTo>
                      <a:pt x="383" y="996"/>
                    </a:lnTo>
                    <a:lnTo>
                      <a:pt x="379" y="991"/>
                    </a:lnTo>
                    <a:lnTo>
                      <a:pt x="375" y="985"/>
                    </a:lnTo>
                    <a:lnTo>
                      <a:pt x="371" y="980"/>
                    </a:lnTo>
                    <a:lnTo>
                      <a:pt x="369" y="980"/>
                    </a:lnTo>
                    <a:lnTo>
                      <a:pt x="368" y="980"/>
                    </a:lnTo>
                    <a:lnTo>
                      <a:pt x="365" y="980"/>
                    </a:lnTo>
                    <a:lnTo>
                      <a:pt x="364" y="981"/>
                    </a:lnTo>
                    <a:lnTo>
                      <a:pt x="369" y="995"/>
                    </a:lnTo>
                    <a:lnTo>
                      <a:pt x="378" y="1006"/>
                    </a:lnTo>
                    <a:lnTo>
                      <a:pt x="383" y="1018"/>
                    </a:lnTo>
                    <a:lnTo>
                      <a:pt x="385" y="1036"/>
                    </a:lnTo>
                    <a:lnTo>
                      <a:pt x="381" y="1032"/>
                    </a:lnTo>
                    <a:lnTo>
                      <a:pt x="376" y="1027"/>
                    </a:lnTo>
                    <a:lnTo>
                      <a:pt x="371" y="1021"/>
                    </a:lnTo>
                    <a:lnTo>
                      <a:pt x="367" y="1016"/>
                    </a:lnTo>
                    <a:lnTo>
                      <a:pt x="365" y="1016"/>
                    </a:lnTo>
                    <a:lnTo>
                      <a:pt x="364" y="1016"/>
                    </a:lnTo>
                    <a:lnTo>
                      <a:pt x="363" y="1017"/>
                    </a:lnTo>
                    <a:lnTo>
                      <a:pt x="361" y="1017"/>
                    </a:lnTo>
                    <a:lnTo>
                      <a:pt x="367" y="1029"/>
                    </a:lnTo>
                    <a:lnTo>
                      <a:pt x="378" y="1046"/>
                    </a:lnTo>
                    <a:lnTo>
                      <a:pt x="385" y="1061"/>
                    </a:lnTo>
                    <a:lnTo>
                      <a:pt x="382" y="1074"/>
                    </a:lnTo>
                    <a:lnTo>
                      <a:pt x="376" y="1067"/>
                    </a:lnTo>
                    <a:lnTo>
                      <a:pt x="372" y="1060"/>
                    </a:lnTo>
                    <a:lnTo>
                      <a:pt x="367" y="1054"/>
                    </a:lnTo>
                    <a:lnTo>
                      <a:pt x="363" y="1047"/>
                    </a:lnTo>
                    <a:lnTo>
                      <a:pt x="360" y="1046"/>
                    </a:lnTo>
                    <a:lnTo>
                      <a:pt x="358" y="1046"/>
                    </a:lnTo>
                    <a:lnTo>
                      <a:pt x="356" y="1046"/>
                    </a:lnTo>
                    <a:lnTo>
                      <a:pt x="353" y="1046"/>
                    </a:lnTo>
                    <a:lnTo>
                      <a:pt x="360" y="1060"/>
                    </a:lnTo>
                    <a:lnTo>
                      <a:pt x="368" y="1072"/>
                    </a:lnTo>
                    <a:lnTo>
                      <a:pt x="376" y="1086"/>
                    </a:lnTo>
                    <a:lnTo>
                      <a:pt x="379" y="1104"/>
                    </a:lnTo>
                    <a:lnTo>
                      <a:pt x="372" y="1094"/>
                    </a:lnTo>
                    <a:lnTo>
                      <a:pt x="364" y="1085"/>
                    </a:lnTo>
                    <a:lnTo>
                      <a:pt x="356" y="1076"/>
                    </a:lnTo>
                    <a:lnTo>
                      <a:pt x="346" y="1072"/>
                    </a:lnTo>
                    <a:lnTo>
                      <a:pt x="353" y="1087"/>
                    </a:lnTo>
                    <a:lnTo>
                      <a:pt x="364" y="1101"/>
                    </a:lnTo>
                    <a:lnTo>
                      <a:pt x="375" y="1115"/>
                    </a:lnTo>
                    <a:lnTo>
                      <a:pt x="378" y="1132"/>
                    </a:lnTo>
                    <a:lnTo>
                      <a:pt x="369" y="1121"/>
                    </a:lnTo>
                    <a:lnTo>
                      <a:pt x="364" y="1115"/>
                    </a:lnTo>
                    <a:lnTo>
                      <a:pt x="358" y="1111"/>
                    </a:lnTo>
                    <a:lnTo>
                      <a:pt x="353" y="1107"/>
                    </a:lnTo>
                    <a:lnTo>
                      <a:pt x="352" y="1108"/>
                    </a:lnTo>
                    <a:lnTo>
                      <a:pt x="352" y="1108"/>
                    </a:lnTo>
                    <a:lnTo>
                      <a:pt x="350" y="1110"/>
                    </a:lnTo>
                    <a:lnTo>
                      <a:pt x="349" y="1111"/>
                    </a:lnTo>
                    <a:lnTo>
                      <a:pt x="356" y="1125"/>
                    </a:lnTo>
                    <a:lnTo>
                      <a:pt x="365" y="1136"/>
                    </a:lnTo>
                    <a:lnTo>
                      <a:pt x="372" y="1148"/>
                    </a:lnTo>
                    <a:lnTo>
                      <a:pt x="375" y="1166"/>
                    </a:lnTo>
                    <a:lnTo>
                      <a:pt x="371" y="1159"/>
                    </a:lnTo>
                    <a:lnTo>
                      <a:pt x="365" y="1152"/>
                    </a:lnTo>
                    <a:lnTo>
                      <a:pt x="360" y="1146"/>
                    </a:lnTo>
                    <a:lnTo>
                      <a:pt x="354" y="1139"/>
                    </a:lnTo>
                    <a:lnTo>
                      <a:pt x="354" y="1139"/>
                    </a:lnTo>
                    <a:lnTo>
                      <a:pt x="353" y="1139"/>
                    </a:lnTo>
                    <a:lnTo>
                      <a:pt x="353" y="1140"/>
                    </a:lnTo>
                    <a:lnTo>
                      <a:pt x="352" y="1140"/>
                    </a:lnTo>
                    <a:lnTo>
                      <a:pt x="356" y="1154"/>
                    </a:lnTo>
                    <a:lnTo>
                      <a:pt x="364" y="1166"/>
                    </a:lnTo>
                    <a:lnTo>
                      <a:pt x="371" y="1181"/>
                    </a:lnTo>
                    <a:lnTo>
                      <a:pt x="374" y="1199"/>
                    </a:lnTo>
                    <a:lnTo>
                      <a:pt x="368" y="1192"/>
                    </a:lnTo>
                    <a:lnTo>
                      <a:pt x="363" y="1186"/>
                    </a:lnTo>
                    <a:lnTo>
                      <a:pt x="357" y="1180"/>
                    </a:lnTo>
                    <a:lnTo>
                      <a:pt x="349" y="1176"/>
                    </a:lnTo>
                    <a:lnTo>
                      <a:pt x="353" y="1190"/>
                    </a:lnTo>
                    <a:lnTo>
                      <a:pt x="364" y="1202"/>
                    </a:lnTo>
                    <a:lnTo>
                      <a:pt x="371" y="1216"/>
                    </a:lnTo>
                    <a:lnTo>
                      <a:pt x="371" y="1235"/>
                    </a:lnTo>
                    <a:lnTo>
                      <a:pt x="365" y="1230"/>
                    </a:lnTo>
                    <a:lnTo>
                      <a:pt x="361" y="1226"/>
                    </a:lnTo>
                    <a:lnTo>
                      <a:pt x="357" y="1222"/>
                    </a:lnTo>
                    <a:lnTo>
                      <a:pt x="352" y="1216"/>
                    </a:lnTo>
                    <a:lnTo>
                      <a:pt x="350" y="1217"/>
                    </a:lnTo>
                    <a:lnTo>
                      <a:pt x="350" y="1217"/>
                    </a:lnTo>
                    <a:lnTo>
                      <a:pt x="349" y="1219"/>
                    </a:lnTo>
                    <a:lnTo>
                      <a:pt x="347" y="1220"/>
                    </a:lnTo>
                    <a:lnTo>
                      <a:pt x="353" y="1234"/>
                    </a:lnTo>
                    <a:lnTo>
                      <a:pt x="361" y="1244"/>
                    </a:lnTo>
                    <a:lnTo>
                      <a:pt x="367" y="1255"/>
                    </a:lnTo>
                    <a:lnTo>
                      <a:pt x="369" y="1274"/>
                    </a:lnTo>
                    <a:lnTo>
                      <a:pt x="368" y="1274"/>
                    </a:lnTo>
                    <a:lnTo>
                      <a:pt x="368" y="1274"/>
                    </a:lnTo>
                    <a:lnTo>
                      <a:pt x="368" y="1274"/>
                    </a:lnTo>
                    <a:lnTo>
                      <a:pt x="367" y="1275"/>
                    </a:lnTo>
                    <a:lnTo>
                      <a:pt x="361" y="1267"/>
                    </a:lnTo>
                    <a:lnTo>
                      <a:pt x="357" y="1260"/>
                    </a:lnTo>
                    <a:lnTo>
                      <a:pt x="350" y="1255"/>
                    </a:lnTo>
                    <a:lnTo>
                      <a:pt x="342" y="1252"/>
                    </a:lnTo>
                    <a:lnTo>
                      <a:pt x="347" y="1266"/>
                    </a:lnTo>
                    <a:lnTo>
                      <a:pt x="358" y="1280"/>
                    </a:lnTo>
                    <a:lnTo>
                      <a:pt x="367" y="1293"/>
                    </a:lnTo>
                    <a:lnTo>
                      <a:pt x="365" y="1304"/>
                    </a:lnTo>
                    <a:lnTo>
                      <a:pt x="360" y="1298"/>
                    </a:lnTo>
                    <a:lnTo>
                      <a:pt x="354" y="1292"/>
                    </a:lnTo>
                    <a:lnTo>
                      <a:pt x="349" y="1286"/>
                    </a:lnTo>
                    <a:lnTo>
                      <a:pt x="340" y="1284"/>
                    </a:lnTo>
                    <a:lnTo>
                      <a:pt x="346" y="1298"/>
                    </a:lnTo>
                    <a:lnTo>
                      <a:pt x="354" y="1309"/>
                    </a:lnTo>
                    <a:lnTo>
                      <a:pt x="361" y="1321"/>
                    </a:lnTo>
                    <a:lnTo>
                      <a:pt x="363" y="1338"/>
                    </a:lnTo>
                    <a:lnTo>
                      <a:pt x="358" y="1331"/>
                    </a:lnTo>
                    <a:lnTo>
                      <a:pt x="353" y="1324"/>
                    </a:lnTo>
                    <a:lnTo>
                      <a:pt x="347" y="1318"/>
                    </a:lnTo>
                    <a:lnTo>
                      <a:pt x="339" y="1314"/>
                    </a:lnTo>
                    <a:lnTo>
                      <a:pt x="343" y="1327"/>
                    </a:lnTo>
                    <a:lnTo>
                      <a:pt x="352" y="1340"/>
                    </a:lnTo>
                    <a:lnTo>
                      <a:pt x="358" y="1357"/>
                    </a:lnTo>
                    <a:lnTo>
                      <a:pt x="363" y="1376"/>
                    </a:lnTo>
                    <a:lnTo>
                      <a:pt x="361" y="1376"/>
                    </a:lnTo>
                    <a:lnTo>
                      <a:pt x="361" y="1376"/>
                    </a:lnTo>
                    <a:lnTo>
                      <a:pt x="361" y="1376"/>
                    </a:lnTo>
                    <a:lnTo>
                      <a:pt x="360" y="1378"/>
                    </a:lnTo>
                    <a:lnTo>
                      <a:pt x="350" y="1365"/>
                    </a:lnTo>
                    <a:lnTo>
                      <a:pt x="345" y="1357"/>
                    </a:lnTo>
                    <a:lnTo>
                      <a:pt x="340" y="1351"/>
                    </a:lnTo>
                    <a:lnTo>
                      <a:pt x="336" y="1349"/>
                    </a:lnTo>
                    <a:lnTo>
                      <a:pt x="336" y="1349"/>
                    </a:lnTo>
                    <a:lnTo>
                      <a:pt x="335" y="1349"/>
                    </a:lnTo>
                    <a:lnTo>
                      <a:pt x="335" y="1349"/>
                    </a:lnTo>
                    <a:lnTo>
                      <a:pt x="334" y="1350"/>
                    </a:lnTo>
                    <a:lnTo>
                      <a:pt x="338" y="1364"/>
                    </a:lnTo>
                    <a:lnTo>
                      <a:pt x="346" y="1376"/>
                    </a:lnTo>
                    <a:lnTo>
                      <a:pt x="354" y="1390"/>
                    </a:lnTo>
                    <a:lnTo>
                      <a:pt x="358" y="1407"/>
                    </a:lnTo>
                    <a:lnTo>
                      <a:pt x="354" y="1404"/>
                    </a:lnTo>
                    <a:lnTo>
                      <a:pt x="349" y="1397"/>
                    </a:lnTo>
                    <a:lnTo>
                      <a:pt x="343" y="1390"/>
                    </a:lnTo>
                    <a:lnTo>
                      <a:pt x="340" y="1385"/>
                    </a:lnTo>
                    <a:lnTo>
                      <a:pt x="338" y="1386"/>
                    </a:lnTo>
                    <a:lnTo>
                      <a:pt x="335" y="1386"/>
                    </a:lnTo>
                    <a:lnTo>
                      <a:pt x="335" y="1387"/>
                    </a:lnTo>
                    <a:lnTo>
                      <a:pt x="334" y="1389"/>
                    </a:lnTo>
                    <a:lnTo>
                      <a:pt x="342" y="1401"/>
                    </a:lnTo>
                    <a:lnTo>
                      <a:pt x="350" y="1414"/>
                    </a:lnTo>
                    <a:lnTo>
                      <a:pt x="356" y="1429"/>
                    </a:lnTo>
                    <a:lnTo>
                      <a:pt x="354" y="1443"/>
                    </a:lnTo>
                    <a:lnTo>
                      <a:pt x="350" y="1438"/>
                    </a:lnTo>
                    <a:lnTo>
                      <a:pt x="346" y="1433"/>
                    </a:lnTo>
                    <a:lnTo>
                      <a:pt x="342" y="1426"/>
                    </a:lnTo>
                    <a:lnTo>
                      <a:pt x="336" y="1420"/>
                    </a:lnTo>
                    <a:lnTo>
                      <a:pt x="332" y="1425"/>
                    </a:lnTo>
                    <a:lnTo>
                      <a:pt x="334" y="1429"/>
                    </a:lnTo>
                    <a:lnTo>
                      <a:pt x="336" y="1434"/>
                    </a:lnTo>
                    <a:lnTo>
                      <a:pt x="342" y="1441"/>
                    </a:lnTo>
                    <a:lnTo>
                      <a:pt x="346" y="1448"/>
                    </a:lnTo>
                    <a:lnTo>
                      <a:pt x="350" y="1456"/>
                    </a:lnTo>
                    <a:lnTo>
                      <a:pt x="352" y="1463"/>
                    </a:lnTo>
                    <a:lnTo>
                      <a:pt x="349" y="1472"/>
                    </a:lnTo>
                    <a:lnTo>
                      <a:pt x="346" y="1467"/>
                    </a:lnTo>
                    <a:lnTo>
                      <a:pt x="342" y="1463"/>
                    </a:lnTo>
                    <a:lnTo>
                      <a:pt x="338" y="1459"/>
                    </a:lnTo>
                    <a:lnTo>
                      <a:pt x="335" y="1455"/>
                    </a:lnTo>
                    <a:lnTo>
                      <a:pt x="334" y="1456"/>
                    </a:lnTo>
                    <a:lnTo>
                      <a:pt x="334" y="1456"/>
                    </a:lnTo>
                    <a:lnTo>
                      <a:pt x="332" y="1458"/>
                    </a:lnTo>
                    <a:lnTo>
                      <a:pt x="331" y="1459"/>
                    </a:lnTo>
                    <a:lnTo>
                      <a:pt x="334" y="1469"/>
                    </a:lnTo>
                    <a:lnTo>
                      <a:pt x="339" y="1479"/>
                    </a:lnTo>
                    <a:lnTo>
                      <a:pt x="345" y="1490"/>
                    </a:lnTo>
                    <a:lnTo>
                      <a:pt x="347" y="1502"/>
                    </a:lnTo>
                    <a:lnTo>
                      <a:pt x="342" y="1501"/>
                    </a:lnTo>
                    <a:lnTo>
                      <a:pt x="338" y="1497"/>
                    </a:lnTo>
                    <a:lnTo>
                      <a:pt x="334" y="1491"/>
                    </a:lnTo>
                    <a:lnTo>
                      <a:pt x="329" y="1487"/>
                    </a:lnTo>
                    <a:lnTo>
                      <a:pt x="328" y="1487"/>
                    </a:lnTo>
                    <a:lnTo>
                      <a:pt x="327" y="1487"/>
                    </a:lnTo>
                    <a:lnTo>
                      <a:pt x="325" y="1488"/>
                    </a:lnTo>
                    <a:lnTo>
                      <a:pt x="324" y="1488"/>
                    </a:lnTo>
                    <a:lnTo>
                      <a:pt x="324" y="1494"/>
                    </a:lnTo>
                    <a:lnTo>
                      <a:pt x="325" y="1498"/>
                    </a:lnTo>
                    <a:lnTo>
                      <a:pt x="327" y="1502"/>
                    </a:lnTo>
                    <a:lnTo>
                      <a:pt x="328" y="1505"/>
                    </a:lnTo>
                    <a:lnTo>
                      <a:pt x="309" y="1505"/>
                    </a:lnTo>
                    <a:lnTo>
                      <a:pt x="288" y="1505"/>
                    </a:lnTo>
                    <a:lnTo>
                      <a:pt x="269" y="1505"/>
                    </a:lnTo>
                    <a:lnTo>
                      <a:pt x="248" y="1506"/>
                    </a:lnTo>
                    <a:lnTo>
                      <a:pt x="228" y="1506"/>
                    </a:lnTo>
                    <a:lnTo>
                      <a:pt x="208" y="1506"/>
                    </a:lnTo>
                    <a:lnTo>
                      <a:pt x="187" y="1506"/>
                    </a:lnTo>
                    <a:lnTo>
                      <a:pt x="168" y="1506"/>
                    </a:lnTo>
                    <a:lnTo>
                      <a:pt x="147" y="1506"/>
                    </a:lnTo>
                    <a:lnTo>
                      <a:pt x="126" y="1506"/>
                    </a:lnTo>
                    <a:lnTo>
                      <a:pt x="105" y="1506"/>
                    </a:lnTo>
                    <a:lnTo>
                      <a:pt x="85" y="1506"/>
                    </a:lnTo>
                    <a:lnTo>
                      <a:pt x="65" y="1506"/>
                    </a:lnTo>
                    <a:lnTo>
                      <a:pt x="45" y="1506"/>
                    </a:lnTo>
                    <a:lnTo>
                      <a:pt x="24" y="1506"/>
                    </a:lnTo>
                    <a:lnTo>
                      <a:pt x="3" y="1506"/>
                    </a:lnTo>
                    <a:lnTo>
                      <a:pt x="0" y="1488"/>
                    </a:lnTo>
                    <a:lnTo>
                      <a:pt x="0" y="1456"/>
                    </a:lnTo>
                    <a:lnTo>
                      <a:pt x="2" y="1425"/>
                    </a:lnTo>
                    <a:lnTo>
                      <a:pt x="2" y="1405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4" name="Freeform 96"/>
              <p:cNvSpPr>
                <a:spLocks/>
              </p:cNvSpPr>
              <p:nvPr/>
            </p:nvSpPr>
            <p:spPr bwMode="auto">
              <a:xfrm>
                <a:off x="4419" y="2828"/>
                <a:ext cx="843" cy="1018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01" y="95"/>
                  </a:cxn>
                  <a:cxn ang="0">
                    <a:pos x="281" y="264"/>
                  </a:cxn>
                  <a:cxn ang="0">
                    <a:pos x="466" y="427"/>
                  </a:cxn>
                  <a:cxn ang="0">
                    <a:pos x="475" y="652"/>
                  </a:cxn>
                  <a:cxn ang="0">
                    <a:pos x="459" y="967"/>
                  </a:cxn>
                  <a:cxn ang="0">
                    <a:pos x="468" y="1015"/>
                  </a:cxn>
                  <a:cxn ang="0">
                    <a:pos x="468" y="1125"/>
                  </a:cxn>
                  <a:cxn ang="0">
                    <a:pos x="453" y="1278"/>
                  </a:cxn>
                  <a:cxn ang="0">
                    <a:pos x="443" y="1549"/>
                  </a:cxn>
                  <a:cxn ang="0">
                    <a:pos x="516" y="1565"/>
                  </a:cxn>
                  <a:cxn ang="0">
                    <a:pos x="556" y="1807"/>
                  </a:cxn>
                  <a:cxn ang="0">
                    <a:pos x="587" y="1984"/>
                  </a:cxn>
                  <a:cxn ang="0">
                    <a:pos x="695" y="2006"/>
                  </a:cxn>
                  <a:cxn ang="0">
                    <a:pos x="742" y="1932"/>
                  </a:cxn>
                  <a:cxn ang="0">
                    <a:pos x="771" y="1853"/>
                  </a:cxn>
                  <a:cxn ang="0">
                    <a:pos x="773" y="1518"/>
                  </a:cxn>
                  <a:cxn ang="0">
                    <a:pos x="794" y="1304"/>
                  </a:cxn>
                  <a:cxn ang="0">
                    <a:pos x="844" y="1141"/>
                  </a:cxn>
                  <a:cxn ang="0">
                    <a:pos x="880" y="1136"/>
                  </a:cxn>
                  <a:cxn ang="0">
                    <a:pos x="909" y="1408"/>
                  </a:cxn>
                  <a:cxn ang="0">
                    <a:pos x="914" y="1590"/>
                  </a:cxn>
                  <a:cxn ang="0">
                    <a:pos x="917" y="1865"/>
                  </a:cxn>
                  <a:cxn ang="0">
                    <a:pos x="952" y="1973"/>
                  </a:cxn>
                  <a:cxn ang="0">
                    <a:pos x="1013" y="2012"/>
                  </a:cxn>
                  <a:cxn ang="0">
                    <a:pos x="1079" y="2010"/>
                  </a:cxn>
                  <a:cxn ang="0">
                    <a:pos x="1170" y="1899"/>
                  </a:cxn>
                  <a:cxn ang="0">
                    <a:pos x="1155" y="1784"/>
                  </a:cxn>
                  <a:cxn ang="0">
                    <a:pos x="1136" y="1429"/>
                  </a:cxn>
                  <a:cxn ang="0">
                    <a:pos x="1125" y="1123"/>
                  </a:cxn>
                  <a:cxn ang="0">
                    <a:pos x="1133" y="1011"/>
                  </a:cxn>
                  <a:cxn ang="0">
                    <a:pos x="1143" y="1072"/>
                  </a:cxn>
                  <a:cxn ang="0">
                    <a:pos x="1147" y="1156"/>
                  </a:cxn>
                  <a:cxn ang="0">
                    <a:pos x="1206" y="1176"/>
                  </a:cxn>
                  <a:cxn ang="0">
                    <a:pos x="1256" y="1062"/>
                  </a:cxn>
                  <a:cxn ang="0">
                    <a:pos x="1264" y="964"/>
                  </a:cxn>
                  <a:cxn ang="0">
                    <a:pos x="1241" y="635"/>
                  </a:cxn>
                  <a:cxn ang="0">
                    <a:pos x="1231" y="395"/>
                  </a:cxn>
                  <a:cxn ang="0">
                    <a:pos x="1300" y="338"/>
                  </a:cxn>
                  <a:cxn ang="0">
                    <a:pos x="1454" y="240"/>
                  </a:cxn>
                  <a:cxn ang="0">
                    <a:pos x="1604" y="142"/>
                  </a:cxn>
                  <a:cxn ang="0">
                    <a:pos x="1685" y="91"/>
                  </a:cxn>
                  <a:cxn ang="0">
                    <a:pos x="1671" y="521"/>
                  </a:cxn>
                  <a:cxn ang="0">
                    <a:pos x="1638" y="568"/>
                  </a:cxn>
                  <a:cxn ang="0">
                    <a:pos x="1600" y="619"/>
                  </a:cxn>
                  <a:cxn ang="0">
                    <a:pos x="1458" y="821"/>
                  </a:cxn>
                  <a:cxn ang="0">
                    <a:pos x="1320" y="1029"/>
                  </a:cxn>
                  <a:cxn ang="0">
                    <a:pos x="1246" y="1256"/>
                  </a:cxn>
                  <a:cxn ang="0">
                    <a:pos x="1297" y="1758"/>
                  </a:cxn>
                  <a:cxn ang="0">
                    <a:pos x="1105" y="2034"/>
                  </a:cxn>
                  <a:cxn ang="0">
                    <a:pos x="773" y="2033"/>
                  </a:cxn>
                  <a:cxn ang="0">
                    <a:pos x="570" y="2031"/>
                  </a:cxn>
                  <a:cxn ang="0">
                    <a:pos x="455" y="2031"/>
                  </a:cxn>
                  <a:cxn ang="0">
                    <a:pos x="392" y="2030"/>
                  </a:cxn>
                  <a:cxn ang="0">
                    <a:pos x="350" y="2013"/>
                  </a:cxn>
                  <a:cxn ang="0">
                    <a:pos x="385" y="1626"/>
                  </a:cxn>
                  <a:cxn ang="0">
                    <a:pos x="433" y="1050"/>
                  </a:cxn>
                  <a:cxn ang="0">
                    <a:pos x="284" y="857"/>
                  </a:cxn>
                  <a:cxn ang="0">
                    <a:pos x="162" y="705"/>
                  </a:cxn>
                  <a:cxn ang="0">
                    <a:pos x="72" y="588"/>
                  </a:cxn>
                  <a:cxn ang="0">
                    <a:pos x="0" y="453"/>
                  </a:cxn>
                </a:cxnLst>
                <a:rect l="0" t="0" r="r" b="b"/>
                <a:pathLst>
                  <a:path w="1686" h="2035">
                    <a:moveTo>
                      <a:pt x="2" y="340"/>
                    </a:moveTo>
                    <a:lnTo>
                      <a:pt x="2" y="254"/>
                    </a:lnTo>
                    <a:lnTo>
                      <a:pt x="3" y="170"/>
                    </a:lnTo>
                    <a:lnTo>
                      <a:pt x="3" y="84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7" y="7"/>
                    </a:lnTo>
                    <a:lnTo>
                      <a:pt x="45" y="36"/>
                    </a:lnTo>
                    <a:lnTo>
                      <a:pt x="72" y="66"/>
                    </a:lnTo>
                    <a:lnTo>
                      <a:pt x="101" y="95"/>
                    </a:lnTo>
                    <a:lnTo>
                      <a:pt x="130" y="123"/>
                    </a:lnTo>
                    <a:lnTo>
                      <a:pt x="159" y="152"/>
                    </a:lnTo>
                    <a:lnTo>
                      <a:pt x="190" y="181"/>
                    </a:lnTo>
                    <a:lnTo>
                      <a:pt x="220" y="208"/>
                    </a:lnTo>
                    <a:lnTo>
                      <a:pt x="251" y="236"/>
                    </a:lnTo>
                    <a:lnTo>
                      <a:pt x="281" y="264"/>
                    </a:lnTo>
                    <a:lnTo>
                      <a:pt x="311" y="291"/>
                    </a:lnTo>
                    <a:lnTo>
                      <a:pt x="342" y="319"/>
                    </a:lnTo>
                    <a:lnTo>
                      <a:pt x="374" y="345"/>
                    </a:lnTo>
                    <a:lnTo>
                      <a:pt x="404" y="373"/>
                    </a:lnTo>
                    <a:lnTo>
                      <a:pt x="436" y="399"/>
                    </a:lnTo>
                    <a:lnTo>
                      <a:pt x="466" y="427"/>
                    </a:lnTo>
                    <a:lnTo>
                      <a:pt x="497" y="453"/>
                    </a:lnTo>
                    <a:lnTo>
                      <a:pt x="495" y="479"/>
                    </a:lnTo>
                    <a:lnTo>
                      <a:pt x="491" y="507"/>
                    </a:lnTo>
                    <a:lnTo>
                      <a:pt x="486" y="536"/>
                    </a:lnTo>
                    <a:lnTo>
                      <a:pt x="480" y="566"/>
                    </a:lnTo>
                    <a:lnTo>
                      <a:pt x="475" y="652"/>
                    </a:lnTo>
                    <a:lnTo>
                      <a:pt x="468" y="738"/>
                    </a:lnTo>
                    <a:lnTo>
                      <a:pt x="461" y="825"/>
                    </a:lnTo>
                    <a:lnTo>
                      <a:pt x="451" y="912"/>
                    </a:lnTo>
                    <a:lnTo>
                      <a:pt x="451" y="935"/>
                    </a:lnTo>
                    <a:lnTo>
                      <a:pt x="453" y="952"/>
                    </a:lnTo>
                    <a:lnTo>
                      <a:pt x="459" y="967"/>
                    </a:lnTo>
                    <a:lnTo>
                      <a:pt x="476" y="984"/>
                    </a:lnTo>
                    <a:lnTo>
                      <a:pt x="476" y="986"/>
                    </a:lnTo>
                    <a:lnTo>
                      <a:pt x="476" y="989"/>
                    </a:lnTo>
                    <a:lnTo>
                      <a:pt x="476" y="992"/>
                    </a:lnTo>
                    <a:lnTo>
                      <a:pt x="476" y="995"/>
                    </a:lnTo>
                    <a:lnTo>
                      <a:pt x="468" y="1015"/>
                    </a:lnTo>
                    <a:lnTo>
                      <a:pt x="461" y="1035"/>
                    </a:lnTo>
                    <a:lnTo>
                      <a:pt x="455" y="1053"/>
                    </a:lnTo>
                    <a:lnTo>
                      <a:pt x="453" y="1071"/>
                    </a:lnTo>
                    <a:lnTo>
                      <a:pt x="454" y="1087"/>
                    </a:lnTo>
                    <a:lnTo>
                      <a:pt x="458" y="1105"/>
                    </a:lnTo>
                    <a:lnTo>
                      <a:pt x="468" y="1125"/>
                    </a:lnTo>
                    <a:lnTo>
                      <a:pt x="483" y="1145"/>
                    </a:lnTo>
                    <a:lnTo>
                      <a:pt x="480" y="1156"/>
                    </a:lnTo>
                    <a:lnTo>
                      <a:pt x="475" y="1169"/>
                    </a:lnTo>
                    <a:lnTo>
                      <a:pt x="466" y="1184"/>
                    </a:lnTo>
                    <a:lnTo>
                      <a:pt x="458" y="1198"/>
                    </a:lnTo>
                    <a:lnTo>
                      <a:pt x="453" y="1278"/>
                    </a:lnTo>
                    <a:lnTo>
                      <a:pt x="447" y="1360"/>
                    </a:lnTo>
                    <a:lnTo>
                      <a:pt x="443" y="1444"/>
                    </a:lnTo>
                    <a:lnTo>
                      <a:pt x="439" y="1527"/>
                    </a:lnTo>
                    <a:lnTo>
                      <a:pt x="440" y="1534"/>
                    </a:lnTo>
                    <a:lnTo>
                      <a:pt x="440" y="1541"/>
                    </a:lnTo>
                    <a:lnTo>
                      <a:pt x="443" y="1549"/>
                    </a:lnTo>
                    <a:lnTo>
                      <a:pt x="446" y="1557"/>
                    </a:lnTo>
                    <a:lnTo>
                      <a:pt x="459" y="1559"/>
                    </a:lnTo>
                    <a:lnTo>
                      <a:pt x="473" y="1561"/>
                    </a:lnTo>
                    <a:lnTo>
                      <a:pt x="488" y="1563"/>
                    </a:lnTo>
                    <a:lnTo>
                      <a:pt x="502" y="1564"/>
                    </a:lnTo>
                    <a:lnTo>
                      <a:pt x="516" y="1565"/>
                    </a:lnTo>
                    <a:lnTo>
                      <a:pt x="530" y="1565"/>
                    </a:lnTo>
                    <a:lnTo>
                      <a:pt x="544" y="1567"/>
                    </a:lnTo>
                    <a:lnTo>
                      <a:pt x="558" y="1567"/>
                    </a:lnTo>
                    <a:lnTo>
                      <a:pt x="559" y="1647"/>
                    </a:lnTo>
                    <a:lnTo>
                      <a:pt x="559" y="1727"/>
                    </a:lnTo>
                    <a:lnTo>
                      <a:pt x="556" y="1807"/>
                    </a:lnTo>
                    <a:lnTo>
                      <a:pt x="552" y="1889"/>
                    </a:lnTo>
                    <a:lnTo>
                      <a:pt x="566" y="1910"/>
                    </a:lnTo>
                    <a:lnTo>
                      <a:pt x="571" y="1925"/>
                    </a:lnTo>
                    <a:lnTo>
                      <a:pt x="573" y="1944"/>
                    </a:lnTo>
                    <a:lnTo>
                      <a:pt x="574" y="1970"/>
                    </a:lnTo>
                    <a:lnTo>
                      <a:pt x="587" y="1984"/>
                    </a:lnTo>
                    <a:lnTo>
                      <a:pt x="602" y="1995"/>
                    </a:lnTo>
                    <a:lnTo>
                      <a:pt x="620" y="2004"/>
                    </a:lnTo>
                    <a:lnTo>
                      <a:pt x="639" y="2009"/>
                    </a:lnTo>
                    <a:lnTo>
                      <a:pt x="659" y="2012"/>
                    </a:lnTo>
                    <a:lnTo>
                      <a:pt x="677" y="2010"/>
                    </a:lnTo>
                    <a:lnTo>
                      <a:pt x="695" y="2006"/>
                    </a:lnTo>
                    <a:lnTo>
                      <a:pt x="710" y="1998"/>
                    </a:lnTo>
                    <a:lnTo>
                      <a:pt x="715" y="1984"/>
                    </a:lnTo>
                    <a:lnTo>
                      <a:pt x="721" y="1970"/>
                    </a:lnTo>
                    <a:lnTo>
                      <a:pt x="725" y="1957"/>
                    </a:lnTo>
                    <a:lnTo>
                      <a:pt x="730" y="1943"/>
                    </a:lnTo>
                    <a:lnTo>
                      <a:pt x="742" y="1932"/>
                    </a:lnTo>
                    <a:lnTo>
                      <a:pt x="751" y="1919"/>
                    </a:lnTo>
                    <a:lnTo>
                      <a:pt x="759" y="1907"/>
                    </a:lnTo>
                    <a:lnTo>
                      <a:pt x="766" y="1894"/>
                    </a:lnTo>
                    <a:lnTo>
                      <a:pt x="771" y="1881"/>
                    </a:lnTo>
                    <a:lnTo>
                      <a:pt x="772" y="1868"/>
                    </a:lnTo>
                    <a:lnTo>
                      <a:pt x="771" y="1853"/>
                    </a:lnTo>
                    <a:lnTo>
                      <a:pt x="766" y="1839"/>
                    </a:lnTo>
                    <a:lnTo>
                      <a:pt x="765" y="1767"/>
                    </a:lnTo>
                    <a:lnTo>
                      <a:pt x="766" y="1697"/>
                    </a:lnTo>
                    <a:lnTo>
                      <a:pt x="769" y="1628"/>
                    </a:lnTo>
                    <a:lnTo>
                      <a:pt x="775" y="1557"/>
                    </a:lnTo>
                    <a:lnTo>
                      <a:pt x="773" y="1518"/>
                    </a:lnTo>
                    <a:lnTo>
                      <a:pt x="772" y="1480"/>
                    </a:lnTo>
                    <a:lnTo>
                      <a:pt x="773" y="1444"/>
                    </a:lnTo>
                    <a:lnTo>
                      <a:pt x="783" y="1411"/>
                    </a:lnTo>
                    <a:lnTo>
                      <a:pt x="784" y="1375"/>
                    </a:lnTo>
                    <a:lnTo>
                      <a:pt x="789" y="1339"/>
                    </a:lnTo>
                    <a:lnTo>
                      <a:pt x="794" y="1304"/>
                    </a:lnTo>
                    <a:lnTo>
                      <a:pt x="801" y="1271"/>
                    </a:lnTo>
                    <a:lnTo>
                      <a:pt x="808" y="1238"/>
                    </a:lnTo>
                    <a:lnTo>
                      <a:pt x="818" y="1206"/>
                    </a:lnTo>
                    <a:lnTo>
                      <a:pt x="827" y="1173"/>
                    </a:lnTo>
                    <a:lnTo>
                      <a:pt x="838" y="1141"/>
                    </a:lnTo>
                    <a:lnTo>
                      <a:pt x="844" y="1141"/>
                    </a:lnTo>
                    <a:lnTo>
                      <a:pt x="849" y="1140"/>
                    </a:lnTo>
                    <a:lnTo>
                      <a:pt x="855" y="1140"/>
                    </a:lnTo>
                    <a:lnTo>
                      <a:pt x="860" y="1138"/>
                    </a:lnTo>
                    <a:lnTo>
                      <a:pt x="867" y="1137"/>
                    </a:lnTo>
                    <a:lnTo>
                      <a:pt x="873" y="1137"/>
                    </a:lnTo>
                    <a:lnTo>
                      <a:pt x="880" y="1136"/>
                    </a:lnTo>
                    <a:lnTo>
                      <a:pt x="885" y="1136"/>
                    </a:lnTo>
                    <a:lnTo>
                      <a:pt x="895" y="1199"/>
                    </a:lnTo>
                    <a:lnTo>
                      <a:pt x="903" y="1263"/>
                    </a:lnTo>
                    <a:lnTo>
                      <a:pt x="909" y="1329"/>
                    </a:lnTo>
                    <a:lnTo>
                      <a:pt x="913" y="1396"/>
                    </a:lnTo>
                    <a:lnTo>
                      <a:pt x="909" y="1408"/>
                    </a:lnTo>
                    <a:lnTo>
                      <a:pt x="910" y="1420"/>
                    </a:lnTo>
                    <a:lnTo>
                      <a:pt x="914" y="1433"/>
                    </a:lnTo>
                    <a:lnTo>
                      <a:pt x="920" y="1448"/>
                    </a:lnTo>
                    <a:lnTo>
                      <a:pt x="916" y="1496"/>
                    </a:lnTo>
                    <a:lnTo>
                      <a:pt x="914" y="1543"/>
                    </a:lnTo>
                    <a:lnTo>
                      <a:pt x="914" y="1590"/>
                    </a:lnTo>
                    <a:lnTo>
                      <a:pt x="920" y="1640"/>
                    </a:lnTo>
                    <a:lnTo>
                      <a:pt x="919" y="1694"/>
                    </a:lnTo>
                    <a:lnTo>
                      <a:pt x="917" y="1745"/>
                    </a:lnTo>
                    <a:lnTo>
                      <a:pt x="916" y="1795"/>
                    </a:lnTo>
                    <a:lnTo>
                      <a:pt x="916" y="1843"/>
                    </a:lnTo>
                    <a:lnTo>
                      <a:pt x="917" y="1865"/>
                    </a:lnTo>
                    <a:lnTo>
                      <a:pt x="921" y="1887"/>
                    </a:lnTo>
                    <a:lnTo>
                      <a:pt x="930" y="1908"/>
                    </a:lnTo>
                    <a:lnTo>
                      <a:pt x="945" y="1926"/>
                    </a:lnTo>
                    <a:lnTo>
                      <a:pt x="946" y="1944"/>
                    </a:lnTo>
                    <a:lnTo>
                      <a:pt x="949" y="1959"/>
                    </a:lnTo>
                    <a:lnTo>
                      <a:pt x="952" y="1973"/>
                    </a:lnTo>
                    <a:lnTo>
                      <a:pt x="956" y="1983"/>
                    </a:lnTo>
                    <a:lnTo>
                      <a:pt x="961" y="1992"/>
                    </a:lnTo>
                    <a:lnTo>
                      <a:pt x="971" y="1999"/>
                    </a:lnTo>
                    <a:lnTo>
                      <a:pt x="983" y="2006"/>
                    </a:lnTo>
                    <a:lnTo>
                      <a:pt x="1001" y="2012"/>
                    </a:lnTo>
                    <a:lnTo>
                      <a:pt x="1013" y="2012"/>
                    </a:lnTo>
                    <a:lnTo>
                      <a:pt x="1025" y="2013"/>
                    </a:lnTo>
                    <a:lnTo>
                      <a:pt x="1036" y="2013"/>
                    </a:lnTo>
                    <a:lnTo>
                      <a:pt x="1047" y="2013"/>
                    </a:lnTo>
                    <a:lnTo>
                      <a:pt x="1058" y="2013"/>
                    </a:lnTo>
                    <a:lnTo>
                      <a:pt x="1069" y="2012"/>
                    </a:lnTo>
                    <a:lnTo>
                      <a:pt x="1079" y="2010"/>
                    </a:lnTo>
                    <a:lnTo>
                      <a:pt x="1089" y="2008"/>
                    </a:lnTo>
                    <a:lnTo>
                      <a:pt x="1104" y="1988"/>
                    </a:lnTo>
                    <a:lnTo>
                      <a:pt x="1123" y="1966"/>
                    </a:lnTo>
                    <a:lnTo>
                      <a:pt x="1141" y="1944"/>
                    </a:lnTo>
                    <a:lnTo>
                      <a:pt x="1158" y="1922"/>
                    </a:lnTo>
                    <a:lnTo>
                      <a:pt x="1170" y="1899"/>
                    </a:lnTo>
                    <a:lnTo>
                      <a:pt x="1176" y="1875"/>
                    </a:lnTo>
                    <a:lnTo>
                      <a:pt x="1172" y="1852"/>
                    </a:lnTo>
                    <a:lnTo>
                      <a:pt x="1156" y="1829"/>
                    </a:lnTo>
                    <a:lnTo>
                      <a:pt x="1155" y="1824"/>
                    </a:lnTo>
                    <a:lnTo>
                      <a:pt x="1155" y="1811"/>
                    </a:lnTo>
                    <a:lnTo>
                      <a:pt x="1155" y="1784"/>
                    </a:lnTo>
                    <a:lnTo>
                      <a:pt x="1156" y="1730"/>
                    </a:lnTo>
                    <a:lnTo>
                      <a:pt x="1151" y="1658"/>
                    </a:lnTo>
                    <a:lnTo>
                      <a:pt x="1147" y="1588"/>
                    </a:lnTo>
                    <a:lnTo>
                      <a:pt x="1140" y="1517"/>
                    </a:lnTo>
                    <a:lnTo>
                      <a:pt x="1133" y="1447"/>
                    </a:lnTo>
                    <a:lnTo>
                      <a:pt x="1136" y="1429"/>
                    </a:lnTo>
                    <a:lnTo>
                      <a:pt x="1138" y="1413"/>
                    </a:lnTo>
                    <a:lnTo>
                      <a:pt x="1141" y="1398"/>
                    </a:lnTo>
                    <a:lnTo>
                      <a:pt x="1144" y="1383"/>
                    </a:lnTo>
                    <a:lnTo>
                      <a:pt x="1137" y="1297"/>
                    </a:lnTo>
                    <a:lnTo>
                      <a:pt x="1131" y="1210"/>
                    </a:lnTo>
                    <a:lnTo>
                      <a:pt x="1125" y="1123"/>
                    </a:lnTo>
                    <a:lnTo>
                      <a:pt x="1118" y="1038"/>
                    </a:lnTo>
                    <a:lnTo>
                      <a:pt x="1125" y="1032"/>
                    </a:lnTo>
                    <a:lnTo>
                      <a:pt x="1129" y="1025"/>
                    </a:lnTo>
                    <a:lnTo>
                      <a:pt x="1130" y="1018"/>
                    </a:lnTo>
                    <a:lnTo>
                      <a:pt x="1131" y="1011"/>
                    </a:lnTo>
                    <a:lnTo>
                      <a:pt x="1133" y="1011"/>
                    </a:lnTo>
                    <a:lnTo>
                      <a:pt x="1134" y="1011"/>
                    </a:lnTo>
                    <a:lnTo>
                      <a:pt x="1136" y="1011"/>
                    </a:lnTo>
                    <a:lnTo>
                      <a:pt x="1137" y="1010"/>
                    </a:lnTo>
                    <a:lnTo>
                      <a:pt x="1137" y="1032"/>
                    </a:lnTo>
                    <a:lnTo>
                      <a:pt x="1138" y="1051"/>
                    </a:lnTo>
                    <a:lnTo>
                      <a:pt x="1143" y="1072"/>
                    </a:lnTo>
                    <a:lnTo>
                      <a:pt x="1152" y="1093"/>
                    </a:lnTo>
                    <a:lnTo>
                      <a:pt x="1149" y="1105"/>
                    </a:lnTo>
                    <a:lnTo>
                      <a:pt x="1144" y="1119"/>
                    </a:lnTo>
                    <a:lnTo>
                      <a:pt x="1141" y="1133"/>
                    </a:lnTo>
                    <a:lnTo>
                      <a:pt x="1148" y="1147"/>
                    </a:lnTo>
                    <a:lnTo>
                      <a:pt x="1147" y="1156"/>
                    </a:lnTo>
                    <a:lnTo>
                      <a:pt x="1145" y="1166"/>
                    </a:lnTo>
                    <a:lnTo>
                      <a:pt x="1145" y="1176"/>
                    </a:lnTo>
                    <a:lnTo>
                      <a:pt x="1148" y="1187"/>
                    </a:lnTo>
                    <a:lnTo>
                      <a:pt x="1169" y="1190"/>
                    </a:lnTo>
                    <a:lnTo>
                      <a:pt x="1188" y="1185"/>
                    </a:lnTo>
                    <a:lnTo>
                      <a:pt x="1206" y="1176"/>
                    </a:lnTo>
                    <a:lnTo>
                      <a:pt x="1221" y="1161"/>
                    </a:lnTo>
                    <a:lnTo>
                      <a:pt x="1235" y="1144"/>
                    </a:lnTo>
                    <a:lnTo>
                      <a:pt x="1246" y="1125"/>
                    </a:lnTo>
                    <a:lnTo>
                      <a:pt x="1253" y="1105"/>
                    </a:lnTo>
                    <a:lnTo>
                      <a:pt x="1257" y="1089"/>
                    </a:lnTo>
                    <a:lnTo>
                      <a:pt x="1256" y="1062"/>
                    </a:lnTo>
                    <a:lnTo>
                      <a:pt x="1253" y="1035"/>
                    </a:lnTo>
                    <a:lnTo>
                      <a:pt x="1252" y="1009"/>
                    </a:lnTo>
                    <a:lnTo>
                      <a:pt x="1249" y="982"/>
                    </a:lnTo>
                    <a:lnTo>
                      <a:pt x="1255" y="977"/>
                    </a:lnTo>
                    <a:lnTo>
                      <a:pt x="1260" y="970"/>
                    </a:lnTo>
                    <a:lnTo>
                      <a:pt x="1264" y="964"/>
                    </a:lnTo>
                    <a:lnTo>
                      <a:pt x="1270" y="959"/>
                    </a:lnTo>
                    <a:lnTo>
                      <a:pt x="1264" y="894"/>
                    </a:lnTo>
                    <a:lnTo>
                      <a:pt x="1259" y="829"/>
                    </a:lnTo>
                    <a:lnTo>
                      <a:pt x="1253" y="764"/>
                    </a:lnTo>
                    <a:lnTo>
                      <a:pt x="1246" y="699"/>
                    </a:lnTo>
                    <a:lnTo>
                      <a:pt x="1241" y="635"/>
                    </a:lnTo>
                    <a:lnTo>
                      <a:pt x="1234" y="571"/>
                    </a:lnTo>
                    <a:lnTo>
                      <a:pt x="1228" y="507"/>
                    </a:lnTo>
                    <a:lnTo>
                      <a:pt x="1223" y="442"/>
                    </a:lnTo>
                    <a:lnTo>
                      <a:pt x="1225" y="421"/>
                    </a:lnTo>
                    <a:lnTo>
                      <a:pt x="1228" y="406"/>
                    </a:lnTo>
                    <a:lnTo>
                      <a:pt x="1231" y="395"/>
                    </a:lnTo>
                    <a:lnTo>
                      <a:pt x="1235" y="387"/>
                    </a:lnTo>
                    <a:lnTo>
                      <a:pt x="1241" y="380"/>
                    </a:lnTo>
                    <a:lnTo>
                      <a:pt x="1249" y="373"/>
                    </a:lnTo>
                    <a:lnTo>
                      <a:pt x="1259" y="365"/>
                    </a:lnTo>
                    <a:lnTo>
                      <a:pt x="1274" y="354"/>
                    </a:lnTo>
                    <a:lnTo>
                      <a:pt x="1300" y="338"/>
                    </a:lnTo>
                    <a:lnTo>
                      <a:pt x="1325" y="322"/>
                    </a:lnTo>
                    <a:lnTo>
                      <a:pt x="1351" y="305"/>
                    </a:lnTo>
                    <a:lnTo>
                      <a:pt x="1378" y="290"/>
                    </a:lnTo>
                    <a:lnTo>
                      <a:pt x="1402" y="273"/>
                    </a:lnTo>
                    <a:lnTo>
                      <a:pt x="1429" y="257"/>
                    </a:lnTo>
                    <a:lnTo>
                      <a:pt x="1454" y="240"/>
                    </a:lnTo>
                    <a:lnTo>
                      <a:pt x="1479" y="225"/>
                    </a:lnTo>
                    <a:lnTo>
                      <a:pt x="1505" y="208"/>
                    </a:lnTo>
                    <a:lnTo>
                      <a:pt x="1530" y="192"/>
                    </a:lnTo>
                    <a:lnTo>
                      <a:pt x="1555" y="175"/>
                    </a:lnTo>
                    <a:lnTo>
                      <a:pt x="1579" y="159"/>
                    </a:lnTo>
                    <a:lnTo>
                      <a:pt x="1604" y="142"/>
                    </a:lnTo>
                    <a:lnTo>
                      <a:pt x="1629" y="126"/>
                    </a:lnTo>
                    <a:lnTo>
                      <a:pt x="1654" y="109"/>
                    </a:lnTo>
                    <a:lnTo>
                      <a:pt x="1679" y="92"/>
                    </a:lnTo>
                    <a:lnTo>
                      <a:pt x="1680" y="91"/>
                    </a:lnTo>
                    <a:lnTo>
                      <a:pt x="1683" y="91"/>
                    </a:lnTo>
                    <a:lnTo>
                      <a:pt x="1685" y="91"/>
                    </a:lnTo>
                    <a:lnTo>
                      <a:pt x="1686" y="91"/>
                    </a:lnTo>
                    <a:lnTo>
                      <a:pt x="1686" y="218"/>
                    </a:lnTo>
                    <a:lnTo>
                      <a:pt x="1686" y="305"/>
                    </a:lnTo>
                    <a:lnTo>
                      <a:pt x="1686" y="388"/>
                    </a:lnTo>
                    <a:lnTo>
                      <a:pt x="1685" y="500"/>
                    </a:lnTo>
                    <a:lnTo>
                      <a:pt x="1671" y="521"/>
                    </a:lnTo>
                    <a:lnTo>
                      <a:pt x="1661" y="536"/>
                    </a:lnTo>
                    <a:lnTo>
                      <a:pt x="1653" y="547"/>
                    </a:lnTo>
                    <a:lnTo>
                      <a:pt x="1647" y="555"/>
                    </a:lnTo>
                    <a:lnTo>
                      <a:pt x="1643" y="561"/>
                    </a:lnTo>
                    <a:lnTo>
                      <a:pt x="1640" y="565"/>
                    </a:lnTo>
                    <a:lnTo>
                      <a:pt x="1638" y="568"/>
                    </a:lnTo>
                    <a:lnTo>
                      <a:pt x="1635" y="571"/>
                    </a:lnTo>
                    <a:lnTo>
                      <a:pt x="1631" y="572"/>
                    </a:lnTo>
                    <a:lnTo>
                      <a:pt x="1628" y="575"/>
                    </a:lnTo>
                    <a:lnTo>
                      <a:pt x="1625" y="579"/>
                    </a:lnTo>
                    <a:lnTo>
                      <a:pt x="1625" y="586"/>
                    </a:lnTo>
                    <a:lnTo>
                      <a:pt x="1600" y="619"/>
                    </a:lnTo>
                    <a:lnTo>
                      <a:pt x="1577" y="652"/>
                    </a:lnTo>
                    <a:lnTo>
                      <a:pt x="1552" y="687"/>
                    </a:lnTo>
                    <a:lnTo>
                      <a:pt x="1528" y="720"/>
                    </a:lnTo>
                    <a:lnTo>
                      <a:pt x="1505" y="753"/>
                    </a:lnTo>
                    <a:lnTo>
                      <a:pt x="1481" y="787"/>
                    </a:lnTo>
                    <a:lnTo>
                      <a:pt x="1458" y="821"/>
                    </a:lnTo>
                    <a:lnTo>
                      <a:pt x="1434" y="855"/>
                    </a:lnTo>
                    <a:lnTo>
                      <a:pt x="1411" y="890"/>
                    </a:lnTo>
                    <a:lnTo>
                      <a:pt x="1387" y="924"/>
                    </a:lnTo>
                    <a:lnTo>
                      <a:pt x="1365" y="959"/>
                    </a:lnTo>
                    <a:lnTo>
                      <a:pt x="1342" y="995"/>
                    </a:lnTo>
                    <a:lnTo>
                      <a:pt x="1320" y="1029"/>
                    </a:lnTo>
                    <a:lnTo>
                      <a:pt x="1297" y="1065"/>
                    </a:lnTo>
                    <a:lnTo>
                      <a:pt x="1275" y="1103"/>
                    </a:lnTo>
                    <a:lnTo>
                      <a:pt x="1253" y="1138"/>
                    </a:lnTo>
                    <a:lnTo>
                      <a:pt x="1246" y="1176"/>
                    </a:lnTo>
                    <a:lnTo>
                      <a:pt x="1245" y="1214"/>
                    </a:lnTo>
                    <a:lnTo>
                      <a:pt x="1246" y="1256"/>
                    </a:lnTo>
                    <a:lnTo>
                      <a:pt x="1248" y="1296"/>
                    </a:lnTo>
                    <a:lnTo>
                      <a:pt x="1257" y="1389"/>
                    </a:lnTo>
                    <a:lnTo>
                      <a:pt x="1267" y="1480"/>
                    </a:lnTo>
                    <a:lnTo>
                      <a:pt x="1277" y="1572"/>
                    </a:lnTo>
                    <a:lnTo>
                      <a:pt x="1288" y="1665"/>
                    </a:lnTo>
                    <a:lnTo>
                      <a:pt x="1297" y="1758"/>
                    </a:lnTo>
                    <a:lnTo>
                      <a:pt x="1308" y="1850"/>
                    </a:lnTo>
                    <a:lnTo>
                      <a:pt x="1320" y="1943"/>
                    </a:lnTo>
                    <a:lnTo>
                      <a:pt x="1331" y="2035"/>
                    </a:lnTo>
                    <a:lnTo>
                      <a:pt x="1250" y="2035"/>
                    </a:lnTo>
                    <a:lnTo>
                      <a:pt x="1176" y="2034"/>
                    </a:lnTo>
                    <a:lnTo>
                      <a:pt x="1105" y="2034"/>
                    </a:lnTo>
                    <a:lnTo>
                      <a:pt x="1039" y="2034"/>
                    </a:lnTo>
                    <a:lnTo>
                      <a:pt x="978" y="2034"/>
                    </a:lnTo>
                    <a:lnTo>
                      <a:pt x="920" y="2034"/>
                    </a:lnTo>
                    <a:lnTo>
                      <a:pt x="867" y="2033"/>
                    </a:lnTo>
                    <a:lnTo>
                      <a:pt x="818" y="2033"/>
                    </a:lnTo>
                    <a:lnTo>
                      <a:pt x="773" y="2033"/>
                    </a:lnTo>
                    <a:lnTo>
                      <a:pt x="732" y="2033"/>
                    </a:lnTo>
                    <a:lnTo>
                      <a:pt x="693" y="2033"/>
                    </a:lnTo>
                    <a:lnTo>
                      <a:pt x="657" y="2033"/>
                    </a:lnTo>
                    <a:lnTo>
                      <a:pt x="625" y="2033"/>
                    </a:lnTo>
                    <a:lnTo>
                      <a:pt x="596" y="2031"/>
                    </a:lnTo>
                    <a:lnTo>
                      <a:pt x="570" y="2031"/>
                    </a:lnTo>
                    <a:lnTo>
                      <a:pt x="545" y="2031"/>
                    </a:lnTo>
                    <a:lnTo>
                      <a:pt x="523" y="2031"/>
                    </a:lnTo>
                    <a:lnTo>
                      <a:pt x="504" y="2031"/>
                    </a:lnTo>
                    <a:lnTo>
                      <a:pt x="486" y="2031"/>
                    </a:lnTo>
                    <a:lnTo>
                      <a:pt x="470" y="2031"/>
                    </a:lnTo>
                    <a:lnTo>
                      <a:pt x="455" y="2031"/>
                    </a:lnTo>
                    <a:lnTo>
                      <a:pt x="443" y="2031"/>
                    </a:lnTo>
                    <a:lnTo>
                      <a:pt x="430" y="2031"/>
                    </a:lnTo>
                    <a:lnTo>
                      <a:pt x="419" y="2031"/>
                    </a:lnTo>
                    <a:lnTo>
                      <a:pt x="410" y="2031"/>
                    </a:lnTo>
                    <a:lnTo>
                      <a:pt x="401" y="2030"/>
                    </a:lnTo>
                    <a:lnTo>
                      <a:pt x="392" y="2030"/>
                    </a:lnTo>
                    <a:lnTo>
                      <a:pt x="383" y="2030"/>
                    </a:lnTo>
                    <a:lnTo>
                      <a:pt x="375" y="2030"/>
                    </a:lnTo>
                    <a:lnTo>
                      <a:pt x="367" y="2030"/>
                    </a:lnTo>
                    <a:lnTo>
                      <a:pt x="358" y="2030"/>
                    </a:lnTo>
                    <a:lnTo>
                      <a:pt x="350" y="2030"/>
                    </a:lnTo>
                    <a:lnTo>
                      <a:pt x="350" y="2013"/>
                    </a:lnTo>
                    <a:lnTo>
                      <a:pt x="352" y="1998"/>
                    </a:lnTo>
                    <a:lnTo>
                      <a:pt x="354" y="1983"/>
                    </a:lnTo>
                    <a:lnTo>
                      <a:pt x="356" y="1968"/>
                    </a:lnTo>
                    <a:lnTo>
                      <a:pt x="365" y="1854"/>
                    </a:lnTo>
                    <a:lnTo>
                      <a:pt x="375" y="1741"/>
                    </a:lnTo>
                    <a:lnTo>
                      <a:pt x="385" y="1626"/>
                    </a:lnTo>
                    <a:lnTo>
                      <a:pt x="393" y="1513"/>
                    </a:lnTo>
                    <a:lnTo>
                      <a:pt x="401" y="1400"/>
                    </a:lnTo>
                    <a:lnTo>
                      <a:pt x="411" y="1286"/>
                    </a:lnTo>
                    <a:lnTo>
                      <a:pt x="419" y="1173"/>
                    </a:lnTo>
                    <a:lnTo>
                      <a:pt x="429" y="1061"/>
                    </a:lnTo>
                    <a:lnTo>
                      <a:pt x="433" y="1050"/>
                    </a:lnTo>
                    <a:lnTo>
                      <a:pt x="428" y="1032"/>
                    </a:lnTo>
                    <a:lnTo>
                      <a:pt x="412" y="1009"/>
                    </a:lnTo>
                    <a:lnTo>
                      <a:pt x="390" y="980"/>
                    </a:lnTo>
                    <a:lnTo>
                      <a:pt x="361" y="944"/>
                    </a:lnTo>
                    <a:lnTo>
                      <a:pt x="325" y="904"/>
                    </a:lnTo>
                    <a:lnTo>
                      <a:pt x="284" y="857"/>
                    </a:lnTo>
                    <a:lnTo>
                      <a:pt x="237" y="804"/>
                    </a:lnTo>
                    <a:lnTo>
                      <a:pt x="223" y="783"/>
                    </a:lnTo>
                    <a:lnTo>
                      <a:pt x="208" y="764"/>
                    </a:lnTo>
                    <a:lnTo>
                      <a:pt x="193" y="743"/>
                    </a:lnTo>
                    <a:lnTo>
                      <a:pt x="177" y="724"/>
                    </a:lnTo>
                    <a:lnTo>
                      <a:pt x="162" y="705"/>
                    </a:lnTo>
                    <a:lnTo>
                      <a:pt x="147" y="685"/>
                    </a:lnTo>
                    <a:lnTo>
                      <a:pt x="130" y="666"/>
                    </a:lnTo>
                    <a:lnTo>
                      <a:pt x="115" y="647"/>
                    </a:lnTo>
                    <a:lnTo>
                      <a:pt x="101" y="627"/>
                    </a:lnTo>
                    <a:lnTo>
                      <a:pt x="86" y="608"/>
                    </a:lnTo>
                    <a:lnTo>
                      <a:pt x="72" y="588"/>
                    </a:lnTo>
                    <a:lnTo>
                      <a:pt x="57" y="569"/>
                    </a:lnTo>
                    <a:lnTo>
                      <a:pt x="43" y="550"/>
                    </a:lnTo>
                    <a:lnTo>
                      <a:pt x="28" y="529"/>
                    </a:lnTo>
                    <a:lnTo>
                      <a:pt x="14" y="510"/>
                    </a:lnTo>
                    <a:lnTo>
                      <a:pt x="0" y="490"/>
                    </a:lnTo>
                    <a:lnTo>
                      <a:pt x="0" y="453"/>
                    </a:lnTo>
                    <a:lnTo>
                      <a:pt x="0" y="416"/>
                    </a:lnTo>
                    <a:lnTo>
                      <a:pt x="0" y="378"/>
                    </a:lnTo>
                    <a:lnTo>
                      <a:pt x="2" y="340"/>
                    </a:lnTo>
                    <a:close/>
                  </a:path>
                </a:pathLst>
              </a:custGeom>
              <a:solidFill>
                <a:srgbClr val="FFEE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5" name="Freeform 97"/>
              <p:cNvSpPr>
                <a:spLocks/>
              </p:cNvSpPr>
              <p:nvPr/>
            </p:nvSpPr>
            <p:spPr bwMode="auto">
              <a:xfrm>
                <a:off x="4422" y="2569"/>
                <a:ext cx="841" cy="217"/>
              </a:xfrm>
              <a:custGeom>
                <a:avLst/>
                <a:gdLst/>
                <a:ahLst/>
                <a:cxnLst>
                  <a:cxn ang="0">
                    <a:pos x="1" y="112"/>
                  </a:cxn>
                  <a:cxn ang="0">
                    <a:pos x="55" y="0"/>
                  </a:cxn>
                  <a:cxn ang="0">
                    <a:pos x="213" y="2"/>
                  </a:cxn>
                  <a:cxn ang="0">
                    <a:pos x="370" y="2"/>
                  </a:cxn>
                  <a:cxn ang="0">
                    <a:pos x="528" y="3"/>
                  </a:cxn>
                  <a:cxn ang="0">
                    <a:pos x="686" y="4"/>
                  </a:cxn>
                  <a:cxn ang="0">
                    <a:pos x="843" y="6"/>
                  </a:cxn>
                  <a:cxn ang="0">
                    <a:pos x="1000" y="7"/>
                  </a:cxn>
                  <a:cxn ang="0">
                    <a:pos x="1157" y="8"/>
                  </a:cxn>
                  <a:cxn ang="0">
                    <a:pos x="1315" y="10"/>
                  </a:cxn>
                  <a:cxn ang="0">
                    <a:pos x="1471" y="13"/>
                  </a:cxn>
                  <a:cxn ang="0">
                    <a:pos x="1629" y="14"/>
                  </a:cxn>
                  <a:cxn ang="0">
                    <a:pos x="1681" y="224"/>
                  </a:cxn>
                  <a:cxn ang="0">
                    <a:pos x="1655" y="427"/>
                  </a:cxn>
                  <a:cxn ang="0">
                    <a:pos x="1578" y="405"/>
                  </a:cxn>
                  <a:cxn ang="0">
                    <a:pos x="1499" y="384"/>
                  </a:cxn>
                  <a:cxn ang="0">
                    <a:pos x="1473" y="314"/>
                  </a:cxn>
                  <a:cxn ang="0">
                    <a:pos x="1424" y="260"/>
                  </a:cxn>
                  <a:cxn ang="0">
                    <a:pos x="1344" y="253"/>
                  </a:cxn>
                  <a:cxn ang="0">
                    <a:pos x="1261" y="248"/>
                  </a:cxn>
                  <a:cxn ang="0">
                    <a:pos x="1179" y="245"/>
                  </a:cxn>
                  <a:cxn ang="0">
                    <a:pos x="1096" y="242"/>
                  </a:cxn>
                  <a:cxn ang="0">
                    <a:pos x="1013" y="239"/>
                  </a:cxn>
                  <a:cxn ang="0">
                    <a:pos x="1000" y="283"/>
                  </a:cxn>
                  <a:cxn ang="0">
                    <a:pos x="980" y="300"/>
                  </a:cxn>
                  <a:cxn ang="0">
                    <a:pos x="915" y="296"/>
                  </a:cxn>
                  <a:cxn ang="0">
                    <a:pos x="817" y="290"/>
                  </a:cxn>
                  <a:cxn ang="0">
                    <a:pos x="759" y="290"/>
                  </a:cxn>
                  <a:cxn ang="0">
                    <a:pos x="701" y="289"/>
                  </a:cxn>
                  <a:cxn ang="0">
                    <a:pos x="664" y="272"/>
                  </a:cxn>
                  <a:cxn ang="0">
                    <a:pos x="662" y="227"/>
                  </a:cxn>
                  <a:cxn ang="0">
                    <a:pos x="599" y="230"/>
                  </a:cxn>
                  <a:cxn ang="0">
                    <a:pos x="535" y="232"/>
                  </a:cxn>
                  <a:cxn ang="0">
                    <a:pos x="470" y="238"/>
                  </a:cxn>
                  <a:cxn ang="0">
                    <a:pos x="405" y="243"/>
                  </a:cxn>
                  <a:cxn ang="0">
                    <a:pos x="340" y="250"/>
                  </a:cxn>
                  <a:cxn ang="0">
                    <a:pos x="287" y="257"/>
                  </a:cxn>
                  <a:cxn ang="0">
                    <a:pos x="263" y="267"/>
                  </a:cxn>
                  <a:cxn ang="0">
                    <a:pos x="247" y="301"/>
                  </a:cxn>
                  <a:cxn ang="0">
                    <a:pos x="182" y="311"/>
                  </a:cxn>
                  <a:cxn ang="0">
                    <a:pos x="117" y="321"/>
                  </a:cxn>
                  <a:cxn ang="0">
                    <a:pos x="51" y="333"/>
                  </a:cxn>
                  <a:cxn ang="0">
                    <a:pos x="14" y="342"/>
                  </a:cxn>
                  <a:cxn ang="0">
                    <a:pos x="1" y="344"/>
                  </a:cxn>
                  <a:cxn ang="0">
                    <a:pos x="0" y="285"/>
                  </a:cxn>
                </a:cxnLst>
                <a:rect l="0" t="0" r="r" b="b"/>
                <a:pathLst>
                  <a:path w="1681" h="434">
                    <a:moveTo>
                      <a:pt x="0" y="225"/>
                    </a:moveTo>
                    <a:lnTo>
                      <a:pt x="1" y="169"/>
                    </a:lnTo>
                    <a:lnTo>
                      <a:pt x="1" y="112"/>
                    </a:lnTo>
                    <a:lnTo>
                      <a:pt x="3" y="57"/>
                    </a:lnTo>
                    <a:lnTo>
                      <a:pt x="3" y="0"/>
                    </a:lnTo>
                    <a:lnTo>
                      <a:pt x="55" y="0"/>
                    </a:lnTo>
                    <a:lnTo>
                      <a:pt x="108" y="0"/>
                    </a:lnTo>
                    <a:lnTo>
                      <a:pt x="160" y="2"/>
                    </a:lnTo>
                    <a:lnTo>
                      <a:pt x="213" y="2"/>
                    </a:lnTo>
                    <a:lnTo>
                      <a:pt x="265" y="2"/>
                    </a:lnTo>
                    <a:lnTo>
                      <a:pt x="318" y="2"/>
                    </a:lnTo>
                    <a:lnTo>
                      <a:pt x="370" y="2"/>
                    </a:lnTo>
                    <a:lnTo>
                      <a:pt x="423" y="3"/>
                    </a:lnTo>
                    <a:lnTo>
                      <a:pt x="476" y="3"/>
                    </a:lnTo>
                    <a:lnTo>
                      <a:pt x="528" y="3"/>
                    </a:lnTo>
                    <a:lnTo>
                      <a:pt x="581" y="3"/>
                    </a:lnTo>
                    <a:lnTo>
                      <a:pt x="633" y="4"/>
                    </a:lnTo>
                    <a:lnTo>
                      <a:pt x="686" y="4"/>
                    </a:lnTo>
                    <a:lnTo>
                      <a:pt x="738" y="4"/>
                    </a:lnTo>
                    <a:lnTo>
                      <a:pt x="791" y="4"/>
                    </a:lnTo>
                    <a:lnTo>
                      <a:pt x="843" y="6"/>
                    </a:lnTo>
                    <a:lnTo>
                      <a:pt x="896" y="6"/>
                    </a:lnTo>
                    <a:lnTo>
                      <a:pt x="948" y="6"/>
                    </a:lnTo>
                    <a:lnTo>
                      <a:pt x="1000" y="7"/>
                    </a:lnTo>
                    <a:lnTo>
                      <a:pt x="1052" y="7"/>
                    </a:lnTo>
                    <a:lnTo>
                      <a:pt x="1105" y="7"/>
                    </a:lnTo>
                    <a:lnTo>
                      <a:pt x="1157" y="8"/>
                    </a:lnTo>
                    <a:lnTo>
                      <a:pt x="1210" y="8"/>
                    </a:lnTo>
                    <a:lnTo>
                      <a:pt x="1262" y="10"/>
                    </a:lnTo>
                    <a:lnTo>
                      <a:pt x="1315" y="10"/>
                    </a:lnTo>
                    <a:lnTo>
                      <a:pt x="1367" y="11"/>
                    </a:lnTo>
                    <a:lnTo>
                      <a:pt x="1420" y="11"/>
                    </a:lnTo>
                    <a:lnTo>
                      <a:pt x="1471" y="13"/>
                    </a:lnTo>
                    <a:lnTo>
                      <a:pt x="1524" y="13"/>
                    </a:lnTo>
                    <a:lnTo>
                      <a:pt x="1576" y="14"/>
                    </a:lnTo>
                    <a:lnTo>
                      <a:pt x="1629" y="14"/>
                    </a:lnTo>
                    <a:lnTo>
                      <a:pt x="1681" y="15"/>
                    </a:lnTo>
                    <a:lnTo>
                      <a:pt x="1681" y="120"/>
                    </a:lnTo>
                    <a:lnTo>
                      <a:pt x="1681" y="224"/>
                    </a:lnTo>
                    <a:lnTo>
                      <a:pt x="1681" y="329"/>
                    </a:lnTo>
                    <a:lnTo>
                      <a:pt x="1681" y="434"/>
                    </a:lnTo>
                    <a:lnTo>
                      <a:pt x="1655" y="427"/>
                    </a:lnTo>
                    <a:lnTo>
                      <a:pt x="1629" y="419"/>
                    </a:lnTo>
                    <a:lnTo>
                      <a:pt x="1603" y="412"/>
                    </a:lnTo>
                    <a:lnTo>
                      <a:pt x="1578" y="405"/>
                    </a:lnTo>
                    <a:lnTo>
                      <a:pt x="1551" y="398"/>
                    </a:lnTo>
                    <a:lnTo>
                      <a:pt x="1525" y="390"/>
                    </a:lnTo>
                    <a:lnTo>
                      <a:pt x="1499" y="384"/>
                    </a:lnTo>
                    <a:lnTo>
                      <a:pt x="1473" y="377"/>
                    </a:lnTo>
                    <a:lnTo>
                      <a:pt x="1473" y="346"/>
                    </a:lnTo>
                    <a:lnTo>
                      <a:pt x="1473" y="314"/>
                    </a:lnTo>
                    <a:lnTo>
                      <a:pt x="1467" y="285"/>
                    </a:lnTo>
                    <a:lnTo>
                      <a:pt x="1452" y="263"/>
                    </a:lnTo>
                    <a:lnTo>
                      <a:pt x="1424" y="260"/>
                    </a:lnTo>
                    <a:lnTo>
                      <a:pt x="1398" y="257"/>
                    </a:lnTo>
                    <a:lnTo>
                      <a:pt x="1370" y="256"/>
                    </a:lnTo>
                    <a:lnTo>
                      <a:pt x="1344" y="253"/>
                    </a:lnTo>
                    <a:lnTo>
                      <a:pt x="1316" y="252"/>
                    </a:lnTo>
                    <a:lnTo>
                      <a:pt x="1289" y="250"/>
                    </a:lnTo>
                    <a:lnTo>
                      <a:pt x="1261" y="248"/>
                    </a:lnTo>
                    <a:lnTo>
                      <a:pt x="1235" y="246"/>
                    </a:lnTo>
                    <a:lnTo>
                      <a:pt x="1207" y="246"/>
                    </a:lnTo>
                    <a:lnTo>
                      <a:pt x="1179" y="245"/>
                    </a:lnTo>
                    <a:lnTo>
                      <a:pt x="1152" y="243"/>
                    </a:lnTo>
                    <a:lnTo>
                      <a:pt x="1124" y="242"/>
                    </a:lnTo>
                    <a:lnTo>
                      <a:pt x="1096" y="242"/>
                    </a:lnTo>
                    <a:lnTo>
                      <a:pt x="1069" y="241"/>
                    </a:lnTo>
                    <a:lnTo>
                      <a:pt x="1041" y="241"/>
                    </a:lnTo>
                    <a:lnTo>
                      <a:pt x="1013" y="239"/>
                    </a:lnTo>
                    <a:lnTo>
                      <a:pt x="1004" y="249"/>
                    </a:lnTo>
                    <a:lnTo>
                      <a:pt x="1000" y="264"/>
                    </a:lnTo>
                    <a:lnTo>
                      <a:pt x="1000" y="283"/>
                    </a:lnTo>
                    <a:lnTo>
                      <a:pt x="1000" y="301"/>
                    </a:lnTo>
                    <a:lnTo>
                      <a:pt x="993" y="301"/>
                    </a:lnTo>
                    <a:lnTo>
                      <a:pt x="980" y="300"/>
                    </a:lnTo>
                    <a:lnTo>
                      <a:pt x="964" y="300"/>
                    </a:lnTo>
                    <a:lnTo>
                      <a:pt x="942" y="297"/>
                    </a:lnTo>
                    <a:lnTo>
                      <a:pt x="915" y="296"/>
                    </a:lnTo>
                    <a:lnTo>
                      <a:pt x="886" y="295"/>
                    </a:lnTo>
                    <a:lnTo>
                      <a:pt x="853" y="292"/>
                    </a:lnTo>
                    <a:lnTo>
                      <a:pt x="817" y="290"/>
                    </a:lnTo>
                    <a:lnTo>
                      <a:pt x="798" y="290"/>
                    </a:lnTo>
                    <a:lnTo>
                      <a:pt x="778" y="290"/>
                    </a:lnTo>
                    <a:lnTo>
                      <a:pt x="759" y="290"/>
                    </a:lnTo>
                    <a:lnTo>
                      <a:pt x="740" y="289"/>
                    </a:lnTo>
                    <a:lnTo>
                      <a:pt x="720" y="289"/>
                    </a:lnTo>
                    <a:lnTo>
                      <a:pt x="701" y="289"/>
                    </a:lnTo>
                    <a:lnTo>
                      <a:pt x="683" y="289"/>
                    </a:lnTo>
                    <a:lnTo>
                      <a:pt x="664" y="289"/>
                    </a:lnTo>
                    <a:lnTo>
                      <a:pt x="664" y="272"/>
                    </a:lnTo>
                    <a:lnTo>
                      <a:pt x="665" y="254"/>
                    </a:lnTo>
                    <a:lnTo>
                      <a:pt x="665" y="238"/>
                    </a:lnTo>
                    <a:lnTo>
                      <a:pt x="662" y="227"/>
                    </a:lnTo>
                    <a:lnTo>
                      <a:pt x="641" y="227"/>
                    </a:lnTo>
                    <a:lnTo>
                      <a:pt x="619" y="228"/>
                    </a:lnTo>
                    <a:lnTo>
                      <a:pt x="599" y="230"/>
                    </a:lnTo>
                    <a:lnTo>
                      <a:pt x="578" y="230"/>
                    </a:lnTo>
                    <a:lnTo>
                      <a:pt x="556" y="231"/>
                    </a:lnTo>
                    <a:lnTo>
                      <a:pt x="535" y="232"/>
                    </a:lnTo>
                    <a:lnTo>
                      <a:pt x="513" y="234"/>
                    </a:lnTo>
                    <a:lnTo>
                      <a:pt x="491" y="235"/>
                    </a:lnTo>
                    <a:lnTo>
                      <a:pt x="470" y="238"/>
                    </a:lnTo>
                    <a:lnTo>
                      <a:pt x="448" y="239"/>
                    </a:lnTo>
                    <a:lnTo>
                      <a:pt x="426" y="242"/>
                    </a:lnTo>
                    <a:lnTo>
                      <a:pt x="405" y="243"/>
                    </a:lnTo>
                    <a:lnTo>
                      <a:pt x="383" y="246"/>
                    </a:lnTo>
                    <a:lnTo>
                      <a:pt x="361" y="248"/>
                    </a:lnTo>
                    <a:lnTo>
                      <a:pt x="340" y="250"/>
                    </a:lnTo>
                    <a:lnTo>
                      <a:pt x="318" y="253"/>
                    </a:lnTo>
                    <a:lnTo>
                      <a:pt x="301" y="256"/>
                    </a:lnTo>
                    <a:lnTo>
                      <a:pt x="287" y="257"/>
                    </a:lnTo>
                    <a:lnTo>
                      <a:pt x="276" y="259"/>
                    </a:lnTo>
                    <a:lnTo>
                      <a:pt x="268" y="261"/>
                    </a:lnTo>
                    <a:lnTo>
                      <a:pt x="263" y="267"/>
                    </a:lnTo>
                    <a:lnTo>
                      <a:pt x="257" y="274"/>
                    </a:lnTo>
                    <a:lnTo>
                      <a:pt x="252" y="285"/>
                    </a:lnTo>
                    <a:lnTo>
                      <a:pt x="247" y="301"/>
                    </a:lnTo>
                    <a:lnTo>
                      <a:pt x="225" y="304"/>
                    </a:lnTo>
                    <a:lnTo>
                      <a:pt x="205" y="308"/>
                    </a:lnTo>
                    <a:lnTo>
                      <a:pt x="182" y="311"/>
                    </a:lnTo>
                    <a:lnTo>
                      <a:pt x="162" y="314"/>
                    </a:lnTo>
                    <a:lnTo>
                      <a:pt x="140" y="317"/>
                    </a:lnTo>
                    <a:lnTo>
                      <a:pt x="117" y="321"/>
                    </a:lnTo>
                    <a:lnTo>
                      <a:pt x="97" y="324"/>
                    </a:lnTo>
                    <a:lnTo>
                      <a:pt x="75" y="328"/>
                    </a:lnTo>
                    <a:lnTo>
                      <a:pt x="51" y="333"/>
                    </a:lnTo>
                    <a:lnTo>
                      <a:pt x="34" y="337"/>
                    </a:lnTo>
                    <a:lnTo>
                      <a:pt x="22" y="340"/>
                    </a:lnTo>
                    <a:lnTo>
                      <a:pt x="14" y="342"/>
                    </a:lnTo>
                    <a:lnTo>
                      <a:pt x="8" y="343"/>
                    </a:lnTo>
                    <a:lnTo>
                      <a:pt x="4" y="344"/>
                    </a:lnTo>
                    <a:lnTo>
                      <a:pt x="1" y="344"/>
                    </a:lnTo>
                    <a:lnTo>
                      <a:pt x="0" y="344"/>
                    </a:lnTo>
                    <a:lnTo>
                      <a:pt x="0" y="314"/>
                    </a:lnTo>
                    <a:lnTo>
                      <a:pt x="0" y="285"/>
                    </a:lnTo>
                    <a:lnTo>
                      <a:pt x="0" y="256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rgbClr val="EA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6" name="Freeform 98"/>
              <p:cNvSpPr>
                <a:spLocks/>
              </p:cNvSpPr>
              <p:nvPr/>
            </p:nvSpPr>
            <p:spPr bwMode="auto">
              <a:xfrm>
                <a:off x="4421" y="2719"/>
                <a:ext cx="842" cy="327"/>
              </a:xfrm>
              <a:custGeom>
                <a:avLst/>
                <a:gdLst/>
                <a:ahLst/>
                <a:cxnLst>
                  <a:cxn ang="0">
                    <a:pos x="154" y="29"/>
                  </a:cxn>
                  <a:cxn ang="0">
                    <a:pos x="299" y="130"/>
                  </a:cxn>
                  <a:cxn ang="0">
                    <a:pos x="442" y="433"/>
                  </a:cxn>
                  <a:cxn ang="0">
                    <a:pos x="494" y="236"/>
                  </a:cxn>
                  <a:cxn ang="0">
                    <a:pos x="652" y="191"/>
                  </a:cxn>
                  <a:cxn ang="0">
                    <a:pos x="769" y="1"/>
                  </a:cxn>
                  <a:cxn ang="0">
                    <a:pos x="1002" y="17"/>
                  </a:cxn>
                  <a:cxn ang="0">
                    <a:pos x="1032" y="209"/>
                  </a:cxn>
                  <a:cxn ang="0">
                    <a:pos x="1168" y="181"/>
                  </a:cxn>
                  <a:cxn ang="0">
                    <a:pos x="1237" y="435"/>
                  </a:cxn>
                  <a:cxn ang="0">
                    <a:pos x="1360" y="141"/>
                  </a:cxn>
                  <a:cxn ang="0">
                    <a:pos x="1553" y="104"/>
                  </a:cxn>
                  <a:cxn ang="0">
                    <a:pos x="1679" y="290"/>
                  </a:cxn>
                  <a:cxn ang="0">
                    <a:pos x="1667" y="275"/>
                  </a:cxn>
                  <a:cxn ang="0">
                    <a:pos x="1642" y="292"/>
                  </a:cxn>
                  <a:cxn ang="0">
                    <a:pos x="1617" y="311"/>
                  </a:cxn>
                  <a:cxn ang="0">
                    <a:pos x="1585" y="355"/>
                  </a:cxn>
                  <a:cxn ang="0">
                    <a:pos x="1578" y="340"/>
                  </a:cxn>
                  <a:cxn ang="0">
                    <a:pos x="1560" y="339"/>
                  </a:cxn>
                  <a:cxn ang="0">
                    <a:pos x="1526" y="395"/>
                  </a:cxn>
                  <a:cxn ang="0">
                    <a:pos x="1516" y="391"/>
                  </a:cxn>
                  <a:cxn ang="0">
                    <a:pos x="1493" y="391"/>
                  </a:cxn>
                  <a:cxn ang="0">
                    <a:pos x="1465" y="401"/>
                  </a:cxn>
                  <a:cxn ang="0">
                    <a:pos x="1439" y="433"/>
                  </a:cxn>
                  <a:cxn ang="0">
                    <a:pos x="1410" y="445"/>
                  </a:cxn>
                  <a:cxn ang="0">
                    <a:pos x="1375" y="484"/>
                  </a:cxn>
                  <a:cxn ang="0">
                    <a:pos x="1350" y="480"/>
                  </a:cxn>
                  <a:cxn ang="0">
                    <a:pos x="1318" y="511"/>
                  </a:cxn>
                  <a:cxn ang="0">
                    <a:pos x="1286" y="540"/>
                  </a:cxn>
                  <a:cxn ang="0">
                    <a:pos x="1274" y="556"/>
                  </a:cxn>
                  <a:cxn ang="0">
                    <a:pos x="1267" y="535"/>
                  </a:cxn>
                  <a:cxn ang="0">
                    <a:pos x="1237" y="575"/>
                  </a:cxn>
                  <a:cxn ang="0">
                    <a:pos x="1105" y="453"/>
                  </a:cxn>
                  <a:cxn ang="0">
                    <a:pos x="937" y="408"/>
                  </a:cxn>
                  <a:cxn ang="0">
                    <a:pos x="1003" y="294"/>
                  </a:cxn>
                  <a:cxn ang="0">
                    <a:pos x="949" y="192"/>
                  </a:cxn>
                  <a:cxn ang="0">
                    <a:pos x="881" y="122"/>
                  </a:cxn>
                  <a:cxn ang="0">
                    <a:pos x="819" y="129"/>
                  </a:cxn>
                  <a:cxn ang="0">
                    <a:pos x="722" y="238"/>
                  </a:cxn>
                  <a:cxn ang="0">
                    <a:pos x="812" y="390"/>
                  </a:cxn>
                  <a:cxn ang="0">
                    <a:pos x="632" y="449"/>
                  </a:cxn>
                  <a:cxn ang="0">
                    <a:pos x="504" y="524"/>
                  </a:cxn>
                  <a:cxn ang="0">
                    <a:pos x="493" y="655"/>
                  </a:cxn>
                  <a:cxn ang="0">
                    <a:pos x="454" y="614"/>
                  </a:cxn>
                  <a:cxn ang="0">
                    <a:pos x="407" y="576"/>
                  </a:cxn>
                  <a:cxn ang="0">
                    <a:pos x="384" y="558"/>
                  </a:cxn>
                  <a:cxn ang="0">
                    <a:pos x="357" y="535"/>
                  </a:cxn>
                  <a:cxn ang="0">
                    <a:pos x="316" y="489"/>
                  </a:cxn>
                  <a:cxn ang="0">
                    <a:pos x="287" y="455"/>
                  </a:cxn>
                  <a:cxn ang="0">
                    <a:pos x="258" y="420"/>
                  </a:cxn>
                  <a:cxn ang="0">
                    <a:pos x="229" y="390"/>
                  </a:cxn>
                  <a:cxn ang="0">
                    <a:pos x="195" y="357"/>
                  </a:cxn>
                  <a:cxn ang="0">
                    <a:pos x="189" y="376"/>
                  </a:cxn>
                  <a:cxn ang="0">
                    <a:pos x="164" y="355"/>
                  </a:cxn>
                  <a:cxn ang="0">
                    <a:pos x="147" y="341"/>
                  </a:cxn>
                  <a:cxn ang="0">
                    <a:pos x="121" y="310"/>
                  </a:cxn>
                  <a:cxn ang="0">
                    <a:pos x="93" y="276"/>
                  </a:cxn>
                  <a:cxn ang="0">
                    <a:pos x="65" y="239"/>
                  </a:cxn>
                  <a:cxn ang="0">
                    <a:pos x="34" y="207"/>
                  </a:cxn>
                  <a:cxn ang="0">
                    <a:pos x="12" y="189"/>
                  </a:cxn>
                  <a:cxn ang="0">
                    <a:pos x="0" y="129"/>
                  </a:cxn>
                </a:cxnLst>
                <a:rect l="0" t="0" r="r" b="b"/>
                <a:pathLst>
                  <a:path w="1683" h="655">
                    <a:moveTo>
                      <a:pt x="0" y="61"/>
                    </a:moveTo>
                    <a:lnTo>
                      <a:pt x="16" y="57"/>
                    </a:lnTo>
                    <a:lnTo>
                      <a:pt x="31" y="51"/>
                    </a:lnTo>
                    <a:lnTo>
                      <a:pt x="46" y="48"/>
                    </a:lnTo>
                    <a:lnTo>
                      <a:pt x="61" y="44"/>
                    </a:lnTo>
                    <a:lnTo>
                      <a:pt x="77" y="42"/>
                    </a:lnTo>
                    <a:lnTo>
                      <a:pt x="92" y="39"/>
                    </a:lnTo>
                    <a:lnTo>
                      <a:pt x="108" y="36"/>
                    </a:lnTo>
                    <a:lnTo>
                      <a:pt x="124" y="33"/>
                    </a:lnTo>
                    <a:lnTo>
                      <a:pt x="139" y="30"/>
                    </a:lnTo>
                    <a:lnTo>
                      <a:pt x="154" y="29"/>
                    </a:lnTo>
                    <a:lnTo>
                      <a:pt x="169" y="26"/>
                    </a:lnTo>
                    <a:lnTo>
                      <a:pt x="184" y="25"/>
                    </a:lnTo>
                    <a:lnTo>
                      <a:pt x="200" y="22"/>
                    </a:lnTo>
                    <a:lnTo>
                      <a:pt x="216" y="21"/>
                    </a:lnTo>
                    <a:lnTo>
                      <a:pt x="231" y="18"/>
                    </a:lnTo>
                    <a:lnTo>
                      <a:pt x="247" y="17"/>
                    </a:lnTo>
                    <a:lnTo>
                      <a:pt x="248" y="44"/>
                    </a:lnTo>
                    <a:lnTo>
                      <a:pt x="251" y="77"/>
                    </a:lnTo>
                    <a:lnTo>
                      <a:pt x="260" y="106"/>
                    </a:lnTo>
                    <a:lnTo>
                      <a:pt x="280" y="126"/>
                    </a:lnTo>
                    <a:lnTo>
                      <a:pt x="299" y="130"/>
                    </a:lnTo>
                    <a:lnTo>
                      <a:pt x="317" y="134"/>
                    </a:lnTo>
                    <a:lnTo>
                      <a:pt x="337" y="138"/>
                    </a:lnTo>
                    <a:lnTo>
                      <a:pt x="356" y="142"/>
                    </a:lnTo>
                    <a:lnTo>
                      <a:pt x="375" y="147"/>
                    </a:lnTo>
                    <a:lnTo>
                      <a:pt x="395" y="151"/>
                    </a:lnTo>
                    <a:lnTo>
                      <a:pt x="413" y="155"/>
                    </a:lnTo>
                    <a:lnTo>
                      <a:pt x="432" y="159"/>
                    </a:lnTo>
                    <a:lnTo>
                      <a:pt x="435" y="228"/>
                    </a:lnTo>
                    <a:lnTo>
                      <a:pt x="437" y="297"/>
                    </a:lnTo>
                    <a:lnTo>
                      <a:pt x="439" y="365"/>
                    </a:lnTo>
                    <a:lnTo>
                      <a:pt x="442" y="433"/>
                    </a:lnTo>
                    <a:lnTo>
                      <a:pt x="446" y="445"/>
                    </a:lnTo>
                    <a:lnTo>
                      <a:pt x="451" y="453"/>
                    </a:lnTo>
                    <a:lnTo>
                      <a:pt x="458" y="457"/>
                    </a:lnTo>
                    <a:lnTo>
                      <a:pt x="465" y="456"/>
                    </a:lnTo>
                    <a:lnTo>
                      <a:pt x="473" y="453"/>
                    </a:lnTo>
                    <a:lnTo>
                      <a:pt x="480" y="446"/>
                    </a:lnTo>
                    <a:lnTo>
                      <a:pt x="487" y="438"/>
                    </a:lnTo>
                    <a:lnTo>
                      <a:pt x="491" y="428"/>
                    </a:lnTo>
                    <a:lnTo>
                      <a:pt x="493" y="365"/>
                    </a:lnTo>
                    <a:lnTo>
                      <a:pt x="494" y="300"/>
                    </a:lnTo>
                    <a:lnTo>
                      <a:pt x="494" y="236"/>
                    </a:lnTo>
                    <a:lnTo>
                      <a:pt x="494" y="174"/>
                    </a:lnTo>
                    <a:lnTo>
                      <a:pt x="514" y="177"/>
                    </a:lnTo>
                    <a:lnTo>
                      <a:pt x="531" y="181"/>
                    </a:lnTo>
                    <a:lnTo>
                      <a:pt x="551" y="184"/>
                    </a:lnTo>
                    <a:lnTo>
                      <a:pt x="569" y="187"/>
                    </a:lnTo>
                    <a:lnTo>
                      <a:pt x="587" y="189"/>
                    </a:lnTo>
                    <a:lnTo>
                      <a:pt x="605" y="192"/>
                    </a:lnTo>
                    <a:lnTo>
                      <a:pt x="623" y="195"/>
                    </a:lnTo>
                    <a:lnTo>
                      <a:pt x="639" y="196"/>
                    </a:lnTo>
                    <a:lnTo>
                      <a:pt x="648" y="195"/>
                    </a:lnTo>
                    <a:lnTo>
                      <a:pt x="652" y="191"/>
                    </a:lnTo>
                    <a:lnTo>
                      <a:pt x="653" y="185"/>
                    </a:lnTo>
                    <a:lnTo>
                      <a:pt x="655" y="180"/>
                    </a:lnTo>
                    <a:lnTo>
                      <a:pt x="659" y="134"/>
                    </a:lnTo>
                    <a:lnTo>
                      <a:pt x="663" y="89"/>
                    </a:lnTo>
                    <a:lnTo>
                      <a:pt x="663" y="43"/>
                    </a:lnTo>
                    <a:lnTo>
                      <a:pt x="661" y="0"/>
                    </a:lnTo>
                    <a:lnTo>
                      <a:pt x="684" y="0"/>
                    </a:lnTo>
                    <a:lnTo>
                      <a:pt x="704" y="0"/>
                    </a:lnTo>
                    <a:lnTo>
                      <a:pt x="726" y="1"/>
                    </a:lnTo>
                    <a:lnTo>
                      <a:pt x="747" y="1"/>
                    </a:lnTo>
                    <a:lnTo>
                      <a:pt x="769" y="1"/>
                    </a:lnTo>
                    <a:lnTo>
                      <a:pt x="790" y="3"/>
                    </a:lnTo>
                    <a:lnTo>
                      <a:pt x="812" y="3"/>
                    </a:lnTo>
                    <a:lnTo>
                      <a:pt x="833" y="4"/>
                    </a:lnTo>
                    <a:lnTo>
                      <a:pt x="855" y="6"/>
                    </a:lnTo>
                    <a:lnTo>
                      <a:pt x="876" y="7"/>
                    </a:lnTo>
                    <a:lnTo>
                      <a:pt x="897" y="7"/>
                    </a:lnTo>
                    <a:lnTo>
                      <a:pt x="917" y="8"/>
                    </a:lnTo>
                    <a:lnTo>
                      <a:pt x="939" y="11"/>
                    </a:lnTo>
                    <a:lnTo>
                      <a:pt x="960" y="13"/>
                    </a:lnTo>
                    <a:lnTo>
                      <a:pt x="981" y="14"/>
                    </a:lnTo>
                    <a:lnTo>
                      <a:pt x="1002" y="17"/>
                    </a:lnTo>
                    <a:lnTo>
                      <a:pt x="1003" y="53"/>
                    </a:lnTo>
                    <a:lnTo>
                      <a:pt x="1004" y="100"/>
                    </a:lnTo>
                    <a:lnTo>
                      <a:pt x="1006" y="151"/>
                    </a:lnTo>
                    <a:lnTo>
                      <a:pt x="1007" y="199"/>
                    </a:lnTo>
                    <a:lnTo>
                      <a:pt x="1009" y="202"/>
                    </a:lnTo>
                    <a:lnTo>
                      <a:pt x="1011" y="205"/>
                    </a:lnTo>
                    <a:lnTo>
                      <a:pt x="1013" y="207"/>
                    </a:lnTo>
                    <a:lnTo>
                      <a:pt x="1014" y="210"/>
                    </a:lnTo>
                    <a:lnTo>
                      <a:pt x="1018" y="210"/>
                    </a:lnTo>
                    <a:lnTo>
                      <a:pt x="1024" y="210"/>
                    </a:lnTo>
                    <a:lnTo>
                      <a:pt x="1032" y="209"/>
                    </a:lnTo>
                    <a:lnTo>
                      <a:pt x="1040" y="207"/>
                    </a:lnTo>
                    <a:lnTo>
                      <a:pt x="1051" y="205"/>
                    </a:lnTo>
                    <a:lnTo>
                      <a:pt x="1064" y="203"/>
                    </a:lnTo>
                    <a:lnTo>
                      <a:pt x="1076" y="200"/>
                    </a:lnTo>
                    <a:lnTo>
                      <a:pt x="1092" y="198"/>
                    </a:lnTo>
                    <a:lnTo>
                      <a:pt x="1112" y="194"/>
                    </a:lnTo>
                    <a:lnTo>
                      <a:pt x="1127" y="189"/>
                    </a:lnTo>
                    <a:lnTo>
                      <a:pt x="1140" y="187"/>
                    </a:lnTo>
                    <a:lnTo>
                      <a:pt x="1150" y="185"/>
                    </a:lnTo>
                    <a:lnTo>
                      <a:pt x="1159" y="184"/>
                    </a:lnTo>
                    <a:lnTo>
                      <a:pt x="1168" y="181"/>
                    </a:lnTo>
                    <a:lnTo>
                      <a:pt x="1179" y="180"/>
                    </a:lnTo>
                    <a:lnTo>
                      <a:pt x="1191" y="178"/>
                    </a:lnTo>
                    <a:lnTo>
                      <a:pt x="1190" y="210"/>
                    </a:lnTo>
                    <a:lnTo>
                      <a:pt x="1191" y="247"/>
                    </a:lnTo>
                    <a:lnTo>
                      <a:pt x="1191" y="314"/>
                    </a:lnTo>
                    <a:lnTo>
                      <a:pt x="1194" y="433"/>
                    </a:lnTo>
                    <a:lnTo>
                      <a:pt x="1202" y="440"/>
                    </a:lnTo>
                    <a:lnTo>
                      <a:pt x="1212" y="442"/>
                    </a:lnTo>
                    <a:lnTo>
                      <a:pt x="1220" y="442"/>
                    </a:lnTo>
                    <a:lnTo>
                      <a:pt x="1228" y="440"/>
                    </a:lnTo>
                    <a:lnTo>
                      <a:pt x="1237" y="435"/>
                    </a:lnTo>
                    <a:lnTo>
                      <a:pt x="1242" y="428"/>
                    </a:lnTo>
                    <a:lnTo>
                      <a:pt x="1248" y="422"/>
                    </a:lnTo>
                    <a:lnTo>
                      <a:pt x="1252" y="415"/>
                    </a:lnTo>
                    <a:lnTo>
                      <a:pt x="1251" y="352"/>
                    </a:lnTo>
                    <a:lnTo>
                      <a:pt x="1251" y="289"/>
                    </a:lnTo>
                    <a:lnTo>
                      <a:pt x="1251" y="227"/>
                    </a:lnTo>
                    <a:lnTo>
                      <a:pt x="1252" y="165"/>
                    </a:lnTo>
                    <a:lnTo>
                      <a:pt x="1280" y="159"/>
                    </a:lnTo>
                    <a:lnTo>
                      <a:pt x="1307" y="153"/>
                    </a:lnTo>
                    <a:lnTo>
                      <a:pt x="1333" y="147"/>
                    </a:lnTo>
                    <a:lnTo>
                      <a:pt x="1360" y="141"/>
                    </a:lnTo>
                    <a:lnTo>
                      <a:pt x="1386" y="134"/>
                    </a:lnTo>
                    <a:lnTo>
                      <a:pt x="1412" y="127"/>
                    </a:lnTo>
                    <a:lnTo>
                      <a:pt x="1439" y="120"/>
                    </a:lnTo>
                    <a:lnTo>
                      <a:pt x="1465" y="113"/>
                    </a:lnTo>
                    <a:lnTo>
                      <a:pt x="1468" y="108"/>
                    </a:lnTo>
                    <a:lnTo>
                      <a:pt x="1469" y="102"/>
                    </a:lnTo>
                    <a:lnTo>
                      <a:pt x="1472" y="97"/>
                    </a:lnTo>
                    <a:lnTo>
                      <a:pt x="1473" y="91"/>
                    </a:lnTo>
                    <a:lnTo>
                      <a:pt x="1498" y="93"/>
                    </a:lnTo>
                    <a:lnTo>
                      <a:pt x="1526" y="98"/>
                    </a:lnTo>
                    <a:lnTo>
                      <a:pt x="1553" y="104"/>
                    </a:lnTo>
                    <a:lnTo>
                      <a:pt x="1581" y="112"/>
                    </a:lnTo>
                    <a:lnTo>
                      <a:pt x="1609" y="122"/>
                    </a:lnTo>
                    <a:lnTo>
                      <a:pt x="1635" y="131"/>
                    </a:lnTo>
                    <a:lnTo>
                      <a:pt x="1660" y="140"/>
                    </a:lnTo>
                    <a:lnTo>
                      <a:pt x="1683" y="147"/>
                    </a:lnTo>
                    <a:lnTo>
                      <a:pt x="1683" y="181"/>
                    </a:lnTo>
                    <a:lnTo>
                      <a:pt x="1683" y="216"/>
                    </a:lnTo>
                    <a:lnTo>
                      <a:pt x="1682" y="250"/>
                    </a:lnTo>
                    <a:lnTo>
                      <a:pt x="1682" y="283"/>
                    </a:lnTo>
                    <a:lnTo>
                      <a:pt x="1681" y="288"/>
                    </a:lnTo>
                    <a:lnTo>
                      <a:pt x="1679" y="290"/>
                    </a:lnTo>
                    <a:lnTo>
                      <a:pt x="1676" y="294"/>
                    </a:lnTo>
                    <a:lnTo>
                      <a:pt x="1671" y="299"/>
                    </a:lnTo>
                    <a:lnTo>
                      <a:pt x="1670" y="299"/>
                    </a:lnTo>
                    <a:lnTo>
                      <a:pt x="1670" y="299"/>
                    </a:lnTo>
                    <a:lnTo>
                      <a:pt x="1670" y="299"/>
                    </a:lnTo>
                    <a:lnTo>
                      <a:pt x="1668" y="297"/>
                    </a:lnTo>
                    <a:lnTo>
                      <a:pt x="1670" y="289"/>
                    </a:lnTo>
                    <a:lnTo>
                      <a:pt x="1670" y="283"/>
                    </a:lnTo>
                    <a:lnTo>
                      <a:pt x="1670" y="281"/>
                    </a:lnTo>
                    <a:lnTo>
                      <a:pt x="1668" y="275"/>
                    </a:lnTo>
                    <a:lnTo>
                      <a:pt x="1667" y="275"/>
                    </a:lnTo>
                    <a:lnTo>
                      <a:pt x="1665" y="275"/>
                    </a:lnTo>
                    <a:lnTo>
                      <a:pt x="1663" y="276"/>
                    </a:lnTo>
                    <a:lnTo>
                      <a:pt x="1661" y="276"/>
                    </a:lnTo>
                    <a:lnTo>
                      <a:pt x="1658" y="288"/>
                    </a:lnTo>
                    <a:lnTo>
                      <a:pt x="1656" y="299"/>
                    </a:lnTo>
                    <a:lnTo>
                      <a:pt x="1652" y="308"/>
                    </a:lnTo>
                    <a:lnTo>
                      <a:pt x="1643" y="318"/>
                    </a:lnTo>
                    <a:lnTo>
                      <a:pt x="1643" y="315"/>
                    </a:lnTo>
                    <a:lnTo>
                      <a:pt x="1643" y="308"/>
                    </a:lnTo>
                    <a:lnTo>
                      <a:pt x="1642" y="300"/>
                    </a:lnTo>
                    <a:lnTo>
                      <a:pt x="1642" y="292"/>
                    </a:lnTo>
                    <a:lnTo>
                      <a:pt x="1642" y="292"/>
                    </a:lnTo>
                    <a:lnTo>
                      <a:pt x="1640" y="290"/>
                    </a:lnTo>
                    <a:lnTo>
                      <a:pt x="1640" y="290"/>
                    </a:lnTo>
                    <a:lnTo>
                      <a:pt x="1639" y="290"/>
                    </a:lnTo>
                    <a:lnTo>
                      <a:pt x="1636" y="299"/>
                    </a:lnTo>
                    <a:lnTo>
                      <a:pt x="1629" y="317"/>
                    </a:lnTo>
                    <a:lnTo>
                      <a:pt x="1621" y="332"/>
                    </a:lnTo>
                    <a:lnTo>
                      <a:pt x="1614" y="334"/>
                    </a:lnTo>
                    <a:lnTo>
                      <a:pt x="1616" y="328"/>
                    </a:lnTo>
                    <a:lnTo>
                      <a:pt x="1617" y="319"/>
                    </a:lnTo>
                    <a:lnTo>
                      <a:pt x="1617" y="311"/>
                    </a:lnTo>
                    <a:lnTo>
                      <a:pt x="1618" y="303"/>
                    </a:lnTo>
                    <a:lnTo>
                      <a:pt x="1617" y="303"/>
                    </a:lnTo>
                    <a:lnTo>
                      <a:pt x="1616" y="303"/>
                    </a:lnTo>
                    <a:lnTo>
                      <a:pt x="1613" y="303"/>
                    </a:lnTo>
                    <a:lnTo>
                      <a:pt x="1611" y="303"/>
                    </a:lnTo>
                    <a:lnTo>
                      <a:pt x="1607" y="317"/>
                    </a:lnTo>
                    <a:lnTo>
                      <a:pt x="1605" y="330"/>
                    </a:lnTo>
                    <a:lnTo>
                      <a:pt x="1598" y="344"/>
                    </a:lnTo>
                    <a:lnTo>
                      <a:pt x="1587" y="355"/>
                    </a:lnTo>
                    <a:lnTo>
                      <a:pt x="1587" y="355"/>
                    </a:lnTo>
                    <a:lnTo>
                      <a:pt x="1585" y="355"/>
                    </a:lnTo>
                    <a:lnTo>
                      <a:pt x="1585" y="355"/>
                    </a:lnTo>
                    <a:lnTo>
                      <a:pt x="1584" y="354"/>
                    </a:lnTo>
                    <a:lnTo>
                      <a:pt x="1585" y="347"/>
                    </a:lnTo>
                    <a:lnTo>
                      <a:pt x="1585" y="340"/>
                    </a:lnTo>
                    <a:lnTo>
                      <a:pt x="1587" y="333"/>
                    </a:lnTo>
                    <a:lnTo>
                      <a:pt x="1587" y="326"/>
                    </a:lnTo>
                    <a:lnTo>
                      <a:pt x="1585" y="326"/>
                    </a:lnTo>
                    <a:lnTo>
                      <a:pt x="1584" y="328"/>
                    </a:lnTo>
                    <a:lnTo>
                      <a:pt x="1581" y="328"/>
                    </a:lnTo>
                    <a:lnTo>
                      <a:pt x="1580" y="329"/>
                    </a:lnTo>
                    <a:lnTo>
                      <a:pt x="1578" y="340"/>
                    </a:lnTo>
                    <a:lnTo>
                      <a:pt x="1575" y="351"/>
                    </a:lnTo>
                    <a:lnTo>
                      <a:pt x="1570" y="364"/>
                    </a:lnTo>
                    <a:lnTo>
                      <a:pt x="1560" y="373"/>
                    </a:lnTo>
                    <a:lnTo>
                      <a:pt x="1559" y="372"/>
                    </a:lnTo>
                    <a:lnTo>
                      <a:pt x="1559" y="370"/>
                    </a:lnTo>
                    <a:lnTo>
                      <a:pt x="1557" y="370"/>
                    </a:lnTo>
                    <a:lnTo>
                      <a:pt x="1556" y="369"/>
                    </a:lnTo>
                    <a:lnTo>
                      <a:pt x="1559" y="355"/>
                    </a:lnTo>
                    <a:lnTo>
                      <a:pt x="1560" y="347"/>
                    </a:lnTo>
                    <a:lnTo>
                      <a:pt x="1562" y="343"/>
                    </a:lnTo>
                    <a:lnTo>
                      <a:pt x="1560" y="339"/>
                    </a:lnTo>
                    <a:lnTo>
                      <a:pt x="1559" y="339"/>
                    </a:lnTo>
                    <a:lnTo>
                      <a:pt x="1557" y="339"/>
                    </a:lnTo>
                    <a:lnTo>
                      <a:pt x="1556" y="340"/>
                    </a:lnTo>
                    <a:lnTo>
                      <a:pt x="1555" y="340"/>
                    </a:lnTo>
                    <a:lnTo>
                      <a:pt x="1552" y="351"/>
                    </a:lnTo>
                    <a:lnTo>
                      <a:pt x="1548" y="364"/>
                    </a:lnTo>
                    <a:lnTo>
                      <a:pt x="1545" y="376"/>
                    </a:lnTo>
                    <a:lnTo>
                      <a:pt x="1541" y="387"/>
                    </a:lnTo>
                    <a:lnTo>
                      <a:pt x="1533" y="393"/>
                    </a:lnTo>
                    <a:lnTo>
                      <a:pt x="1527" y="395"/>
                    </a:lnTo>
                    <a:lnTo>
                      <a:pt x="1526" y="395"/>
                    </a:lnTo>
                    <a:lnTo>
                      <a:pt x="1524" y="395"/>
                    </a:lnTo>
                    <a:lnTo>
                      <a:pt x="1526" y="386"/>
                    </a:lnTo>
                    <a:lnTo>
                      <a:pt x="1527" y="377"/>
                    </a:lnTo>
                    <a:lnTo>
                      <a:pt x="1527" y="369"/>
                    </a:lnTo>
                    <a:lnTo>
                      <a:pt x="1528" y="359"/>
                    </a:lnTo>
                    <a:lnTo>
                      <a:pt x="1527" y="359"/>
                    </a:lnTo>
                    <a:lnTo>
                      <a:pt x="1524" y="359"/>
                    </a:lnTo>
                    <a:lnTo>
                      <a:pt x="1523" y="361"/>
                    </a:lnTo>
                    <a:lnTo>
                      <a:pt x="1522" y="361"/>
                    </a:lnTo>
                    <a:lnTo>
                      <a:pt x="1519" y="376"/>
                    </a:lnTo>
                    <a:lnTo>
                      <a:pt x="1516" y="391"/>
                    </a:lnTo>
                    <a:lnTo>
                      <a:pt x="1510" y="404"/>
                    </a:lnTo>
                    <a:lnTo>
                      <a:pt x="1498" y="415"/>
                    </a:lnTo>
                    <a:lnTo>
                      <a:pt x="1497" y="408"/>
                    </a:lnTo>
                    <a:lnTo>
                      <a:pt x="1498" y="397"/>
                    </a:lnTo>
                    <a:lnTo>
                      <a:pt x="1501" y="387"/>
                    </a:lnTo>
                    <a:lnTo>
                      <a:pt x="1502" y="380"/>
                    </a:lnTo>
                    <a:lnTo>
                      <a:pt x="1501" y="380"/>
                    </a:lnTo>
                    <a:lnTo>
                      <a:pt x="1499" y="380"/>
                    </a:lnTo>
                    <a:lnTo>
                      <a:pt x="1497" y="380"/>
                    </a:lnTo>
                    <a:lnTo>
                      <a:pt x="1495" y="380"/>
                    </a:lnTo>
                    <a:lnTo>
                      <a:pt x="1493" y="391"/>
                    </a:lnTo>
                    <a:lnTo>
                      <a:pt x="1486" y="412"/>
                    </a:lnTo>
                    <a:lnTo>
                      <a:pt x="1477" y="428"/>
                    </a:lnTo>
                    <a:lnTo>
                      <a:pt x="1468" y="431"/>
                    </a:lnTo>
                    <a:lnTo>
                      <a:pt x="1469" y="424"/>
                    </a:lnTo>
                    <a:lnTo>
                      <a:pt x="1470" y="416"/>
                    </a:lnTo>
                    <a:lnTo>
                      <a:pt x="1470" y="409"/>
                    </a:lnTo>
                    <a:lnTo>
                      <a:pt x="1472" y="402"/>
                    </a:lnTo>
                    <a:lnTo>
                      <a:pt x="1470" y="402"/>
                    </a:lnTo>
                    <a:lnTo>
                      <a:pt x="1469" y="401"/>
                    </a:lnTo>
                    <a:lnTo>
                      <a:pt x="1466" y="401"/>
                    </a:lnTo>
                    <a:lnTo>
                      <a:pt x="1465" y="401"/>
                    </a:lnTo>
                    <a:lnTo>
                      <a:pt x="1459" y="413"/>
                    </a:lnTo>
                    <a:lnTo>
                      <a:pt x="1457" y="426"/>
                    </a:lnTo>
                    <a:lnTo>
                      <a:pt x="1451" y="440"/>
                    </a:lnTo>
                    <a:lnTo>
                      <a:pt x="1437" y="455"/>
                    </a:lnTo>
                    <a:lnTo>
                      <a:pt x="1436" y="453"/>
                    </a:lnTo>
                    <a:lnTo>
                      <a:pt x="1436" y="453"/>
                    </a:lnTo>
                    <a:lnTo>
                      <a:pt x="1436" y="453"/>
                    </a:lnTo>
                    <a:lnTo>
                      <a:pt x="1434" y="452"/>
                    </a:lnTo>
                    <a:lnTo>
                      <a:pt x="1436" y="445"/>
                    </a:lnTo>
                    <a:lnTo>
                      <a:pt x="1437" y="440"/>
                    </a:lnTo>
                    <a:lnTo>
                      <a:pt x="1439" y="433"/>
                    </a:lnTo>
                    <a:lnTo>
                      <a:pt x="1439" y="427"/>
                    </a:lnTo>
                    <a:lnTo>
                      <a:pt x="1429" y="433"/>
                    </a:lnTo>
                    <a:lnTo>
                      <a:pt x="1428" y="445"/>
                    </a:lnTo>
                    <a:lnTo>
                      <a:pt x="1423" y="459"/>
                    </a:lnTo>
                    <a:lnTo>
                      <a:pt x="1410" y="469"/>
                    </a:lnTo>
                    <a:lnTo>
                      <a:pt x="1410" y="464"/>
                    </a:lnTo>
                    <a:lnTo>
                      <a:pt x="1410" y="462"/>
                    </a:lnTo>
                    <a:lnTo>
                      <a:pt x="1411" y="455"/>
                    </a:lnTo>
                    <a:lnTo>
                      <a:pt x="1414" y="444"/>
                    </a:lnTo>
                    <a:lnTo>
                      <a:pt x="1412" y="444"/>
                    </a:lnTo>
                    <a:lnTo>
                      <a:pt x="1410" y="445"/>
                    </a:lnTo>
                    <a:lnTo>
                      <a:pt x="1408" y="445"/>
                    </a:lnTo>
                    <a:lnTo>
                      <a:pt x="1405" y="446"/>
                    </a:lnTo>
                    <a:lnTo>
                      <a:pt x="1401" y="462"/>
                    </a:lnTo>
                    <a:lnTo>
                      <a:pt x="1397" y="473"/>
                    </a:lnTo>
                    <a:lnTo>
                      <a:pt x="1390" y="482"/>
                    </a:lnTo>
                    <a:lnTo>
                      <a:pt x="1376" y="493"/>
                    </a:lnTo>
                    <a:lnTo>
                      <a:pt x="1376" y="493"/>
                    </a:lnTo>
                    <a:lnTo>
                      <a:pt x="1375" y="493"/>
                    </a:lnTo>
                    <a:lnTo>
                      <a:pt x="1375" y="493"/>
                    </a:lnTo>
                    <a:lnTo>
                      <a:pt x="1374" y="492"/>
                    </a:lnTo>
                    <a:lnTo>
                      <a:pt x="1375" y="484"/>
                    </a:lnTo>
                    <a:lnTo>
                      <a:pt x="1378" y="475"/>
                    </a:lnTo>
                    <a:lnTo>
                      <a:pt x="1379" y="467"/>
                    </a:lnTo>
                    <a:lnTo>
                      <a:pt x="1381" y="459"/>
                    </a:lnTo>
                    <a:lnTo>
                      <a:pt x="1372" y="467"/>
                    </a:lnTo>
                    <a:lnTo>
                      <a:pt x="1368" y="481"/>
                    </a:lnTo>
                    <a:lnTo>
                      <a:pt x="1363" y="498"/>
                    </a:lnTo>
                    <a:lnTo>
                      <a:pt x="1349" y="513"/>
                    </a:lnTo>
                    <a:lnTo>
                      <a:pt x="1347" y="506"/>
                    </a:lnTo>
                    <a:lnTo>
                      <a:pt x="1347" y="495"/>
                    </a:lnTo>
                    <a:lnTo>
                      <a:pt x="1349" y="485"/>
                    </a:lnTo>
                    <a:lnTo>
                      <a:pt x="1350" y="480"/>
                    </a:lnTo>
                    <a:lnTo>
                      <a:pt x="1349" y="480"/>
                    </a:lnTo>
                    <a:lnTo>
                      <a:pt x="1347" y="480"/>
                    </a:lnTo>
                    <a:lnTo>
                      <a:pt x="1346" y="481"/>
                    </a:lnTo>
                    <a:lnTo>
                      <a:pt x="1345" y="481"/>
                    </a:lnTo>
                    <a:lnTo>
                      <a:pt x="1339" y="496"/>
                    </a:lnTo>
                    <a:lnTo>
                      <a:pt x="1336" y="510"/>
                    </a:lnTo>
                    <a:lnTo>
                      <a:pt x="1332" y="522"/>
                    </a:lnTo>
                    <a:lnTo>
                      <a:pt x="1316" y="531"/>
                    </a:lnTo>
                    <a:lnTo>
                      <a:pt x="1316" y="527"/>
                    </a:lnTo>
                    <a:lnTo>
                      <a:pt x="1317" y="520"/>
                    </a:lnTo>
                    <a:lnTo>
                      <a:pt x="1318" y="511"/>
                    </a:lnTo>
                    <a:lnTo>
                      <a:pt x="1320" y="503"/>
                    </a:lnTo>
                    <a:lnTo>
                      <a:pt x="1317" y="503"/>
                    </a:lnTo>
                    <a:lnTo>
                      <a:pt x="1316" y="503"/>
                    </a:lnTo>
                    <a:lnTo>
                      <a:pt x="1313" y="503"/>
                    </a:lnTo>
                    <a:lnTo>
                      <a:pt x="1310" y="504"/>
                    </a:lnTo>
                    <a:lnTo>
                      <a:pt x="1309" y="517"/>
                    </a:lnTo>
                    <a:lnTo>
                      <a:pt x="1306" y="529"/>
                    </a:lnTo>
                    <a:lnTo>
                      <a:pt x="1300" y="540"/>
                    </a:lnTo>
                    <a:lnTo>
                      <a:pt x="1288" y="546"/>
                    </a:lnTo>
                    <a:lnTo>
                      <a:pt x="1286" y="545"/>
                    </a:lnTo>
                    <a:lnTo>
                      <a:pt x="1286" y="540"/>
                    </a:lnTo>
                    <a:lnTo>
                      <a:pt x="1288" y="532"/>
                    </a:lnTo>
                    <a:lnTo>
                      <a:pt x="1289" y="518"/>
                    </a:lnTo>
                    <a:lnTo>
                      <a:pt x="1288" y="518"/>
                    </a:lnTo>
                    <a:lnTo>
                      <a:pt x="1286" y="518"/>
                    </a:lnTo>
                    <a:lnTo>
                      <a:pt x="1284" y="520"/>
                    </a:lnTo>
                    <a:lnTo>
                      <a:pt x="1281" y="520"/>
                    </a:lnTo>
                    <a:lnTo>
                      <a:pt x="1280" y="529"/>
                    </a:lnTo>
                    <a:lnTo>
                      <a:pt x="1278" y="538"/>
                    </a:lnTo>
                    <a:lnTo>
                      <a:pt x="1277" y="546"/>
                    </a:lnTo>
                    <a:lnTo>
                      <a:pt x="1275" y="554"/>
                    </a:lnTo>
                    <a:lnTo>
                      <a:pt x="1274" y="556"/>
                    </a:lnTo>
                    <a:lnTo>
                      <a:pt x="1271" y="557"/>
                    </a:lnTo>
                    <a:lnTo>
                      <a:pt x="1270" y="558"/>
                    </a:lnTo>
                    <a:lnTo>
                      <a:pt x="1267" y="560"/>
                    </a:lnTo>
                    <a:lnTo>
                      <a:pt x="1267" y="560"/>
                    </a:lnTo>
                    <a:lnTo>
                      <a:pt x="1266" y="558"/>
                    </a:lnTo>
                    <a:lnTo>
                      <a:pt x="1266" y="558"/>
                    </a:lnTo>
                    <a:lnTo>
                      <a:pt x="1264" y="558"/>
                    </a:lnTo>
                    <a:lnTo>
                      <a:pt x="1266" y="553"/>
                    </a:lnTo>
                    <a:lnTo>
                      <a:pt x="1266" y="546"/>
                    </a:lnTo>
                    <a:lnTo>
                      <a:pt x="1267" y="540"/>
                    </a:lnTo>
                    <a:lnTo>
                      <a:pt x="1267" y="535"/>
                    </a:lnTo>
                    <a:lnTo>
                      <a:pt x="1259" y="539"/>
                    </a:lnTo>
                    <a:lnTo>
                      <a:pt x="1256" y="549"/>
                    </a:lnTo>
                    <a:lnTo>
                      <a:pt x="1253" y="561"/>
                    </a:lnTo>
                    <a:lnTo>
                      <a:pt x="1246" y="574"/>
                    </a:lnTo>
                    <a:lnTo>
                      <a:pt x="1245" y="568"/>
                    </a:lnTo>
                    <a:lnTo>
                      <a:pt x="1245" y="557"/>
                    </a:lnTo>
                    <a:lnTo>
                      <a:pt x="1245" y="547"/>
                    </a:lnTo>
                    <a:lnTo>
                      <a:pt x="1245" y="542"/>
                    </a:lnTo>
                    <a:lnTo>
                      <a:pt x="1241" y="550"/>
                    </a:lnTo>
                    <a:lnTo>
                      <a:pt x="1239" y="561"/>
                    </a:lnTo>
                    <a:lnTo>
                      <a:pt x="1237" y="575"/>
                    </a:lnTo>
                    <a:lnTo>
                      <a:pt x="1233" y="586"/>
                    </a:lnTo>
                    <a:lnTo>
                      <a:pt x="1223" y="572"/>
                    </a:lnTo>
                    <a:lnTo>
                      <a:pt x="1221" y="551"/>
                    </a:lnTo>
                    <a:lnTo>
                      <a:pt x="1221" y="531"/>
                    </a:lnTo>
                    <a:lnTo>
                      <a:pt x="1221" y="514"/>
                    </a:lnTo>
                    <a:lnTo>
                      <a:pt x="1209" y="499"/>
                    </a:lnTo>
                    <a:lnTo>
                      <a:pt x="1191" y="487"/>
                    </a:lnTo>
                    <a:lnTo>
                      <a:pt x="1172" y="477"/>
                    </a:lnTo>
                    <a:lnTo>
                      <a:pt x="1150" y="467"/>
                    </a:lnTo>
                    <a:lnTo>
                      <a:pt x="1127" y="460"/>
                    </a:lnTo>
                    <a:lnTo>
                      <a:pt x="1105" y="453"/>
                    </a:lnTo>
                    <a:lnTo>
                      <a:pt x="1085" y="448"/>
                    </a:lnTo>
                    <a:lnTo>
                      <a:pt x="1065" y="442"/>
                    </a:lnTo>
                    <a:lnTo>
                      <a:pt x="1050" y="438"/>
                    </a:lnTo>
                    <a:lnTo>
                      <a:pt x="1035" y="435"/>
                    </a:lnTo>
                    <a:lnTo>
                      <a:pt x="1020" y="431"/>
                    </a:lnTo>
                    <a:lnTo>
                      <a:pt x="1004" y="428"/>
                    </a:lnTo>
                    <a:lnTo>
                      <a:pt x="989" y="426"/>
                    </a:lnTo>
                    <a:lnTo>
                      <a:pt x="974" y="423"/>
                    </a:lnTo>
                    <a:lnTo>
                      <a:pt x="959" y="419"/>
                    </a:lnTo>
                    <a:lnTo>
                      <a:pt x="944" y="416"/>
                    </a:lnTo>
                    <a:lnTo>
                      <a:pt x="937" y="408"/>
                    </a:lnTo>
                    <a:lnTo>
                      <a:pt x="930" y="399"/>
                    </a:lnTo>
                    <a:lnTo>
                      <a:pt x="924" y="391"/>
                    </a:lnTo>
                    <a:lnTo>
                      <a:pt x="916" y="383"/>
                    </a:lnTo>
                    <a:lnTo>
                      <a:pt x="917" y="380"/>
                    </a:lnTo>
                    <a:lnTo>
                      <a:pt x="919" y="375"/>
                    </a:lnTo>
                    <a:lnTo>
                      <a:pt x="921" y="364"/>
                    </a:lnTo>
                    <a:lnTo>
                      <a:pt x="926" y="343"/>
                    </a:lnTo>
                    <a:lnTo>
                      <a:pt x="950" y="333"/>
                    </a:lnTo>
                    <a:lnTo>
                      <a:pt x="973" y="322"/>
                    </a:lnTo>
                    <a:lnTo>
                      <a:pt x="991" y="310"/>
                    </a:lnTo>
                    <a:lnTo>
                      <a:pt x="1003" y="294"/>
                    </a:lnTo>
                    <a:lnTo>
                      <a:pt x="1010" y="278"/>
                    </a:lnTo>
                    <a:lnTo>
                      <a:pt x="1011" y="258"/>
                    </a:lnTo>
                    <a:lnTo>
                      <a:pt x="1004" y="238"/>
                    </a:lnTo>
                    <a:lnTo>
                      <a:pt x="991" y="214"/>
                    </a:lnTo>
                    <a:lnTo>
                      <a:pt x="985" y="212"/>
                    </a:lnTo>
                    <a:lnTo>
                      <a:pt x="979" y="207"/>
                    </a:lnTo>
                    <a:lnTo>
                      <a:pt x="973" y="205"/>
                    </a:lnTo>
                    <a:lnTo>
                      <a:pt x="967" y="202"/>
                    </a:lnTo>
                    <a:lnTo>
                      <a:pt x="962" y="199"/>
                    </a:lnTo>
                    <a:lnTo>
                      <a:pt x="955" y="196"/>
                    </a:lnTo>
                    <a:lnTo>
                      <a:pt x="949" y="192"/>
                    </a:lnTo>
                    <a:lnTo>
                      <a:pt x="944" y="189"/>
                    </a:lnTo>
                    <a:lnTo>
                      <a:pt x="942" y="174"/>
                    </a:lnTo>
                    <a:lnTo>
                      <a:pt x="941" y="159"/>
                    </a:lnTo>
                    <a:lnTo>
                      <a:pt x="939" y="144"/>
                    </a:lnTo>
                    <a:lnTo>
                      <a:pt x="937" y="130"/>
                    </a:lnTo>
                    <a:lnTo>
                      <a:pt x="932" y="118"/>
                    </a:lnTo>
                    <a:lnTo>
                      <a:pt x="924" y="108"/>
                    </a:lnTo>
                    <a:lnTo>
                      <a:pt x="912" y="102"/>
                    </a:lnTo>
                    <a:lnTo>
                      <a:pt x="895" y="102"/>
                    </a:lnTo>
                    <a:lnTo>
                      <a:pt x="888" y="112"/>
                    </a:lnTo>
                    <a:lnTo>
                      <a:pt x="881" y="122"/>
                    </a:lnTo>
                    <a:lnTo>
                      <a:pt x="873" y="131"/>
                    </a:lnTo>
                    <a:lnTo>
                      <a:pt x="866" y="140"/>
                    </a:lnTo>
                    <a:lnTo>
                      <a:pt x="865" y="140"/>
                    </a:lnTo>
                    <a:lnTo>
                      <a:pt x="865" y="140"/>
                    </a:lnTo>
                    <a:lnTo>
                      <a:pt x="865" y="140"/>
                    </a:lnTo>
                    <a:lnTo>
                      <a:pt x="863" y="140"/>
                    </a:lnTo>
                    <a:lnTo>
                      <a:pt x="856" y="130"/>
                    </a:lnTo>
                    <a:lnTo>
                      <a:pt x="850" y="122"/>
                    </a:lnTo>
                    <a:lnTo>
                      <a:pt x="843" y="115"/>
                    </a:lnTo>
                    <a:lnTo>
                      <a:pt x="830" y="112"/>
                    </a:lnTo>
                    <a:lnTo>
                      <a:pt x="819" y="129"/>
                    </a:lnTo>
                    <a:lnTo>
                      <a:pt x="812" y="147"/>
                    </a:lnTo>
                    <a:lnTo>
                      <a:pt x="808" y="165"/>
                    </a:lnTo>
                    <a:lnTo>
                      <a:pt x="800" y="182"/>
                    </a:lnTo>
                    <a:lnTo>
                      <a:pt x="789" y="187"/>
                    </a:lnTo>
                    <a:lnTo>
                      <a:pt x="778" y="192"/>
                    </a:lnTo>
                    <a:lnTo>
                      <a:pt x="767" y="196"/>
                    </a:lnTo>
                    <a:lnTo>
                      <a:pt x="757" y="202"/>
                    </a:lnTo>
                    <a:lnTo>
                      <a:pt x="747" y="209"/>
                    </a:lnTo>
                    <a:lnTo>
                      <a:pt x="739" y="216"/>
                    </a:lnTo>
                    <a:lnTo>
                      <a:pt x="731" y="225"/>
                    </a:lnTo>
                    <a:lnTo>
                      <a:pt x="722" y="238"/>
                    </a:lnTo>
                    <a:lnTo>
                      <a:pt x="718" y="258"/>
                    </a:lnTo>
                    <a:lnTo>
                      <a:pt x="721" y="276"/>
                    </a:lnTo>
                    <a:lnTo>
                      <a:pt x="729" y="292"/>
                    </a:lnTo>
                    <a:lnTo>
                      <a:pt x="742" y="304"/>
                    </a:lnTo>
                    <a:lnTo>
                      <a:pt x="757" y="315"/>
                    </a:lnTo>
                    <a:lnTo>
                      <a:pt x="773" y="325"/>
                    </a:lnTo>
                    <a:lnTo>
                      <a:pt x="791" y="332"/>
                    </a:lnTo>
                    <a:lnTo>
                      <a:pt x="809" y="339"/>
                    </a:lnTo>
                    <a:lnTo>
                      <a:pt x="812" y="357"/>
                    </a:lnTo>
                    <a:lnTo>
                      <a:pt x="815" y="373"/>
                    </a:lnTo>
                    <a:lnTo>
                      <a:pt x="812" y="390"/>
                    </a:lnTo>
                    <a:lnTo>
                      <a:pt x="801" y="406"/>
                    </a:lnTo>
                    <a:lnTo>
                      <a:pt x="785" y="408"/>
                    </a:lnTo>
                    <a:lnTo>
                      <a:pt x="768" y="410"/>
                    </a:lnTo>
                    <a:lnTo>
                      <a:pt x="751" y="413"/>
                    </a:lnTo>
                    <a:lnTo>
                      <a:pt x="735" y="416"/>
                    </a:lnTo>
                    <a:lnTo>
                      <a:pt x="717" y="420"/>
                    </a:lnTo>
                    <a:lnTo>
                      <a:pt x="700" y="426"/>
                    </a:lnTo>
                    <a:lnTo>
                      <a:pt x="684" y="431"/>
                    </a:lnTo>
                    <a:lnTo>
                      <a:pt x="666" y="437"/>
                    </a:lnTo>
                    <a:lnTo>
                      <a:pt x="649" y="442"/>
                    </a:lnTo>
                    <a:lnTo>
                      <a:pt x="632" y="449"/>
                    </a:lnTo>
                    <a:lnTo>
                      <a:pt x="614" y="456"/>
                    </a:lnTo>
                    <a:lnTo>
                      <a:pt x="598" y="463"/>
                    </a:lnTo>
                    <a:lnTo>
                      <a:pt x="581" y="470"/>
                    </a:lnTo>
                    <a:lnTo>
                      <a:pt x="565" y="477"/>
                    </a:lnTo>
                    <a:lnTo>
                      <a:pt x="549" y="484"/>
                    </a:lnTo>
                    <a:lnTo>
                      <a:pt x="533" y="491"/>
                    </a:lnTo>
                    <a:lnTo>
                      <a:pt x="525" y="498"/>
                    </a:lnTo>
                    <a:lnTo>
                      <a:pt x="518" y="503"/>
                    </a:lnTo>
                    <a:lnTo>
                      <a:pt x="511" y="510"/>
                    </a:lnTo>
                    <a:lnTo>
                      <a:pt x="507" y="516"/>
                    </a:lnTo>
                    <a:lnTo>
                      <a:pt x="504" y="524"/>
                    </a:lnTo>
                    <a:lnTo>
                      <a:pt x="502" y="532"/>
                    </a:lnTo>
                    <a:lnTo>
                      <a:pt x="505" y="542"/>
                    </a:lnTo>
                    <a:lnTo>
                      <a:pt x="511" y="553"/>
                    </a:lnTo>
                    <a:lnTo>
                      <a:pt x="507" y="568"/>
                    </a:lnTo>
                    <a:lnTo>
                      <a:pt x="500" y="583"/>
                    </a:lnTo>
                    <a:lnTo>
                      <a:pt x="496" y="601"/>
                    </a:lnTo>
                    <a:lnTo>
                      <a:pt x="500" y="622"/>
                    </a:lnTo>
                    <a:lnTo>
                      <a:pt x="498" y="627"/>
                    </a:lnTo>
                    <a:lnTo>
                      <a:pt x="497" y="636"/>
                    </a:lnTo>
                    <a:lnTo>
                      <a:pt x="494" y="645"/>
                    </a:lnTo>
                    <a:lnTo>
                      <a:pt x="493" y="655"/>
                    </a:lnTo>
                    <a:lnTo>
                      <a:pt x="480" y="640"/>
                    </a:lnTo>
                    <a:lnTo>
                      <a:pt x="472" y="625"/>
                    </a:lnTo>
                    <a:lnTo>
                      <a:pt x="465" y="609"/>
                    </a:lnTo>
                    <a:lnTo>
                      <a:pt x="457" y="593"/>
                    </a:lnTo>
                    <a:lnTo>
                      <a:pt x="455" y="593"/>
                    </a:lnTo>
                    <a:lnTo>
                      <a:pt x="454" y="594"/>
                    </a:lnTo>
                    <a:lnTo>
                      <a:pt x="453" y="594"/>
                    </a:lnTo>
                    <a:lnTo>
                      <a:pt x="451" y="596"/>
                    </a:lnTo>
                    <a:lnTo>
                      <a:pt x="451" y="601"/>
                    </a:lnTo>
                    <a:lnTo>
                      <a:pt x="453" y="607"/>
                    </a:lnTo>
                    <a:lnTo>
                      <a:pt x="454" y="614"/>
                    </a:lnTo>
                    <a:lnTo>
                      <a:pt x="455" y="622"/>
                    </a:lnTo>
                    <a:lnTo>
                      <a:pt x="443" y="608"/>
                    </a:lnTo>
                    <a:lnTo>
                      <a:pt x="435" y="589"/>
                    </a:lnTo>
                    <a:lnTo>
                      <a:pt x="428" y="569"/>
                    </a:lnTo>
                    <a:lnTo>
                      <a:pt x="419" y="554"/>
                    </a:lnTo>
                    <a:lnTo>
                      <a:pt x="417" y="561"/>
                    </a:lnTo>
                    <a:lnTo>
                      <a:pt x="418" y="571"/>
                    </a:lnTo>
                    <a:lnTo>
                      <a:pt x="422" y="582"/>
                    </a:lnTo>
                    <a:lnTo>
                      <a:pt x="422" y="593"/>
                    </a:lnTo>
                    <a:lnTo>
                      <a:pt x="413" y="585"/>
                    </a:lnTo>
                    <a:lnTo>
                      <a:pt x="407" y="576"/>
                    </a:lnTo>
                    <a:lnTo>
                      <a:pt x="402" y="567"/>
                    </a:lnTo>
                    <a:lnTo>
                      <a:pt x="397" y="556"/>
                    </a:lnTo>
                    <a:lnTo>
                      <a:pt x="393" y="546"/>
                    </a:lnTo>
                    <a:lnTo>
                      <a:pt x="390" y="535"/>
                    </a:lnTo>
                    <a:lnTo>
                      <a:pt x="385" y="525"/>
                    </a:lnTo>
                    <a:lnTo>
                      <a:pt x="378" y="517"/>
                    </a:lnTo>
                    <a:lnTo>
                      <a:pt x="379" y="528"/>
                    </a:lnTo>
                    <a:lnTo>
                      <a:pt x="384" y="539"/>
                    </a:lnTo>
                    <a:lnTo>
                      <a:pt x="388" y="551"/>
                    </a:lnTo>
                    <a:lnTo>
                      <a:pt x="388" y="563"/>
                    </a:lnTo>
                    <a:lnTo>
                      <a:pt x="384" y="558"/>
                    </a:lnTo>
                    <a:lnTo>
                      <a:pt x="379" y="554"/>
                    </a:lnTo>
                    <a:lnTo>
                      <a:pt x="374" y="551"/>
                    </a:lnTo>
                    <a:lnTo>
                      <a:pt x="370" y="547"/>
                    </a:lnTo>
                    <a:lnTo>
                      <a:pt x="367" y="532"/>
                    </a:lnTo>
                    <a:lnTo>
                      <a:pt x="361" y="516"/>
                    </a:lnTo>
                    <a:lnTo>
                      <a:pt x="352" y="502"/>
                    </a:lnTo>
                    <a:lnTo>
                      <a:pt x="341" y="493"/>
                    </a:lnTo>
                    <a:lnTo>
                      <a:pt x="343" y="503"/>
                    </a:lnTo>
                    <a:lnTo>
                      <a:pt x="348" y="513"/>
                    </a:lnTo>
                    <a:lnTo>
                      <a:pt x="352" y="524"/>
                    </a:lnTo>
                    <a:lnTo>
                      <a:pt x="357" y="535"/>
                    </a:lnTo>
                    <a:lnTo>
                      <a:pt x="341" y="521"/>
                    </a:lnTo>
                    <a:lnTo>
                      <a:pt x="331" y="500"/>
                    </a:lnTo>
                    <a:lnTo>
                      <a:pt x="325" y="481"/>
                    </a:lnTo>
                    <a:lnTo>
                      <a:pt x="317" y="469"/>
                    </a:lnTo>
                    <a:lnTo>
                      <a:pt x="316" y="470"/>
                    </a:lnTo>
                    <a:lnTo>
                      <a:pt x="316" y="470"/>
                    </a:lnTo>
                    <a:lnTo>
                      <a:pt x="314" y="471"/>
                    </a:lnTo>
                    <a:lnTo>
                      <a:pt x="313" y="473"/>
                    </a:lnTo>
                    <a:lnTo>
                      <a:pt x="314" y="478"/>
                    </a:lnTo>
                    <a:lnTo>
                      <a:pt x="316" y="484"/>
                    </a:lnTo>
                    <a:lnTo>
                      <a:pt x="316" y="489"/>
                    </a:lnTo>
                    <a:lnTo>
                      <a:pt x="316" y="498"/>
                    </a:lnTo>
                    <a:lnTo>
                      <a:pt x="306" y="482"/>
                    </a:lnTo>
                    <a:lnTo>
                      <a:pt x="299" y="464"/>
                    </a:lnTo>
                    <a:lnTo>
                      <a:pt x="295" y="449"/>
                    </a:lnTo>
                    <a:lnTo>
                      <a:pt x="288" y="440"/>
                    </a:lnTo>
                    <a:lnTo>
                      <a:pt x="288" y="440"/>
                    </a:lnTo>
                    <a:lnTo>
                      <a:pt x="287" y="440"/>
                    </a:lnTo>
                    <a:lnTo>
                      <a:pt x="287" y="441"/>
                    </a:lnTo>
                    <a:lnTo>
                      <a:pt x="285" y="441"/>
                    </a:lnTo>
                    <a:lnTo>
                      <a:pt x="285" y="448"/>
                    </a:lnTo>
                    <a:lnTo>
                      <a:pt x="287" y="455"/>
                    </a:lnTo>
                    <a:lnTo>
                      <a:pt x="288" y="463"/>
                    </a:lnTo>
                    <a:lnTo>
                      <a:pt x="288" y="470"/>
                    </a:lnTo>
                    <a:lnTo>
                      <a:pt x="281" y="460"/>
                    </a:lnTo>
                    <a:lnTo>
                      <a:pt x="274" y="444"/>
                    </a:lnTo>
                    <a:lnTo>
                      <a:pt x="267" y="426"/>
                    </a:lnTo>
                    <a:lnTo>
                      <a:pt x="263" y="413"/>
                    </a:lnTo>
                    <a:lnTo>
                      <a:pt x="262" y="415"/>
                    </a:lnTo>
                    <a:lnTo>
                      <a:pt x="260" y="415"/>
                    </a:lnTo>
                    <a:lnTo>
                      <a:pt x="259" y="415"/>
                    </a:lnTo>
                    <a:lnTo>
                      <a:pt x="258" y="415"/>
                    </a:lnTo>
                    <a:lnTo>
                      <a:pt x="258" y="420"/>
                    </a:lnTo>
                    <a:lnTo>
                      <a:pt x="258" y="426"/>
                    </a:lnTo>
                    <a:lnTo>
                      <a:pt x="259" y="434"/>
                    </a:lnTo>
                    <a:lnTo>
                      <a:pt x="262" y="446"/>
                    </a:lnTo>
                    <a:lnTo>
                      <a:pt x="251" y="435"/>
                    </a:lnTo>
                    <a:lnTo>
                      <a:pt x="244" y="420"/>
                    </a:lnTo>
                    <a:lnTo>
                      <a:pt x="237" y="404"/>
                    </a:lnTo>
                    <a:lnTo>
                      <a:pt x="233" y="390"/>
                    </a:lnTo>
                    <a:lnTo>
                      <a:pt x="231" y="388"/>
                    </a:lnTo>
                    <a:lnTo>
                      <a:pt x="230" y="388"/>
                    </a:lnTo>
                    <a:lnTo>
                      <a:pt x="230" y="388"/>
                    </a:lnTo>
                    <a:lnTo>
                      <a:pt x="229" y="390"/>
                    </a:lnTo>
                    <a:lnTo>
                      <a:pt x="229" y="397"/>
                    </a:lnTo>
                    <a:lnTo>
                      <a:pt x="229" y="402"/>
                    </a:lnTo>
                    <a:lnTo>
                      <a:pt x="227" y="409"/>
                    </a:lnTo>
                    <a:lnTo>
                      <a:pt x="227" y="415"/>
                    </a:lnTo>
                    <a:lnTo>
                      <a:pt x="216" y="402"/>
                    </a:lnTo>
                    <a:lnTo>
                      <a:pt x="209" y="387"/>
                    </a:lnTo>
                    <a:lnTo>
                      <a:pt x="205" y="372"/>
                    </a:lnTo>
                    <a:lnTo>
                      <a:pt x="200" y="357"/>
                    </a:lnTo>
                    <a:lnTo>
                      <a:pt x="198" y="357"/>
                    </a:lnTo>
                    <a:lnTo>
                      <a:pt x="197" y="357"/>
                    </a:lnTo>
                    <a:lnTo>
                      <a:pt x="195" y="357"/>
                    </a:lnTo>
                    <a:lnTo>
                      <a:pt x="194" y="357"/>
                    </a:lnTo>
                    <a:lnTo>
                      <a:pt x="197" y="365"/>
                    </a:lnTo>
                    <a:lnTo>
                      <a:pt x="198" y="373"/>
                    </a:lnTo>
                    <a:lnTo>
                      <a:pt x="201" y="381"/>
                    </a:lnTo>
                    <a:lnTo>
                      <a:pt x="202" y="390"/>
                    </a:lnTo>
                    <a:lnTo>
                      <a:pt x="201" y="390"/>
                    </a:lnTo>
                    <a:lnTo>
                      <a:pt x="198" y="388"/>
                    </a:lnTo>
                    <a:lnTo>
                      <a:pt x="197" y="388"/>
                    </a:lnTo>
                    <a:lnTo>
                      <a:pt x="194" y="388"/>
                    </a:lnTo>
                    <a:lnTo>
                      <a:pt x="191" y="383"/>
                    </a:lnTo>
                    <a:lnTo>
                      <a:pt x="189" y="376"/>
                    </a:lnTo>
                    <a:lnTo>
                      <a:pt x="183" y="361"/>
                    </a:lnTo>
                    <a:lnTo>
                      <a:pt x="173" y="334"/>
                    </a:lnTo>
                    <a:lnTo>
                      <a:pt x="172" y="334"/>
                    </a:lnTo>
                    <a:lnTo>
                      <a:pt x="171" y="334"/>
                    </a:lnTo>
                    <a:lnTo>
                      <a:pt x="169" y="334"/>
                    </a:lnTo>
                    <a:lnTo>
                      <a:pt x="168" y="336"/>
                    </a:lnTo>
                    <a:lnTo>
                      <a:pt x="169" y="343"/>
                    </a:lnTo>
                    <a:lnTo>
                      <a:pt x="171" y="350"/>
                    </a:lnTo>
                    <a:lnTo>
                      <a:pt x="172" y="357"/>
                    </a:lnTo>
                    <a:lnTo>
                      <a:pt x="173" y="365"/>
                    </a:lnTo>
                    <a:lnTo>
                      <a:pt x="164" y="355"/>
                    </a:lnTo>
                    <a:lnTo>
                      <a:pt x="157" y="340"/>
                    </a:lnTo>
                    <a:lnTo>
                      <a:pt x="151" y="325"/>
                    </a:lnTo>
                    <a:lnTo>
                      <a:pt x="148" y="311"/>
                    </a:lnTo>
                    <a:lnTo>
                      <a:pt x="147" y="311"/>
                    </a:lnTo>
                    <a:lnTo>
                      <a:pt x="146" y="310"/>
                    </a:lnTo>
                    <a:lnTo>
                      <a:pt x="143" y="310"/>
                    </a:lnTo>
                    <a:lnTo>
                      <a:pt x="142" y="310"/>
                    </a:lnTo>
                    <a:lnTo>
                      <a:pt x="143" y="317"/>
                    </a:lnTo>
                    <a:lnTo>
                      <a:pt x="144" y="326"/>
                    </a:lnTo>
                    <a:lnTo>
                      <a:pt x="147" y="334"/>
                    </a:lnTo>
                    <a:lnTo>
                      <a:pt x="147" y="341"/>
                    </a:lnTo>
                    <a:lnTo>
                      <a:pt x="137" y="330"/>
                    </a:lnTo>
                    <a:lnTo>
                      <a:pt x="132" y="318"/>
                    </a:lnTo>
                    <a:lnTo>
                      <a:pt x="126" y="304"/>
                    </a:lnTo>
                    <a:lnTo>
                      <a:pt x="124" y="290"/>
                    </a:lnTo>
                    <a:lnTo>
                      <a:pt x="122" y="290"/>
                    </a:lnTo>
                    <a:lnTo>
                      <a:pt x="121" y="289"/>
                    </a:lnTo>
                    <a:lnTo>
                      <a:pt x="118" y="289"/>
                    </a:lnTo>
                    <a:lnTo>
                      <a:pt x="117" y="289"/>
                    </a:lnTo>
                    <a:lnTo>
                      <a:pt x="119" y="299"/>
                    </a:lnTo>
                    <a:lnTo>
                      <a:pt x="121" y="304"/>
                    </a:lnTo>
                    <a:lnTo>
                      <a:pt x="121" y="310"/>
                    </a:lnTo>
                    <a:lnTo>
                      <a:pt x="121" y="317"/>
                    </a:lnTo>
                    <a:lnTo>
                      <a:pt x="111" y="308"/>
                    </a:lnTo>
                    <a:lnTo>
                      <a:pt x="104" y="293"/>
                    </a:lnTo>
                    <a:lnTo>
                      <a:pt x="101" y="276"/>
                    </a:lnTo>
                    <a:lnTo>
                      <a:pt x="99" y="264"/>
                    </a:lnTo>
                    <a:lnTo>
                      <a:pt x="97" y="264"/>
                    </a:lnTo>
                    <a:lnTo>
                      <a:pt x="96" y="263"/>
                    </a:lnTo>
                    <a:lnTo>
                      <a:pt x="93" y="263"/>
                    </a:lnTo>
                    <a:lnTo>
                      <a:pt x="92" y="263"/>
                    </a:lnTo>
                    <a:lnTo>
                      <a:pt x="92" y="270"/>
                    </a:lnTo>
                    <a:lnTo>
                      <a:pt x="93" y="276"/>
                    </a:lnTo>
                    <a:lnTo>
                      <a:pt x="93" y="285"/>
                    </a:lnTo>
                    <a:lnTo>
                      <a:pt x="93" y="292"/>
                    </a:lnTo>
                    <a:lnTo>
                      <a:pt x="85" y="278"/>
                    </a:lnTo>
                    <a:lnTo>
                      <a:pt x="78" y="260"/>
                    </a:lnTo>
                    <a:lnTo>
                      <a:pt x="74" y="243"/>
                    </a:lnTo>
                    <a:lnTo>
                      <a:pt x="70" y="229"/>
                    </a:lnTo>
                    <a:lnTo>
                      <a:pt x="68" y="229"/>
                    </a:lnTo>
                    <a:lnTo>
                      <a:pt x="67" y="229"/>
                    </a:lnTo>
                    <a:lnTo>
                      <a:pt x="64" y="229"/>
                    </a:lnTo>
                    <a:lnTo>
                      <a:pt x="63" y="229"/>
                    </a:lnTo>
                    <a:lnTo>
                      <a:pt x="65" y="239"/>
                    </a:lnTo>
                    <a:lnTo>
                      <a:pt x="68" y="247"/>
                    </a:lnTo>
                    <a:lnTo>
                      <a:pt x="70" y="258"/>
                    </a:lnTo>
                    <a:lnTo>
                      <a:pt x="70" y="270"/>
                    </a:lnTo>
                    <a:lnTo>
                      <a:pt x="59" y="253"/>
                    </a:lnTo>
                    <a:lnTo>
                      <a:pt x="52" y="236"/>
                    </a:lnTo>
                    <a:lnTo>
                      <a:pt x="45" y="221"/>
                    </a:lnTo>
                    <a:lnTo>
                      <a:pt x="36" y="205"/>
                    </a:lnTo>
                    <a:lnTo>
                      <a:pt x="36" y="205"/>
                    </a:lnTo>
                    <a:lnTo>
                      <a:pt x="35" y="206"/>
                    </a:lnTo>
                    <a:lnTo>
                      <a:pt x="35" y="206"/>
                    </a:lnTo>
                    <a:lnTo>
                      <a:pt x="34" y="207"/>
                    </a:lnTo>
                    <a:lnTo>
                      <a:pt x="35" y="214"/>
                    </a:lnTo>
                    <a:lnTo>
                      <a:pt x="38" y="223"/>
                    </a:lnTo>
                    <a:lnTo>
                      <a:pt x="39" y="231"/>
                    </a:lnTo>
                    <a:lnTo>
                      <a:pt x="41" y="236"/>
                    </a:lnTo>
                    <a:lnTo>
                      <a:pt x="32" y="228"/>
                    </a:lnTo>
                    <a:lnTo>
                      <a:pt x="25" y="214"/>
                    </a:lnTo>
                    <a:lnTo>
                      <a:pt x="18" y="200"/>
                    </a:lnTo>
                    <a:lnTo>
                      <a:pt x="14" y="191"/>
                    </a:lnTo>
                    <a:lnTo>
                      <a:pt x="14" y="189"/>
                    </a:lnTo>
                    <a:lnTo>
                      <a:pt x="13" y="189"/>
                    </a:lnTo>
                    <a:lnTo>
                      <a:pt x="12" y="189"/>
                    </a:lnTo>
                    <a:lnTo>
                      <a:pt x="10" y="189"/>
                    </a:lnTo>
                    <a:lnTo>
                      <a:pt x="12" y="196"/>
                    </a:lnTo>
                    <a:lnTo>
                      <a:pt x="13" y="200"/>
                    </a:lnTo>
                    <a:lnTo>
                      <a:pt x="13" y="205"/>
                    </a:lnTo>
                    <a:lnTo>
                      <a:pt x="13" y="207"/>
                    </a:lnTo>
                    <a:lnTo>
                      <a:pt x="10" y="205"/>
                    </a:lnTo>
                    <a:lnTo>
                      <a:pt x="7" y="202"/>
                    </a:lnTo>
                    <a:lnTo>
                      <a:pt x="3" y="200"/>
                    </a:lnTo>
                    <a:lnTo>
                      <a:pt x="0" y="198"/>
                    </a:lnTo>
                    <a:lnTo>
                      <a:pt x="0" y="163"/>
                    </a:lnTo>
                    <a:lnTo>
                      <a:pt x="0" y="129"/>
                    </a:lnTo>
                    <a:lnTo>
                      <a:pt x="0" y="9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7" name="Freeform 99"/>
              <p:cNvSpPr>
                <a:spLocks/>
              </p:cNvSpPr>
              <p:nvPr/>
            </p:nvSpPr>
            <p:spPr bwMode="auto">
              <a:xfrm>
                <a:off x="4552" y="2688"/>
                <a:ext cx="196" cy="122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" y="60"/>
                  </a:cxn>
                  <a:cxn ang="0">
                    <a:pos x="5" y="50"/>
                  </a:cxn>
                  <a:cxn ang="0">
                    <a:pos x="10" y="43"/>
                  </a:cxn>
                  <a:cxn ang="0">
                    <a:pos x="16" y="36"/>
                  </a:cxn>
                  <a:cxn ang="0">
                    <a:pos x="40" y="31"/>
                  </a:cxn>
                  <a:cxn ang="0">
                    <a:pos x="63" y="27"/>
                  </a:cxn>
                  <a:cxn ang="0">
                    <a:pos x="87" y="24"/>
                  </a:cxn>
                  <a:cxn ang="0">
                    <a:pos x="110" y="20"/>
                  </a:cxn>
                  <a:cxn ang="0">
                    <a:pos x="134" y="17"/>
                  </a:cxn>
                  <a:cxn ang="0">
                    <a:pos x="157" y="14"/>
                  </a:cxn>
                  <a:cxn ang="0">
                    <a:pos x="181" y="11"/>
                  </a:cxn>
                  <a:cxn ang="0">
                    <a:pos x="204" y="10"/>
                  </a:cxn>
                  <a:cxn ang="0">
                    <a:pos x="228" y="9"/>
                  </a:cxn>
                  <a:cxn ang="0">
                    <a:pos x="252" y="7"/>
                  </a:cxn>
                  <a:cxn ang="0">
                    <a:pos x="276" y="6"/>
                  </a:cxn>
                  <a:cxn ang="0">
                    <a:pos x="299" y="4"/>
                  </a:cxn>
                  <a:cxn ang="0">
                    <a:pos x="322" y="3"/>
                  </a:cxn>
                  <a:cxn ang="0">
                    <a:pos x="346" y="2"/>
                  </a:cxn>
                  <a:cxn ang="0">
                    <a:pos x="369" y="2"/>
                  </a:cxn>
                  <a:cxn ang="0">
                    <a:pos x="391" y="0"/>
                  </a:cxn>
                  <a:cxn ang="0">
                    <a:pos x="390" y="60"/>
                  </a:cxn>
                  <a:cxn ang="0">
                    <a:pos x="388" y="122"/>
                  </a:cxn>
                  <a:cxn ang="0">
                    <a:pos x="386" y="183"/>
                  </a:cxn>
                  <a:cxn ang="0">
                    <a:pos x="380" y="245"/>
                  </a:cxn>
                  <a:cxn ang="0">
                    <a:pos x="365" y="243"/>
                  </a:cxn>
                  <a:cxn ang="0">
                    <a:pos x="351" y="242"/>
                  </a:cxn>
                  <a:cxn ang="0">
                    <a:pos x="336" y="241"/>
                  </a:cxn>
                  <a:cxn ang="0">
                    <a:pos x="321" y="238"/>
                  </a:cxn>
                  <a:cxn ang="0">
                    <a:pos x="305" y="235"/>
                  </a:cxn>
                  <a:cxn ang="0">
                    <a:pos x="290" y="232"/>
                  </a:cxn>
                  <a:cxn ang="0">
                    <a:pos x="275" y="230"/>
                  </a:cxn>
                  <a:cxn ang="0">
                    <a:pos x="260" y="227"/>
                  </a:cxn>
                  <a:cxn ang="0">
                    <a:pos x="245" y="224"/>
                  </a:cxn>
                  <a:cxn ang="0">
                    <a:pos x="228" y="220"/>
                  </a:cxn>
                  <a:cxn ang="0">
                    <a:pos x="213" y="217"/>
                  </a:cxn>
                  <a:cxn ang="0">
                    <a:pos x="198" y="213"/>
                  </a:cxn>
                  <a:cxn ang="0">
                    <a:pos x="182" y="210"/>
                  </a:cxn>
                  <a:cxn ang="0">
                    <a:pos x="167" y="206"/>
                  </a:cxn>
                  <a:cxn ang="0">
                    <a:pos x="152" y="203"/>
                  </a:cxn>
                  <a:cxn ang="0">
                    <a:pos x="137" y="201"/>
                  </a:cxn>
                  <a:cxn ang="0">
                    <a:pos x="97" y="191"/>
                  </a:cxn>
                  <a:cxn ang="0">
                    <a:pos x="66" y="184"/>
                  </a:cxn>
                  <a:cxn ang="0">
                    <a:pos x="44" y="180"/>
                  </a:cxn>
                  <a:cxn ang="0">
                    <a:pos x="30" y="176"/>
                  </a:cxn>
                  <a:cxn ang="0">
                    <a:pos x="21" y="174"/>
                  </a:cxn>
                  <a:cxn ang="0">
                    <a:pos x="15" y="172"/>
                  </a:cxn>
                  <a:cxn ang="0">
                    <a:pos x="12" y="172"/>
                  </a:cxn>
                  <a:cxn ang="0">
                    <a:pos x="11" y="170"/>
                  </a:cxn>
                  <a:cxn ang="0">
                    <a:pos x="7" y="145"/>
                  </a:cxn>
                  <a:cxn ang="0">
                    <a:pos x="4" y="120"/>
                  </a:cxn>
                  <a:cxn ang="0">
                    <a:pos x="1" y="96"/>
                  </a:cxn>
                  <a:cxn ang="0">
                    <a:pos x="0" y="71"/>
                  </a:cxn>
                </a:cxnLst>
                <a:rect l="0" t="0" r="r" b="b"/>
                <a:pathLst>
                  <a:path w="391" h="245">
                    <a:moveTo>
                      <a:pt x="0" y="71"/>
                    </a:moveTo>
                    <a:lnTo>
                      <a:pt x="3" y="60"/>
                    </a:lnTo>
                    <a:lnTo>
                      <a:pt x="5" y="50"/>
                    </a:lnTo>
                    <a:lnTo>
                      <a:pt x="10" y="43"/>
                    </a:lnTo>
                    <a:lnTo>
                      <a:pt x="16" y="36"/>
                    </a:lnTo>
                    <a:lnTo>
                      <a:pt x="40" y="31"/>
                    </a:lnTo>
                    <a:lnTo>
                      <a:pt x="63" y="27"/>
                    </a:lnTo>
                    <a:lnTo>
                      <a:pt x="87" y="24"/>
                    </a:lnTo>
                    <a:lnTo>
                      <a:pt x="110" y="20"/>
                    </a:lnTo>
                    <a:lnTo>
                      <a:pt x="134" y="17"/>
                    </a:lnTo>
                    <a:lnTo>
                      <a:pt x="157" y="14"/>
                    </a:lnTo>
                    <a:lnTo>
                      <a:pt x="181" y="11"/>
                    </a:lnTo>
                    <a:lnTo>
                      <a:pt x="204" y="10"/>
                    </a:lnTo>
                    <a:lnTo>
                      <a:pt x="228" y="9"/>
                    </a:lnTo>
                    <a:lnTo>
                      <a:pt x="252" y="7"/>
                    </a:lnTo>
                    <a:lnTo>
                      <a:pt x="276" y="6"/>
                    </a:lnTo>
                    <a:lnTo>
                      <a:pt x="299" y="4"/>
                    </a:lnTo>
                    <a:lnTo>
                      <a:pt x="322" y="3"/>
                    </a:lnTo>
                    <a:lnTo>
                      <a:pt x="346" y="2"/>
                    </a:lnTo>
                    <a:lnTo>
                      <a:pt x="369" y="2"/>
                    </a:lnTo>
                    <a:lnTo>
                      <a:pt x="391" y="0"/>
                    </a:lnTo>
                    <a:lnTo>
                      <a:pt x="390" y="60"/>
                    </a:lnTo>
                    <a:lnTo>
                      <a:pt x="388" y="122"/>
                    </a:lnTo>
                    <a:lnTo>
                      <a:pt x="386" y="183"/>
                    </a:lnTo>
                    <a:lnTo>
                      <a:pt x="380" y="245"/>
                    </a:lnTo>
                    <a:lnTo>
                      <a:pt x="365" y="243"/>
                    </a:lnTo>
                    <a:lnTo>
                      <a:pt x="351" y="242"/>
                    </a:lnTo>
                    <a:lnTo>
                      <a:pt x="336" y="241"/>
                    </a:lnTo>
                    <a:lnTo>
                      <a:pt x="321" y="238"/>
                    </a:lnTo>
                    <a:lnTo>
                      <a:pt x="305" y="235"/>
                    </a:lnTo>
                    <a:lnTo>
                      <a:pt x="290" y="232"/>
                    </a:lnTo>
                    <a:lnTo>
                      <a:pt x="275" y="230"/>
                    </a:lnTo>
                    <a:lnTo>
                      <a:pt x="260" y="227"/>
                    </a:lnTo>
                    <a:lnTo>
                      <a:pt x="245" y="224"/>
                    </a:lnTo>
                    <a:lnTo>
                      <a:pt x="228" y="220"/>
                    </a:lnTo>
                    <a:lnTo>
                      <a:pt x="213" y="217"/>
                    </a:lnTo>
                    <a:lnTo>
                      <a:pt x="198" y="213"/>
                    </a:lnTo>
                    <a:lnTo>
                      <a:pt x="182" y="210"/>
                    </a:lnTo>
                    <a:lnTo>
                      <a:pt x="167" y="206"/>
                    </a:lnTo>
                    <a:lnTo>
                      <a:pt x="152" y="203"/>
                    </a:lnTo>
                    <a:lnTo>
                      <a:pt x="137" y="201"/>
                    </a:lnTo>
                    <a:lnTo>
                      <a:pt x="97" y="191"/>
                    </a:lnTo>
                    <a:lnTo>
                      <a:pt x="66" y="184"/>
                    </a:lnTo>
                    <a:lnTo>
                      <a:pt x="44" y="180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5" y="172"/>
                    </a:lnTo>
                    <a:lnTo>
                      <a:pt x="12" y="172"/>
                    </a:lnTo>
                    <a:lnTo>
                      <a:pt x="11" y="170"/>
                    </a:lnTo>
                    <a:lnTo>
                      <a:pt x="7" y="145"/>
                    </a:lnTo>
                    <a:lnTo>
                      <a:pt x="4" y="120"/>
                    </a:lnTo>
                    <a:lnTo>
                      <a:pt x="1" y="9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8" name="Freeform 100"/>
              <p:cNvSpPr>
                <a:spLocks/>
              </p:cNvSpPr>
              <p:nvPr/>
            </p:nvSpPr>
            <p:spPr bwMode="auto">
              <a:xfrm>
                <a:off x="4562" y="2703"/>
                <a:ext cx="170" cy="77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6" y="62"/>
                  </a:cxn>
                  <a:cxn ang="0">
                    <a:pos x="34" y="54"/>
                  </a:cxn>
                  <a:cxn ang="0">
                    <a:pos x="51" y="46"/>
                  </a:cxn>
                  <a:cxn ang="0">
                    <a:pos x="67" y="36"/>
                  </a:cxn>
                  <a:cxn ang="0">
                    <a:pos x="84" y="28"/>
                  </a:cxn>
                  <a:cxn ang="0">
                    <a:pos x="101" y="18"/>
                  </a:cxn>
                  <a:cxn ang="0">
                    <a:pos x="116" y="10"/>
                  </a:cxn>
                  <a:cxn ang="0">
                    <a:pos x="132" y="0"/>
                  </a:cxn>
                  <a:cxn ang="0">
                    <a:pos x="134" y="0"/>
                  </a:cxn>
                  <a:cxn ang="0">
                    <a:pos x="136" y="0"/>
                  </a:cxn>
                  <a:cxn ang="0">
                    <a:pos x="138" y="0"/>
                  </a:cxn>
                  <a:cxn ang="0">
                    <a:pos x="139" y="0"/>
                  </a:cxn>
                  <a:cxn ang="0">
                    <a:pos x="141" y="11"/>
                  </a:cxn>
                  <a:cxn ang="0">
                    <a:pos x="136" y="22"/>
                  </a:cxn>
                  <a:cxn ang="0">
                    <a:pos x="132" y="35"/>
                  </a:cxn>
                  <a:cxn ang="0">
                    <a:pos x="131" y="46"/>
                  </a:cxn>
                  <a:cxn ang="0">
                    <a:pos x="154" y="43"/>
                  </a:cxn>
                  <a:cxn ang="0">
                    <a:pos x="179" y="40"/>
                  </a:cxn>
                  <a:cxn ang="0">
                    <a:pos x="203" y="38"/>
                  </a:cxn>
                  <a:cxn ang="0">
                    <a:pos x="228" y="35"/>
                  </a:cxn>
                  <a:cxn ang="0">
                    <a:pos x="251" y="32"/>
                  </a:cxn>
                  <a:cxn ang="0">
                    <a:pos x="275" y="29"/>
                  </a:cxn>
                  <a:cxn ang="0">
                    <a:pos x="300" y="27"/>
                  </a:cxn>
                  <a:cxn ang="0">
                    <a:pos x="323" y="24"/>
                  </a:cxn>
                  <a:cxn ang="0">
                    <a:pos x="336" y="45"/>
                  </a:cxn>
                  <a:cxn ang="0">
                    <a:pos x="338" y="80"/>
                  </a:cxn>
                  <a:cxn ang="0">
                    <a:pos x="337" y="119"/>
                  </a:cxn>
                  <a:cxn ang="0">
                    <a:pos x="336" y="150"/>
                  </a:cxn>
                  <a:cxn ang="0">
                    <a:pos x="312" y="148"/>
                  </a:cxn>
                  <a:cxn ang="0">
                    <a:pos x="286" y="145"/>
                  </a:cxn>
                  <a:cxn ang="0">
                    <a:pos x="260" y="143"/>
                  </a:cxn>
                  <a:cxn ang="0">
                    <a:pos x="232" y="137"/>
                  </a:cxn>
                  <a:cxn ang="0">
                    <a:pos x="204" y="132"/>
                  </a:cxn>
                  <a:cxn ang="0">
                    <a:pos x="178" y="126"/>
                  </a:cxn>
                  <a:cxn ang="0">
                    <a:pos x="150" y="121"/>
                  </a:cxn>
                  <a:cxn ang="0">
                    <a:pos x="125" y="116"/>
                  </a:cxn>
                  <a:cxn ang="0">
                    <a:pos x="130" y="134"/>
                  </a:cxn>
                  <a:cxn ang="0">
                    <a:pos x="132" y="145"/>
                  </a:cxn>
                  <a:cxn ang="0">
                    <a:pos x="134" y="151"/>
                  </a:cxn>
                  <a:cxn ang="0">
                    <a:pos x="134" y="155"/>
                  </a:cxn>
                  <a:cxn ang="0">
                    <a:pos x="125" y="154"/>
                  </a:cxn>
                  <a:cxn ang="0">
                    <a:pos x="110" y="147"/>
                  </a:cxn>
                  <a:cxn ang="0">
                    <a:pos x="91" y="136"/>
                  </a:cxn>
                  <a:cxn ang="0">
                    <a:pos x="69" y="123"/>
                  </a:cxn>
                  <a:cxn ang="0">
                    <a:pos x="45" y="109"/>
                  </a:cxn>
                  <a:cxn ang="0">
                    <a:pos x="24" y="97"/>
                  </a:cxn>
                  <a:cxn ang="0">
                    <a:pos x="9" y="86"/>
                  </a:cxn>
                  <a:cxn ang="0">
                    <a:pos x="0" y="80"/>
                  </a:cxn>
                  <a:cxn ang="0">
                    <a:pos x="0" y="78"/>
                  </a:cxn>
                  <a:cxn ang="0">
                    <a:pos x="0" y="76"/>
                  </a:cxn>
                  <a:cxn ang="0">
                    <a:pos x="0" y="74"/>
                  </a:cxn>
                  <a:cxn ang="0">
                    <a:pos x="0" y="71"/>
                  </a:cxn>
                </a:cxnLst>
                <a:rect l="0" t="0" r="r" b="b"/>
                <a:pathLst>
                  <a:path w="338" h="155">
                    <a:moveTo>
                      <a:pt x="0" y="71"/>
                    </a:moveTo>
                    <a:lnTo>
                      <a:pt x="16" y="62"/>
                    </a:lnTo>
                    <a:lnTo>
                      <a:pt x="34" y="54"/>
                    </a:lnTo>
                    <a:lnTo>
                      <a:pt x="51" y="46"/>
                    </a:lnTo>
                    <a:lnTo>
                      <a:pt x="67" y="36"/>
                    </a:lnTo>
                    <a:lnTo>
                      <a:pt x="84" y="28"/>
                    </a:lnTo>
                    <a:lnTo>
                      <a:pt x="101" y="18"/>
                    </a:lnTo>
                    <a:lnTo>
                      <a:pt x="116" y="10"/>
                    </a:lnTo>
                    <a:lnTo>
                      <a:pt x="132" y="0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0"/>
                    </a:lnTo>
                    <a:lnTo>
                      <a:pt x="139" y="0"/>
                    </a:lnTo>
                    <a:lnTo>
                      <a:pt x="141" y="11"/>
                    </a:lnTo>
                    <a:lnTo>
                      <a:pt x="136" y="22"/>
                    </a:lnTo>
                    <a:lnTo>
                      <a:pt x="132" y="35"/>
                    </a:lnTo>
                    <a:lnTo>
                      <a:pt x="131" y="46"/>
                    </a:lnTo>
                    <a:lnTo>
                      <a:pt x="154" y="43"/>
                    </a:lnTo>
                    <a:lnTo>
                      <a:pt x="179" y="40"/>
                    </a:lnTo>
                    <a:lnTo>
                      <a:pt x="203" y="38"/>
                    </a:lnTo>
                    <a:lnTo>
                      <a:pt x="228" y="35"/>
                    </a:lnTo>
                    <a:lnTo>
                      <a:pt x="251" y="32"/>
                    </a:lnTo>
                    <a:lnTo>
                      <a:pt x="275" y="29"/>
                    </a:lnTo>
                    <a:lnTo>
                      <a:pt x="300" y="27"/>
                    </a:lnTo>
                    <a:lnTo>
                      <a:pt x="323" y="24"/>
                    </a:lnTo>
                    <a:lnTo>
                      <a:pt x="336" y="45"/>
                    </a:lnTo>
                    <a:lnTo>
                      <a:pt x="338" y="80"/>
                    </a:lnTo>
                    <a:lnTo>
                      <a:pt x="337" y="119"/>
                    </a:lnTo>
                    <a:lnTo>
                      <a:pt x="336" y="150"/>
                    </a:lnTo>
                    <a:lnTo>
                      <a:pt x="312" y="148"/>
                    </a:lnTo>
                    <a:lnTo>
                      <a:pt x="286" y="145"/>
                    </a:lnTo>
                    <a:lnTo>
                      <a:pt x="260" y="143"/>
                    </a:lnTo>
                    <a:lnTo>
                      <a:pt x="232" y="137"/>
                    </a:lnTo>
                    <a:lnTo>
                      <a:pt x="204" y="132"/>
                    </a:lnTo>
                    <a:lnTo>
                      <a:pt x="178" y="126"/>
                    </a:lnTo>
                    <a:lnTo>
                      <a:pt x="150" y="121"/>
                    </a:lnTo>
                    <a:lnTo>
                      <a:pt x="125" y="116"/>
                    </a:lnTo>
                    <a:lnTo>
                      <a:pt x="130" y="134"/>
                    </a:lnTo>
                    <a:lnTo>
                      <a:pt x="132" y="145"/>
                    </a:lnTo>
                    <a:lnTo>
                      <a:pt x="134" y="151"/>
                    </a:lnTo>
                    <a:lnTo>
                      <a:pt x="134" y="155"/>
                    </a:lnTo>
                    <a:lnTo>
                      <a:pt x="125" y="154"/>
                    </a:lnTo>
                    <a:lnTo>
                      <a:pt x="110" y="147"/>
                    </a:lnTo>
                    <a:lnTo>
                      <a:pt x="91" y="136"/>
                    </a:lnTo>
                    <a:lnTo>
                      <a:pt x="69" y="123"/>
                    </a:lnTo>
                    <a:lnTo>
                      <a:pt x="45" y="109"/>
                    </a:lnTo>
                    <a:lnTo>
                      <a:pt x="24" y="97"/>
                    </a:lnTo>
                    <a:lnTo>
                      <a:pt x="9" y="86"/>
                    </a:lnTo>
                    <a:lnTo>
                      <a:pt x="0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9" name="Freeform 101"/>
              <p:cNvSpPr>
                <a:spLocks/>
              </p:cNvSpPr>
              <p:nvPr/>
            </p:nvSpPr>
            <p:spPr bwMode="auto">
              <a:xfrm>
                <a:off x="4573" y="2716"/>
                <a:ext cx="150" cy="56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8" y="42"/>
                  </a:cxn>
                  <a:cxn ang="0">
                    <a:pos x="20" y="35"/>
                  </a:cxn>
                  <a:cxn ang="0">
                    <a:pos x="36" y="27"/>
                  </a:cxn>
                  <a:cxn ang="0">
                    <a:pos x="52" y="19"/>
                  </a:cxn>
                  <a:cxn ang="0">
                    <a:pos x="67" y="11"/>
                  </a:cxn>
                  <a:cxn ang="0">
                    <a:pos x="83" y="5"/>
                  </a:cxn>
                  <a:cxn ang="0">
                    <a:pos x="94" y="1"/>
                  </a:cxn>
                  <a:cxn ang="0">
                    <a:pos x="99" y="0"/>
                  </a:cxn>
                  <a:cxn ang="0">
                    <a:pos x="92" y="15"/>
                  </a:cxn>
                  <a:cxn ang="0">
                    <a:pos x="88" y="23"/>
                  </a:cxn>
                  <a:cxn ang="0">
                    <a:pos x="87" y="27"/>
                  </a:cxn>
                  <a:cxn ang="0">
                    <a:pos x="87" y="30"/>
                  </a:cxn>
                  <a:cxn ang="0">
                    <a:pos x="94" y="33"/>
                  </a:cxn>
                  <a:cxn ang="0">
                    <a:pos x="106" y="33"/>
                  </a:cxn>
                  <a:cxn ang="0">
                    <a:pos x="117" y="33"/>
                  </a:cxn>
                  <a:cxn ang="0">
                    <a:pos x="124" y="31"/>
                  </a:cxn>
                  <a:cxn ang="0">
                    <a:pos x="159" y="27"/>
                  </a:cxn>
                  <a:cxn ang="0">
                    <a:pos x="185" y="23"/>
                  </a:cxn>
                  <a:cxn ang="0">
                    <a:pos x="206" y="20"/>
                  </a:cxn>
                  <a:cxn ang="0">
                    <a:pos x="222" y="19"/>
                  </a:cxn>
                  <a:cxn ang="0">
                    <a:pos x="239" y="16"/>
                  </a:cxn>
                  <a:cxn ang="0">
                    <a:pos x="256" y="15"/>
                  </a:cxn>
                  <a:cxn ang="0">
                    <a:pos x="275" y="13"/>
                  </a:cxn>
                  <a:cxn ang="0">
                    <a:pos x="300" y="11"/>
                  </a:cxn>
                  <a:cxn ang="0">
                    <a:pos x="300" y="35"/>
                  </a:cxn>
                  <a:cxn ang="0">
                    <a:pos x="300" y="60"/>
                  </a:cxn>
                  <a:cxn ang="0">
                    <a:pos x="300" y="85"/>
                  </a:cxn>
                  <a:cxn ang="0">
                    <a:pos x="300" y="111"/>
                  </a:cxn>
                  <a:cxn ang="0">
                    <a:pos x="291" y="110"/>
                  </a:cxn>
                  <a:cxn ang="0">
                    <a:pos x="282" y="109"/>
                  </a:cxn>
                  <a:cxn ang="0">
                    <a:pos x="272" y="107"/>
                  </a:cxn>
                  <a:cxn ang="0">
                    <a:pos x="262" y="106"/>
                  </a:cxn>
                  <a:cxn ang="0">
                    <a:pos x="251" y="103"/>
                  </a:cxn>
                  <a:cxn ang="0">
                    <a:pos x="242" y="100"/>
                  </a:cxn>
                  <a:cxn ang="0">
                    <a:pos x="232" y="99"/>
                  </a:cxn>
                  <a:cxn ang="0">
                    <a:pos x="222" y="96"/>
                  </a:cxn>
                  <a:cxn ang="0">
                    <a:pos x="209" y="94"/>
                  </a:cxn>
                  <a:cxn ang="0">
                    <a:pos x="192" y="89"/>
                  </a:cxn>
                  <a:cxn ang="0">
                    <a:pos x="174" y="85"/>
                  </a:cxn>
                  <a:cxn ang="0">
                    <a:pos x="156" y="81"/>
                  </a:cxn>
                  <a:cxn ang="0">
                    <a:pos x="137" y="78"/>
                  </a:cxn>
                  <a:cxn ang="0">
                    <a:pos x="119" y="76"/>
                  </a:cxn>
                  <a:cxn ang="0">
                    <a:pos x="103" y="74"/>
                  </a:cxn>
                  <a:cxn ang="0">
                    <a:pos x="91" y="76"/>
                  </a:cxn>
                  <a:cxn ang="0">
                    <a:pos x="90" y="82"/>
                  </a:cxn>
                  <a:cxn ang="0">
                    <a:pos x="90" y="91"/>
                  </a:cxn>
                  <a:cxn ang="0">
                    <a:pos x="91" y="99"/>
                  </a:cxn>
                  <a:cxn ang="0">
                    <a:pos x="94" y="109"/>
                  </a:cxn>
                  <a:cxn ang="0">
                    <a:pos x="84" y="106"/>
                  </a:cxn>
                  <a:cxn ang="0">
                    <a:pos x="73" y="100"/>
                  </a:cxn>
                  <a:cxn ang="0">
                    <a:pos x="59" y="92"/>
                  </a:cxn>
                  <a:cxn ang="0">
                    <a:pos x="47" y="84"/>
                  </a:cxn>
                  <a:cxn ang="0">
                    <a:pos x="34" y="76"/>
                  </a:cxn>
                  <a:cxn ang="0">
                    <a:pos x="20" y="66"/>
                  </a:cxn>
                  <a:cxn ang="0">
                    <a:pos x="9" y="58"/>
                  </a:cxn>
                  <a:cxn ang="0">
                    <a:pos x="0" y="49"/>
                  </a:cxn>
                  <a:cxn ang="0">
                    <a:pos x="0" y="48"/>
                  </a:cxn>
                </a:cxnLst>
                <a:rect l="0" t="0" r="r" b="b"/>
                <a:pathLst>
                  <a:path w="300" h="111">
                    <a:moveTo>
                      <a:pt x="0" y="48"/>
                    </a:moveTo>
                    <a:lnTo>
                      <a:pt x="8" y="42"/>
                    </a:lnTo>
                    <a:lnTo>
                      <a:pt x="20" y="35"/>
                    </a:lnTo>
                    <a:lnTo>
                      <a:pt x="36" y="27"/>
                    </a:lnTo>
                    <a:lnTo>
                      <a:pt x="52" y="19"/>
                    </a:lnTo>
                    <a:lnTo>
                      <a:pt x="67" y="11"/>
                    </a:lnTo>
                    <a:lnTo>
                      <a:pt x="83" y="5"/>
                    </a:lnTo>
                    <a:lnTo>
                      <a:pt x="94" y="1"/>
                    </a:lnTo>
                    <a:lnTo>
                      <a:pt x="99" y="0"/>
                    </a:lnTo>
                    <a:lnTo>
                      <a:pt x="92" y="15"/>
                    </a:lnTo>
                    <a:lnTo>
                      <a:pt x="88" y="23"/>
                    </a:lnTo>
                    <a:lnTo>
                      <a:pt x="87" y="27"/>
                    </a:lnTo>
                    <a:lnTo>
                      <a:pt x="87" y="30"/>
                    </a:lnTo>
                    <a:lnTo>
                      <a:pt x="94" y="33"/>
                    </a:lnTo>
                    <a:lnTo>
                      <a:pt x="106" y="33"/>
                    </a:lnTo>
                    <a:lnTo>
                      <a:pt x="117" y="33"/>
                    </a:lnTo>
                    <a:lnTo>
                      <a:pt x="124" y="31"/>
                    </a:lnTo>
                    <a:lnTo>
                      <a:pt x="159" y="27"/>
                    </a:lnTo>
                    <a:lnTo>
                      <a:pt x="185" y="23"/>
                    </a:lnTo>
                    <a:lnTo>
                      <a:pt x="206" y="20"/>
                    </a:lnTo>
                    <a:lnTo>
                      <a:pt x="222" y="19"/>
                    </a:lnTo>
                    <a:lnTo>
                      <a:pt x="239" y="16"/>
                    </a:lnTo>
                    <a:lnTo>
                      <a:pt x="256" y="15"/>
                    </a:lnTo>
                    <a:lnTo>
                      <a:pt x="275" y="13"/>
                    </a:lnTo>
                    <a:lnTo>
                      <a:pt x="300" y="11"/>
                    </a:lnTo>
                    <a:lnTo>
                      <a:pt x="300" y="35"/>
                    </a:lnTo>
                    <a:lnTo>
                      <a:pt x="300" y="60"/>
                    </a:lnTo>
                    <a:lnTo>
                      <a:pt x="300" y="85"/>
                    </a:lnTo>
                    <a:lnTo>
                      <a:pt x="300" y="111"/>
                    </a:lnTo>
                    <a:lnTo>
                      <a:pt x="291" y="110"/>
                    </a:lnTo>
                    <a:lnTo>
                      <a:pt x="282" y="109"/>
                    </a:lnTo>
                    <a:lnTo>
                      <a:pt x="272" y="107"/>
                    </a:lnTo>
                    <a:lnTo>
                      <a:pt x="262" y="106"/>
                    </a:lnTo>
                    <a:lnTo>
                      <a:pt x="251" y="103"/>
                    </a:lnTo>
                    <a:lnTo>
                      <a:pt x="242" y="100"/>
                    </a:lnTo>
                    <a:lnTo>
                      <a:pt x="232" y="99"/>
                    </a:lnTo>
                    <a:lnTo>
                      <a:pt x="222" y="96"/>
                    </a:lnTo>
                    <a:lnTo>
                      <a:pt x="209" y="94"/>
                    </a:lnTo>
                    <a:lnTo>
                      <a:pt x="192" y="89"/>
                    </a:lnTo>
                    <a:lnTo>
                      <a:pt x="174" y="85"/>
                    </a:lnTo>
                    <a:lnTo>
                      <a:pt x="156" y="81"/>
                    </a:lnTo>
                    <a:lnTo>
                      <a:pt x="137" y="78"/>
                    </a:lnTo>
                    <a:lnTo>
                      <a:pt x="119" y="76"/>
                    </a:lnTo>
                    <a:lnTo>
                      <a:pt x="103" y="74"/>
                    </a:lnTo>
                    <a:lnTo>
                      <a:pt x="91" y="76"/>
                    </a:lnTo>
                    <a:lnTo>
                      <a:pt x="90" y="82"/>
                    </a:lnTo>
                    <a:lnTo>
                      <a:pt x="90" y="91"/>
                    </a:lnTo>
                    <a:lnTo>
                      <a:pt x="91" y="99"/>
                    </a:lnTo>
                    <a:lnTo>
                      <a:pt x="94" y="109"/>
                    </a:lnTo>
                    <a:lnTo>
                      <a:pt x="84" y="106"/>
                    </a:lnTo>
                    <a:lnTo>
                      <a:pt x="73" y="100"/>
                    </a:lnTo>
                    <a:lnTo>
                      <a:pt x="59" y="92"/>
                    </a:lnTo>
                    <a:lnTo>
                      <a:pt x="47" y="84"/>
                    </a:lnTo>
                    <a:lnTo>
                      <a:pt x="34" y="76"/>
                    </a:lnTo>
                    <a:lnTo>
                      <a:pt x="20" y="66"/>
                    </a:lnTo>
                    <a:lnTo>
                      <a:pt x="9" y="58"/>
                    </a:lnTo>
                    <a:lnTo>
                      <a:pt x="0" y="49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0" name="Freeform 102"/>
              <p:cNvSpPr>
                <a:spLocks/>
              </p:cNvSpPr>
              <p:nvPr/>
            </p:nvSpPr>
            <p:spPr bwMode="auto">
              <a:xfrm>
                <a:off x="4644" y="2800"/>
                <a:ext cx="19" cy="14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6" y="0"/>
                  </a:cxn>
                  <a:cxn ang="0">
                    <a:pos x="27" y="4"/>
                  </a:cxn>
                  <a:cxn ang="0">
                    <a:pos x="34" y="7"/>
                  </a:cxn>
                  <a:cxn ang="0">
                    <a:pos x="36" y="73"/>
                  </a:cxn>
                  <a:cxn ang="0">
                    <a:pos x="37" y="141"/>
                  </a:cxn>
                  <a:cxn ang="0">
                    <a:pos x="36" y="209"/>
                  </a:cxn>
                  <a:cxn ang="0">
                    <a:pos x="29" y="275"/>
                  </a:cxn>
                  <a:cxn ang="0">
                    <a:pos x="26" y="277"/>
                  </a:cxn>
                  <a:cxn ang="0">
                    <a:pos x="22" y="279"/>
                  </a:cxn>
                  <a:cxn ang="0">
                    <a:pos x="18" y="281"/>
                  </a:cxn>
                  <a:cxn ang="0">
                    <a:pos x="11" y="281"/>
                  </a:cxn>
                  <a:cxn ang="0">
                    <a:pos x="5" y="210"/>
                  </a:cxn>
                  <a:cxn ang="0">
                    <a:pos x="1" y="140"/>
                  </a:cxn>
                  <a:cxn ang="0">
                    <a:pos x="1" y="71"/>
                  </a:cxn>
                  <a:cxn ang="0">
                    <a:pos x="0" y="3"/>
                  </a:cxn>
                </a:cxnLst>
                <a:rect l="0" t="0" r="r" b="b"/>
                <a:pathLst>
                  <a:path w="37" h="281">
                    <a:moveTo>
                      <a:pt x="0" y="3"/>
                    </a:moveTo>
                    <a:lnTo>
                      <a:pt x="5" y="0"/>
                    </a:lnTo>
                    <a:lnTo>
                      <a:pt x="16" y="0"/>
                    </a:lnTo>
                    <a:lnTo>
                      <a:pt x="27" y="4"/>
                    </a:lnTo>
                    <a:lnTo>
                      <a:pt x="34" y="7"/>
                    </a:lnTo>
                    <a:lnTo>
                      <a:pt x="36" y="73"/>
                    </a:lnTo>
                    <a:lnTo>
                      <a:pt x="37" y="141"/>
                    </a:lnTo>
                    <a:lnTo>
                      <a:pt x="36" y="209"/>
                    </a:lnTo>
                    <a:lnTo>
                      <a:pt x="29" y="275"/>
                    </a:lnTo>
                    <a:lnTo>
                      <a:pt x="26" y="277"/>
                    </a:lnTo>
                    <a:lnTo>
                      <a:pt x="22" y="279"/>
                    </a:lnTo>
                    <a:lnTo>
                      <a:pt x="18" y="281"/>
                    </a:lnTo>
                    <a:lnTo>
                      <a:pt x="11" y="281"/>
                    </a:lnTo>
                    <a:lnTo>
                      <a:pt x="5" y="210"/>
                    </a:lnTo>
                    <a:lnTo>
                      <a:pt x="1" y="140"/>
                    </a:lnTo>
                    <a:lnTo>
                      <a:pt x="1" y="7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1" name="Freeform 103"/>
              <p:cNvSpPr>
                <a:spLocks/>
              </p:cNvSpPr>
              <p:nvPr/>
            </p:nvSpPr>
            <p:spPr bwMode="auto">
              <a:xfrm>
                <a:off x="4645" y="3433"/>
                <a:ext cx="62" cy="17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4" y="7"/>
                  </a:cxn>
                  <a:cxn ang="0">
                    <a:pos x="123" y="12"/>
                  </a:cxn>
                  <a:cxn ang="0">
                    <a:pos x="112" y="18"/>
                  </a:cxn>
                  <a:cxn ang="0">
                    <a:pos x="121" y="25"/>
                  </a:cxn>
                  <a:cxn ang="0">
                    <a:pos x="116" y="33"/>
                  </a:cxn>
                  <a:cxn ang="0">
                    <a:pos x="96" y="37"/>
                  </a:cxn>
                  <a:cxn ang="0">
                    <a:pos x="114" y="40"/>
                  </a:cxn>
                  <a:cxn ang="0">
                    <a:pos x="118" y="51"/>
                  </a:cxn>
                  <a:cxn ang="0">
                    <a:pos x="100" y="55"/>
                  </a:cxn>
                  <a:cxn ang="0">
                    <a:pos x="116" y="65"/>
                  </a:cxn>
                  <a:cxn ang="0">
                    <a:pos x="96" y="75"/>
                  </a:cxn>
                  <a:cxn ang="0">
                    <a:pos x="84" y="79"/>
                  </a:cxn>
                  <a:cxn ang="0">
                    <a:pos x="113" y="83"/>
                  </a:cxn>
                  <a:cxn ang="0">
                    <a:pos x="100" y="91"/>
                  </a:cxn>
                  <a:cxn ang="0">
                    <a:pos x="107" y="99"/>
                  </a:cxn>
                  <a:cxn ang="0">
                    <a:pos x="113" y="111"/>
                  </a:cxn>
                  <a:cxn ang="0">
                    <a:pos x="85" y="116"/>
                  </a:cxn>
                  <a:cxn ang="0">
                    <a:pos x="100" y="120"/>
                  </a:cxn>
                  <a:cxn ang="0">
                    <a:pos x="113" y="126"/>
                  </a:cxn>
                  <a:cxn ang="0">
                    <a:pos x="80" y="134"/>
                  </a:cxn>
                  <a:cxn ang="0">
                    <a:pos x="91" y="137"/>
                  </a:cxn>
                  <a:cxn ang="0">
                    <a:pos x="117" y="142"/>
                  </a:cxn>
                  <a:cxn ang="0">
                    <a:pos x="84" y="149"/>
                  </a:cxn>
                  <a:cxn ang="0">
                    <a:pos x="81" y="153"/>
                  </a:cxn>
                  <a:cxn ang="0">
                    <a:pos x="118" y="157"/>
                  </a:cxn>
                  <a:cxn ang="0">
                    <a:pos x="98" y="167"/>
                  </a:cxn>
                  <a:cxn ang="0">
                    <a:pos x="80" y="174"/>
                  </a:cxn>
                  <a:cxn ang="0">
                    <a:pos x="110" y="175"/>
                  </a:cxn>
                  <a:cxn ang="0">
                    <a:pos x="74" y="193"/>
                  </a:cxn>
                  <a:cxn ang="0">
                    <a:pos x="91" y="195"/>
                  </a:cxn>
                  <a:cxn ang="0">
                    <a:pos x="109" y="206"/>
                  </a:cxn>
                  <a:cxn ang="0">
                    <a:pos x="73" y="211"/>
                  </a:cxn>
                  <a:cxn ang="0">
                    <a:pos x="87" y="217"/>
                  </a:cxn>
                  <a:cxn ang="0">
                    <a:pos x="117" y="221"/>
                  </a:cxn>
                  <a:cxn ang="0">
                    <a:pos x="99" y="231"/>
                  </a:cxn>
                  <a:cxn ang="0">
                    <a:pos x="80" y="238"/>
                  </a:cxn>
                  <a:cxn ang="0">
                    <a:pos x="113" y="243"/>
                  </a:cxn>
                  <a:cxn ang="0">
                    <a:pos x="92" y="256"/>
                  </a:cxn>
                  <a:cxn ang="0">
                    <a:pos x="73" y="263"/>
                  </a:cxn>
                  <a:cxn ang="0">
                    <a:pos x="112" y="264"/>
                  </a:cxn>
                  <a:cxn ang="0">
                    <a:pos x="103" y="276"/>
                  </a:cxn>
                  <a:cxn ang="0">
                    <a:pos x="76" y="280"/>
                  </a:cxn>
                  <a:cxn ang="0">
                    <a:pos x="63" y="286"/>
                  </a:cxn>
                  <a:cxn ang="0">
                    <a:pos x="87" y="287"/>
                  </a:cxn>
                  <a:cxn ang="0">
                    <a:pos x="107" y="290"/>
                  </a:cxn>
                  <a:cxn ang="0">
                    <a:pos x="96" y="303"/>
                  </a:cxn>
                  <a:cxn ang="0">
                    <a:pos x="94" y="312"/>
                  </a:cxn>
                  <a:cxn ang="0">
                    <a:pos x="100" y="327"/>
                  </a:cxn>
                  <a:cxn ang="0">
                    <a:pos x="65" y="329"/>
                  </a:cxn>
                  <a:cxn ang="0">
                    <a:pos x="84" y="339"/>
                  </a:cxn>
                  <a:cxn ang="0">
                    <a:pos x="103" y="344"/>
                  </a:cxn>
                  <a:cxn ang="0">
                    <a:pos x="55" y="343"/>
                  </a:cxn>
                  <a:cxn ang="0">
                    <a:pos x="1" y="321"/>
                  </a:cxn>
                </a:cxnLst>
                <a:rect l="0" t="0" r="r" b="b"/>
                <a:pathLst>
                  <a:path w="123" h="345">
                    <a:moveTo>
                      <a:pt x="0" y="276"/>
                    </a:moveTo>
                    <a:lnTo>
                      <a:pt x="4" y="191"/>
                    </a:lnTo>
                    <a:lnTo>
                      <a:pt x="6" y="133"/>
                    </a:lnTo>
                    <a:lnTo>
                      <a:pt x="11" y="79"/>
                    </a:lnTo>
                    <a:lnTo>
                      <a:pt x="16" y="0"/>
                    </a:lnTo>
                    <a:lnTo>
                      <a:pt x="30" y="1"/>
                    </a:lnTo>
                    <a:lnTo>
                      <a:pt x="42" y="3"/>
                    </a:lnTo>
                    <a:lnTo>
                      <a:pt x="56" y="4"/>
                    </a:lnTo>
                    <a:lnTo>
                      <a:pt x="70" y="5"/>
                    </a:lnTo>
                    <a:lnTo>
                      <a:pt x="84" y="7"/>
                    </a:lnTo>
                    <a:lnTo>
                      <a:pt x="96" y="7"/>
                    </a:lnTo>
                    <a:lnTo>
                      <a:pt x="110" y="8"/>
                    </a:lnTo>
                    <a:lnTo>
                      <a:pt x="123" y="10"/>
                    </a:lnTo>
                    <a:lnTo>
                      <a:pt x="123" y="11"/>
                    </a:lnTo>
                    <a:lnTo>
                      <a:pt x="123" y="12"/>
                    </a:lnTo>
                    <a:lnTo>
                      <a:pt x="123" y="15"/>
                    </a:lnTo>
                    <a:lnTo>
                      <a:pt x="123" y="17"/>
                    </a:lnTo>
                    <a:lnTo>
                      <a:pt x="120" y="17"/>
                    </a:lnTo>
                    <a:lnTo>
                      <a:pt x="116" y="17"/>
                    </a:lnTo>
                    <a:lnTo>
                      <a:pt x="112" y="18"/>
                    </a:lnTo>
                    <a:lnTo>
                      <a:pt x="107" y="18"/>
                    </a:lnTo>
                    <a:lnTo>
                      <a:pt x="112" y="21"/>
                    </a:lnTo>
                    <a:lnTo>
                      <a:pt x="114" y="23"/>
                    </a:lnTo>
                    <a:lnTo>
                      <a:pt x="118" y="25"/>
                    </a:lnTo>
                    <a:lnTo>
                      <a:pt x="121" y="25"/>
                    </a:lnTo>
                    <a:lnTo>
                      <a:pt x="121" y="26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3"/>
                    </a:lnTo>
                    <a:lnTo>
                      <a:pt x="116" y="33"/>
                    </a:lnTo>
                    <a:lnTo>
                      <a:pt x="109" y="34"/>
                    </a:lnTo>
                    <a:lnTo>
                      <a:pt x="103" y="34"/>
                    </a:lnTo>
                    <a:lnTo>
                      <a:pt x="96" y="36"/>
                    </a:lnTo>
                    <a:lnTo>
                      <a:pt x="96" y="36"/>
                    </a:lnTo>
                    <a:lnTo>
                      <a:pt x="96" y="37"/>
                    </a:lnTo>
                    <a:lnTo>
                      <a:pt x="96" y="37"/>
                    </a:lnTo>
                    <a:lnTo>
                      <a:pt x="98" y="39"/>
                    </a:lnTo>
                    <a:lnTo>
                      <a:pt x="103" y="39"/>
                    </a:lnTo>
                    <a:lnTo>
                      <a:pt x="109" y="39"/>
                    </a:lnTo>
                    <a:lnTo>
                      <a:pt x="114" y="40"/>
                    </a:lnTo>
                    <a:lnTo>
                      <a:pt x="118" y="40"/>
                    </a:lnTo>
                    <a:lnTo>
                      <a:pt x="118" y="43"/>
                    </a:lnTo>
                    <a:lnTo>
                      <a:pt x="118" y="46"/>
                    </a:lnTo>
                    <a:lnTo>
                      <a:pt x="118" y="48"/>
                    </a:lnTo>
                    <a:lnTo>
                      <a:pt x="118" y="51"/>
                    </a:lnTo>
                    <a:lnTo>
                      <a:pt x="113" y="51"/>
                    </a:lnTo>
                    <a:lnTo>
                      <a:pt x="107" y="51"/>
                    </a:lnTo>
                    <a:lnTo>
                      <a:pt x="100" y="52"/>
                    </a:lnTo>
                    <a:lnTo>
                      <a:pt x="95" y="52"/>
                    </a:lnTo>
                    <a:lnTo>
                      <a:pt x="100" y="55"/>
                    </a:lnTo>
                    <a:lnTo>
                      <a:pt x="106" y="58"/>
                    </a:lnTo>
                    <a:lnTo>
                      <a:pt x="112" y="59"/>
                    </a:lnTo>
                    <a:lnTo>
                      <a:pt x="116" y="59"/>
                    </a:lnTo>
                    <a:lnTo>
                      <a:pt x="116" y="62"/>
                    </a:lnTo>
                    <a:lnTo>
                      <a:pt x="116" y="65"/>
                    </a:lnTo>
                    <a:lnTo>
                      <a:pt x="116" y="68"/>
                    </a:lnTo>
                    <a:lnTo>
                      <a:pt x="114" y="72"/>
                    </a:lnTo>
                    <a:lnTo>
                      <a:pt x="109" y="73"/>
                    </a:lnTo>
                    <a:lnTo>
                      <a:pt x="103" y="75"/>
                    </a:lnTo>
                    <a:lnTo>
                      <a:pt x="96" y="75"/>
                    </a:lnTo>
                    <a:lnTo>
                      <a:pt x="84" y="75"/>
                    </a:lnTo>
                    <a:lnTo>
                      <a:pt x="84" y="76"/>
                    </a:lnTo>
                    <a:lnTo>
                      <a:pt x="84" y="76"/>
                    </a:lnTo>
                    <a:lnTo>
                      <a:pt x="84" y="77"/>
                    </a:lnTo>
                    <a:lnTo>
                      <a:pt x="84" y="79"/>
                    </a:lnTo>
                    <a:lnTo>
                      <a:pt x="92" y="80"/>
                    </a:lnTo>
                    <a:lnTo>
                      <a:pt x="99" y="80"/>
                    </a:lnTo>
                    <a:lnTo>
                      <a:pt x="107" y="80"/>
                    </a:lnTo>
                    <a:lnTo>
                      <a:pt x="114" y="80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7"/>
                    </a:lnTo>
                    <a:lnTo>
                      <a:pt x="113" y="90"/>
                    </a:lnTo>
                    <a:lnTo>
                      <a:pt x="106" y="91"/>
                    </a:lnTo>
                    <a:lnTo>
                      <a:pt x="100" y="91"/>
                    </a:lnTo>
                    <a:lnTo>
                      <a:pt x="94" y="93"/>
                    </a:lnTo>
                    <a:lnTo>
                      <a:pt x="87" y="94"/>
                    </a:lnTo>
                    <a:lnTo>
                      <a:pt x="92" y="98"/>
                    </a:lnTo>
                    <a:lnTo>
                      <a:pt x="100" y="99"/>
                    </a:lnTo>
                    <a:lnTo>
                      <a:pt x="107" y="99"/>
                    </a:lnTo>
                    <a:lnTo>
                      <a:pt x="113" y="99"/>
                    </a:lnTo>
                    <a:lnTo>
                      <a:pt x="113" y="102"/>
                    </a:lnTo>
                    <a:lnTo>
                      <a:pt x="113" y="105"/>
                    </a:lnTo>
                    <a:lnTo>
                      <a:pt x="113" y="108"/>
                    </a:lnTo>
                    <a:lnTo>
                      <a:pt x="113" y="111"/>
                    </a:lnTo>
                    <a:lnTo>
                      <a:pt x="106" y="112"/>
                    </a:lnTo>
                    <a:lnTo>
                      <a:pt x="99" y="112"/>
                    </a:lnTo>
                    <a:lnTo>
                      <a:pt x="91" y="113"/>
                    </a:lnTo>
                    <a:lnTo>
                      <a:pt x="84" y="115"/>
                    </a:lnTo>
                    <a:lnTo>
                      <a:pt x="85" y="116"/>
                    </a:lnTo>
                    <a:lnTo>
                      <a:pt x="85" y="117"/>
                    </a:lnTo>
                    <a:lnTo>
                      <a:pt x="85" y="119"/>
                    </a:lnTo>
                    <a:lnTo>
                      <a:pt x="87" y="120"/>
                    </a:lnTo>
                    <a:lnTo>
                      <a:pt x="94" y="120"/>
                    </a:lnTo>
                    <a:lnTo>
                      <a:pt x="100" y="120"/>
                    </a:lnTo>
                    <a:lnTo>
                      <a:pt x="106" y="120"/>
                    </a:lnTo>
                    <a:lnTo>
                      <a:pt x="113" y="120"/>
                    </a:lnTo>
                    <a:lnTo>
                      <a:pt x="113" y="122"/>
                    </a:lnTo>
                    <a:lnTo>
                      <a:pt x="113" y="123"/>
                    </a:lnTo>
                    <a:lnTo>
                      <a:pt x="113" y="126"/>
                    </a:lnTo>
                    <a:lnTo>
                      <a:pt x="113" y="127"/>
                    </a:lnTo>
                    <a:lnTo>
                      <a:pt x="105" y="128"/>
                    </a:lnTo>
                    <a:lnTo>
                      <a:pt x="95" y="130"/>
                    </a:lnTo>
                    <a:lnTo>
                      <a:pt x="85" y="133"/>
                    </a:lnTo>
                    <a:lnTo>
                      <a:pt x="80" y="134"/>
                    </a:lnTo>
                    <a:lnTo>
                      <a:pt x="81" y="134"/>
                    </a:lnTo>
                    <a:lnTo>
                      <a:pt x="81" y="135"/>
                    </a:lnTo>
                    <a:lnTo>
                      <a:pt x="81" y="135"/>
                    </a:lnTo>
                    <a:lnTo>
                      <a:pt x="81" y="137"/>
                    </a:lnTo>
                    <a:lnTo>
                      <a:pt x="91" y="137"/>
                    </a:lnTo>
                    <a:lnTo>
                      <a:pt x="99" y="138"/>
                    </a:lnTo>
                    <a:lnTo>
                      <a:pt x="109" y="138"/>
                    </a:lnTo>
                    <a:lnTo>
                      <a:pt x="117" y="140"/>
                    </a:lnTo>
                    <a:lnTo>
                      <a:pt x="117" y="141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7" y="145"/>
                    </a:lnTo>
                    <a:lnTo>
                      <a:pt x="99" y="148"/>
                    </a:lnTo>
                    <a:lnTo>
                      <a:pt x="88" y="149"/>
                    </a:lnTo>
                    <a:lnTo>
                      <a:pt x="84" y="149"/>
                    </a:lnTo>
                    <a:lnTo>
                      <a:pt x="80" y="151"/>
                    </a:lnTo>
                    <a:lnTo>
                      <a:pt x="81" y="152"/>
                    </a:lnTo>
                    <a:lnTo>
                      <a:pt x="81" y="152"/>
                    </a:lnTo>
                    <a:lnTo>
                      <a:pt x="81" y="153"/>
                    </a:lnTo>
                    <a:lnTo>
                      <a:pt x="81" y="153"/>
                    </a:lnTo>
                    <a:lnTo>
                      <a:pt x="91" y="153"/>
                    </a:lnTo>
                    <a:lnTo>
                      <a:pt x="100" y="153"/>
                    </a:lnTo>
                    <a:lnTo>
                      <a:pt x="110" y="155"/>
                    </a:lnTo>
                    <a:lnTo>
                      <a:pt x="118" y="155"/>
                    </a:lnTo>
                    <a:lnTo>
                      <a:pt x="118" y="157"/>
                    </a:lnTo>
                    <a:lnTo>
                      <a:pt x="117" y="159"/>
                    </a:lnTo>
                    <a:lnTo>
                      <a:pt x="117" y="162"/>
                    </a:lnTo>
                    <a:lnTo>
                      <a:pt x="116" y="164"/>
                    </a:lnTo>
                    <a:lnTo>
                      <a:pt x="107" y="166"/>
                    </a:lnTo>
                    <a:lnTo>
                      <a:pt x="98" y="167"/>
                    </a:lnTo>
                    <a:lnTo>
                      <a:pt x="89" y="169"/>
                    </a:lnTo>
                    <a:lnTo>
                      <a:pt x="80" y="170"/>
                    </a:lnTo>
                    <a:lnTo>
                      <a:pt x="80" y="171"/>
                    </a:lnTo>
                    <a:lnTo>
                      <a:pt x="80" y="173"/>
                    </a:lnTo>
                    <a:lnTo>
                      <a:pt x="80" y="174"/>
                    </a:lnTo>
                    <a:lnTo>
                      <a:pt x="80" y="175"/>
                    </a:lnTo>
                    <a:lnTo>
                      <a:pt x="87" y="175"/>
                    </a:lnTo>
                    <a:lnTo>
                      <a:pt x="95" y="175"/>
                    </a:lnTo>
                    <a:lnTo>
                      <a:pt x="103" y="175"/>
                    </a:lnTo>
                    <a:lnTo>
                      <a:pt x="110" y="175"/>
                    </a:lnTo>
                    <a:lnTo>
                      <a:pt x="106" y="185"/>
                    </a:lnTo>
                    <a:lnTo>
                      <a:pt x="98" y="188"/>
                    </a:lnTo>
                    <a:lnTo>
                      <a:pt x="87" y="189"/>
                    </a:lnTo>
                    <a:lnTo>
                      <a:pt x="73" y="192"/>
                    </a:lnTo>
                    <a:lnTo>
                      <a:pt x="74" y="193"/>
                    </a:lnTo>
                    <a:lnTo>
                      <a:pt x="74" y="193"/>
                    </a:lnTo>
                    <a:lnTo>
                      <a:pt x="74" y="195"/>
                    </a:lnTo>
                    <a:lnTo>
                      <a:pt x="74" y="195"/>
                    </a:lnTo>
                    <a:lnTo>
                      <a:pt x="82" y="195"/>
                    </a:lnTo>
                    <a:lnTo>
                      <a:pt x="91" y="195"/>
                    </a:lnTo>
                    <a:lnTo>
                      <a:pt x="99" y="196"/>
                    </a:lnTo>
                    <a:lnTo>
                      <a:pt x="107" y="196"/>
                    </a:lnTo>
                    <a:lnTo>
                      <a:pt x="107" y="199"/>
                    </a:lnTo>
                    <a:lnTo>
                      <a:pt x="109" y="202"/>
                    </a:lnTo>
                    <a:lnTo>
                      <a:pt x="109" y="206"/>
                    </a:lnTo>
                    <a:lnTo>
                      <a:pt x="109" y="209"/>
                    </a:lnTo>
                    <a:lnTo>
                      <a:pt x="94" y="210"/>
                    </a:lnTo>
                    <a:lnTo>
                      <a:pt x="85" y="211"/>
                    </a:lnTo>
                    <a:lnTo>
                      <a:pt x="80" y="211"/>
                    </a:lnTo>
                    <a:lnTo>
                      <a:pt x="73" y="211"/>
                    </a:lnTo>
                    <a:lnTo>
                      <a:pt x="74" y="213"/>
                    </a:lnTo>
                    <a:lnTo>
                      <a:pt x="76" y="214"/>
                    </a:lnTo>
                    <a:lnTo>
                      <a:pt x="76" y="216"/>
                    </a:lnTo>
                    <a:lnTo>
                      <a:pt x="77" y="217"/>
                    </a:lnTo>
                    <a:lnTo>
                      <a:pt x="87" y="217"/>
                    </a:lnTo>
                    <a:lnTo>
                      <a:pt x="96" y="217"/>
                    </a:lnTo>
                    <a:lnTo>
                      <a:pt x="106" y="217"/>
                    </a:lnTo>
                    <a:lnTo>
                      <a:pt x="114" y="217"/>
                    </a:lnTo>
                    <a:lnTo>
                      <a:pt x="116" y="220"/>
                    </a:lnTo>
                    <a:lnTo>
                      <a:pt x="117" y="221"/>
                    </a:lnTo>
                    <a:lnTo>
                      <a:pt x="117" y="224"/>
                    </a:lnTo>
                    <a:lnTo>
                      <a:pt x="117" y="229"/>
                    </a:lnTo>
                    <a:lnTo>
                      <a:pt x="114" y="231"/>
                    </a:lnTo>
                    <a:lnTo>
                      <a:pt x="109" y="231"/>
                    </a:lnTo>
                    <a:lnTo>
                      <a:pt x="99" y="231"/>
                    </a:lnTo>
                    <a:lnTo>
                      <a:pt x="78" y="231"/>
                    </a:lnTo>
                    <a:lnTo>
                      <a:pt x="78" y="232"/>
                    </a:lnTo>
                    <a:lnTo>
                      <a:pt x="80" y="233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9" y="238"/>
                    </a:lnTo>
                    <a:lnTo>
                      <a:pt x="98" y="239"/>
                    </a:lnTo>
                    <a:lnTo>
                      <a:pt x="106" y="239"/>
                    </a:lnTo>
                    <a:lnTo>
                      <a:pt x="113" y="240"/>
                    </a:lnTo>
                    <a:lnTo>
                      <a:pt x="113" y="243"/>
                    </a:lnTo>
                    <a:lnTo>
                      <a:pt x="114" y="246"/>
                    </a:lnTo>
                    <a:lnTo>
                      <a:pt x="113" y="249"/>
                    </a:lnTo>
                    <a:lnTo>
                      <a:pt x="112" y="254"/>
                    </a:lnTo>
                    <a:lnTo>
                      <a:pt x="102" y="256"/>
                    </a:lnTo>
                    <a:lnTo>
                      <a:pt x="92" y="256"/>
                    </a:lnTo>
                    <a:lnTo>
                      <a:pt x="81" y="256"/>
                    </a:lnTo>
                    <a:lnTo>
                      <a:pt x="71" y="257"/>
                    </a:lnTo>
                    <a:lnTo>
                      <a:pt x="71" y="258"/>
                    </a:lnTo>
                    <a:lnTo>
                      <a:pt x="73" y="260"/>
                    </a:lnTo>
                    <a:lnTo>
                      <a:pt x="73" y="263"/>
                    </a:lnTo>
                    <a:lnTo>
                      <a:pt x="73" y="264"/>
                    </a:lnTo>
                    <a:lnTo>
                      <a:pt x="82" y="264"/>
                    </a:lnTo>
                    <a:lnTo>
                      <a:pt x="92" y="264"/>
                    </a:lnTo>
                    <a:lnTo>
                      <a:pt x="102" y="264"/>
                    </a:lnTo>
                    <a:lnTo>
                      <a:pt x="112" y="264"/>
                    </a:lnTo>
                    <a:lnTo>
                      <a:pt x="110" y="267"/>
                    </a:lnTo>
                    <a:lnTo>
                      <a:pt x="110" y="269"/>
                    </a:lnTo>
                    <a:lnTo>
                      <a:pt x="110" y="274"/>
                    </a:lnTo>
                    <a:lnTo>
                      <a:pt x="109" y="276"/>
                    </a:lnTo>
                    <a:lnTo>
                      <a:pt x="103" y="276"/>
                    </a:lnTo>
                    <a:lnTo>
                      <a:pt x="98" y="278"/>
                    </a:lnTo>
                    <a:lnTo>
                      <a:pt x="92" y="278"/>
                    </a:lnTo>
                    <a:lnTo>
                      <a:pt x="87" y="279"/>
                    </a:lnTo>
                    <a:lnTo>
                      <a:pt x="81" y="280"/>
                    </a:lnTo>
                    <a:lnTo>
                      <a:pt x="76" y="280"/>
                    </a:lnTo>
                    <a:lnTo>
                      <a:pt x="70" y="282"/>
                    </a:lnTo>
                    <a:lnTo>
                      <a:pt x="65" y="282"/>
                    </a:lnTo>
                    <a:lnTo>
                      <a:pt x="63" y="283"/>
                    </a:lnTo>
                    <a:lnTo>
                      <a:pt x="63" y="285"/>
                    </a:lnTo>
                    <a:lnTo>
                      <a:pt x="63" y="286"/>
                    </a:lnTo>
                    <a:lnTo>
                      <a:pt x="65" y="287"/>
                    </a:lnTo>
                    <a:lnTo>
                      <a:pt x="70" y="287"/>
                    </a:lnTo>
                    <a:lnTo>
                      <a:pt x="76" y="287"/>
                    </a:lnTo>
                    <a:lnTo>
                      <a:pt x="81" y="287"/>
                    </a:lnTo>
                    <a:lnTo>
                      <a:pt x="87" y="287"/>
                    </a:lnTo>
                    <a:lnTo>
                      <a:pt x="91" y="287"/>
                    </a:lnTo>
                    <a:lnTo>
                      <a:pt x="96" y="287"/>
                    </a:lnTo>
                    <a:lnTo>
                      <a:pt x="102" y="287"/>
                    </a:lnTo>
                    <a:lnTo>
                      <a:pt x="107" y="287"/>
                    </a:lnTo>
                    <a:lnTo>
                      <a:pt x="107" y="290"/>
                    </a:lnTo>
                    <a:lnTo>
                      <a:pt x="106" y="294"/>
                    </a:lnTo>
                    <a:lnTo>
                      <a:pt x="106" y="297"/>
                    </a:lnTo>
                    <a:lnTo>
                      <a:pt x="105" y="301"/>
                    </a:lnTo>
                    <a:lnTo>
                      <a:pt x="102" y="303"/>
                    </a:lnTo>
                    <a:lnTo>
                      <a:pt x="96" y="303"/>
                    </a:lnTo>
                    <a:lnTo>
                      <a:pt x="85" y="304"/>
                    </a:lnTo>
                    <a:lnTo>
                      <a:pt x="65" y="307"/>
                    </a:lnTo>
                    <a:lnTo>
                      <a:pt x="74" y="311"/>
                    </a:lnTo>
                    <a:lnTo>
                      <a:pt x="84" y="312"/>
                    </a:lnTo>
                    <a:lnTo>
                      <a:pt x="94" y="312"/>
                    </a:lnTo>
                    <a:lnTo>
                      <a:pt x="102" y="312"/>
                    </a:lnTo>
                    <a:lnTo>
                      <a:pt x="102" y="316"/>
                    </a:lnTo>
                    <a:lnTo>
                      <a:pt x="102" y="319"/>
                    </a:lnTo>
                    <a:lnTo>
                      <a:pt x="100" y="323"/>
                    </a:lnTo>
                    <a:lnTo>
                      <a:pt x="100" y="327"/>
                    </a:lnTo>
                    <a:lnTo>
                      <a:pt x="92" y="327"/>
                    </a:lnTo>
                    <a:lnTo>
                      <a:pt x="84" y="327"/>
                    </a:lnTo>
                    <a:lnTo>
                      <a:pt x="74" y="329"/>
                    </a:lnTo>
                    <a:lnTo>
                      <a:pt x="66" y="329"/>
                    </a:lnTo>
                    <a:lnTo>
                      <a:pt x="65" y="329"/>
                    </a:lnTo>
                    <a:lnTo>
                      <a:pt x="65" y="330"/>
                    </a:lnTo>
                    <a:lnTo>
                      <a:pt x="65" y="330"/>
                    </a:lnTo>
                    <a:lnTo>
                      <a:pt x="65" y="332"/>
                    </a:lnTo>
                    <a:lnTo>
                      <a:pt x="71" y="336"/>
                    </a:lnTo>
                    <a:lnTo>
                      <a:pt x="84" y="339"/>
                    </a:lnTo>
                    <a:lnTo>
                      <a:pt x="95" y="339"/>
                    </a:lnTo>
                    <a:lnTo>
                      <a:pt x="102" y="339"/>
                    </a:lnTo>
                    <a:lnTo>
                      <a:pt x="103" y="340"/>
                    </a:lnTo>
                    <a:lnTo>
                      <a:pt x="103" y="341"/>
                    </a:lnTo>
                    <a:lnTo>
                      <a:pt x="103" y="344"/>
                    </a:lnTo>
                    <a:lnTo>
                      <a:pt x="105" y="345"/>
                    </a:lnTo>
                    <a:lnTo>
                      <a:pt x="92" y="345"/>
                    </a:lnTo>
                    <a:lnTo>
                      <a:pt x="80" y="344"/>
                    </a:lnTo>
                    <a:lnTo>
                      <a:pt x="67" y="344"/>
                    </a:lnTo>
                    <a:lnTo>
                      <a:pt x="55" y="343"/>
                    </a:lnTo>
                    <a:lnTo>
                      <a:pt x="41" y="343"/>
                    </a:lnTo>
                    <a:lnTo>
                      <a:pt x="29" y="340"/>
                    </a:lnTo>
                    <a:lnTo>
                      <a:pt x="16" y="339"/>
                    </a:lnTo>
                    <a:lnTo>
                      <a:pt x="4" y="336"/>
                    </a:lnTo>
                    <a:lnTo>
                      <a:pt x="1" y="321"/>
                    </a:lnTo>
                    <a:lnTo>
                      <a:pt x="0" y="305"/>
                    </a:lnTo>
                    <a:lnTo>
                      <a:pt x="0" y="290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2" name="Freeform 104"/>
              <p:cNvSpPr>
                <a:spLocks/>
              </p:cNvSpPr>
              <p:nvPr/>
            </p:nvSpPr>
            <p:spPr bwMode="auto">
              <a:xfrm>
                <a:off x="4651" y="2929"/>
                <a:ext cx="395" cy="436"/>
              </a:xfrm>
              <a:custGeom>
                <a:avLst/>
                <a:gdLst/>
                <a:ahLst/>
                <a:cxnLst>
                  <a:cxn ang="0">
                    <a:pos x="113" y="62"/>
                  </a:cxn>
                  <a:cxn ang="0">
                    <a:pos x="448" y="4"/>
                  </a:cxn>
                  <a:cxn ang="0">
                    <a:pos x="710" y="127"/>
                  </a:cxn>
                  <a:cxn ang="0">
                    <a:pos x="739" y="145"/>
                  </a:cxn>
                  <a:cxn ang="0">
                    <a:pos x="755" y="174"/>
                  </a:cxn>
                  <a:cxn ang="0">
                    <a:pos x="744" y="203"/>
                  </a:cxn>
                  <a:cxn ang="0">
                    <a:pos x="712" y="245"/>
                  </a:cxn>
                  <a:cxn ang="0">
                    <a:pos x="730" y="264"/>
                  </a:cxn>
                  <a:cxn ang="0">
                    <a:pos x="702" y="299"/>
                  </a:cxn>
                  <a:cxn ang="0">
                    <a:pos x="732" y="324"/>
                  </a:cxn>
                  <a:cxn ang="0">
                    <a:pos x="752" y="347"/>
                  </a:cxn>
                  <a:cxn ang="0">
                    <a:pos x="727" y="398"/>
                  </a:cxn>
                  <a:cxn ang="0">
                    <a:pos x="716" y="434"/>
                  </a:cxn>
                  <a:cxn ang="0">
                    <a:pos x="764" y="449"/>
                  </a:cxn>
                  <a:cxn ang="0">
                    <a:pos x="756" y="487"/>
                  </a:cxn>
                  <a:cxn ang="0">
                    <a:pos x="739" y="521"/>
                  </a:cxn>
                  <a:cxn ang="0">
                    <a:pos x="737" y="550"/>
                  </a:cxn>
                  <a:cxn ang="0">
                    <a:pos x="749" y="574"/>
                  </a:cxn>
                  <a:cxn ang="0">
                    <a:pos x="771" y="603"/>
                  </a:cxn>
                  <a:cxn ang="0">
                    <a:pos x="778" y="639"/>
                  </a:cxn>
                  <a:cxn ang="0">
                    <a:pos x="786" y="679"/>
                  </a:cxn>
                  <a:cxn ang="0">
                    <a:pos x="766" y="727"/>
                  </a:cxn>
                  <a:cxn ang="0">
                    <a:pos x="771" y="748"/>
                  </a:cxn>
                  <a:cxn ang="0">
                    <a:pos x="633" y="301"/>
                  </a:cxn>
                  <a:cxn ang="0">
                    <a:pos x="578" y="326"/>
                  </a:cxn>
                  <a:cxn ang="0">
                    <a:pos x="593" y="353"/>
                  </a:cxn>
                  <a:cxn ang="0">
                    <a:pos x="583" y="398"/>
                  </a:cxn>
                  <a:cxn ang="0">
                    <a:pos x="608" y="426"/>
                  </a:cxn>
                  <a:cxn ang="0">
                    <a:pos x="615" y="456"/>
                  </a:cxn>
                  <a:cxn ang="0">
                    <a:pos x="580" y="500"/>
                  </a:cxn>
                  <a:cxn ang="0">
                    <a:pos x="604" y="524"/>
                  </a:cxn>
                  <a:cxn ang="0">
                    <a:pos x="620" y="539"/>
                  </a:cxn>
                  <a:cxn ang="0">
                    <a:pos x="625" y="570"/>
                  </a:cxn>
                  <a:cxn ang="0">
                    <a:pos x="619" y="599"/>
                  </a:cxn>
                  <a:cxn ang="0">
                    <a:pos x="604" y="636"/>
                  </a:cxn>
                  <a:cxn ang="0">
                    <a:pos x="608" y="661"/>
                  </a:cxn>
                  <a:cxn ang="0">
                    <a:pos x="615" y="683"/>
                  </a:cxn>
                  <a:cxn ang="0">
                    <a:pos x="618" y="710"/>
                  </a:cxn>
                  <a:cxn ang="0">
                    <a:pos x="593" y="751"/>
                  </a:cxn>
                  <a:cxn ang="0">
                    <a:pos x="600" y="774"/>
                  </a:cxn>
                  <a:cxn ang="0">
                    <a:pos x="622" y="786"/>
                  </a:cxn>
                  <a:cxn ang="0">
                    <a:pos x="629" y="814"/>
                  </a:cxn>
                  <a:cxn ang="0">
                    <a:pos x="471" y="868"/>
                  </a:cxn>
                  <a:cxn ang="0">
                    <a:pos x="163" y="818"/>
                  </a:cxn>
                  <a:cxn ang="0">
                    <a:pos x="170" y="275"/>
                  </a:cxn>
                  <a:cxn ang="0">
                    <a:pos x="179" y="297"/>
                  </a:cxn>
                  <a:cxn ang="0">
                    <a:pos x="164" y="333"/>
                  </a:cxn>
                  <a:cxn ang="0">
                    <a:pos x="148" y="362"/>
                  </a:cxn>
                  <a:cxn ang="0">
                    <a:pos x="170" y="383"/>
                  </a:cxn>
                  <a:cxn ang="0">
                    <a:pos x="149" y="418"/>
                  </a:cxn>
                  <a:cxn ang="0">
                    <a:pos x="152" y="449"/>
                  </a:cxn>
                  <a:cxn ang="0">
                    <a:pos x="114" y="488"/>
                  </a:cxn>
                  <a:cxn ang="0">
                    <a:pos x="128" y="513"/>
                  </a:cxn>
                  <a:cxn ang="0">
                    <a:pos x="156" y="538"/>
                  </a:cxn>
                  <a:cxn ang="0">
                    <a:pos x="138" y="574"/>
                  </a:cxn>
                  <a:cxn ang="0">
                    <a:pos x="146" y="608"/>
                  </a:cxn>
                  <a:cxn ang="0">
                    <a:pos x="160" y="634"/>
                  </a:cxn>
                  <a:cxn ang="0">
                    <a:pos x="127" y="675"/>
                  </a:cxn>
                  <a:cxn ang="0">
                    <a:pos x="149" y="705"/>
                  </a:cxn>
                  <a:cxn ang="0">
                    <a:pos x="141" y="726"/>
                  </a:cxn>
                  <a:cxn ang="0">
                    <a:pos x="141" y="760"/>
                  </a:cxn>
                  <a:cxn ang="0">
                    <a:pos x="110" y="795"/>
                  </a:cxn>
                </a:cxnLst>
                <a:rect l="0" t="0" r="r" b="b"/>
                <a:pathLst>
                  <a:path w="791" h="872">
                    <a:moveTo>
                      <a:pt x="0" y="715"/>
                    </a:moveTo>
                    <a:lnTo>
                      <a:pt x="9" y="643"/>
                    </a:lnTo>
                    <a:lnTo>
                      <a:pt x="16" y="572"/>
                    </a:lnTo>
                    <a:lnTo>
                      <a:pt x="22" y="500"/>
                    </a:lnTo>
                    <a:lnTo>
                      <a:pt x="26" y="430"/>
                    </a:lnTo>
                    <a:lnTo>
                      <a:pt x="31" y="373"/>
                    </a:lnTo>
                    <a:lnTo>
                      <a:pt x="41" y="318"/>
                    </a:lnTo>
                    <a:lnTo>
                      <a:pt x="49" y="263"/>
                    </a:lnTo>
                    <a:lnTo>
                      <a:pt x="55" y="210"/>
                    </a:lnTo>
                    <a:lnTo>
                      <a:pt x="51" y="189"/>
                    </a:lnTo>
                    <a:lnTo>
                      <a:pt x="51" y="173"/>
                    </a:lnTo>
                    <a:lnTo>
                      <a:pt x="56" y="159"/>
                    </a:lnTo>
                    <a:lnTo>
                      <a:pt x="66" y="141"/>
                    </a:lnTo>
                    <a:lnTo>
                      <a:pt x="65" y="133"/>
                    </a:lnTo>
                    <a:lnTo>
                      <a:pt x="63" y="127"/>
                    </a:lnTo>
                    <a:lnTo>
                      <a:pt x="59" y="123"/>
                    </a:lnTo>
                    <a:lnTo>
                      <a:pt x="55" y="119"/>
                    </a:lnTo>
                    <a:lnTo>
                      <a:pt x="60" y="102"/>
                    </a:lnTo>
                    <a:lnTo>
                      <a:pt x="73" y="87"/>
                    </a:lnTo>
                    <a:lnTo>
                      <a:pt x="91" y="73"/>
                    </a:lnTo>
                    <a:lnTo>
                      <a:pt x="113" y="62"/>
                    </a:lnTo>
                    <a:lnTo>
                      <a:pt x="135" y="54"/>
                    </a:lnTo>
                    <a:lnTo>
                      <a:pt x="157" y="46"/>
                    </a:lnTo>
                    <a:lnTo>
                      <a:pt x="174" y="40"/>
                    </a:lnTo>
                    <a:lnTo>
                      <a:pt x="186" y="36"/>
                    </a:lnTo>
                    <a:lnTo>
                      <a:pt x="203" y="32"/>
                    </a:lnTo>
                    <a:lnTo>
                      <a:pt x="218" y="26"/>
                    </a:lnTo>
                    <a:lnTo>
                      <a:pt x="235" y="22"/>
                    </a:lnTo>
                    <a:lnTo>
                      <a:pt x="250" y="18"/>
                    </a:lnTo>
                    <a:lnTo>
                      <a:pt x="265" y="14"/>
                    </a:lnTo>
                    <a:lnTo>
                      <a:pt x="282" y="10"/>
                    </a:lnTo>
                    <a:lnTo>
                      <a:pt x="297" y="4"/>
                    </a:lnTo>
                    <a:lnTo>
                      <a:pt x="313" y="0"/>
                    </a:lnTo>
                    <a:lnTo>
                      <a:pt x="340" y="0"/>
                    </a:lnTo>
                    <a:lnTo>
                      <a:pt x="360" y="0"/>
                    </a:lnTo>
                    <a:lnTo>
                      <a:pt x="376" y="0"/>
                    </a:lnTo>
                    <a:lnTo>
                      <a:pt x="390" y="0"/>
                    </a:lnTo>
                    <a:lnTo>
                      <a:pt x="401" y="0"/>
                    </a:lnTo>
                    <a:lnTo>
                      <a:pt x="410" y="2"/>
                    </a:lnTo>
                    <a:lnTo>
                      <a:pt x="423" y="2"/>
                    </a:lnTo>
                    <a:lnTo>
                      <a:pt x="437" y="3"/>
                    </a:lnTo>
                    <a:lnTo>
                      <a:pt x="448" y="4"/>
                    </a:lnTo>
                    <a:lnTo>
                      <a:pt x="463" y="7"/>
                    </a:lnTo>
                    <a:lnTo>
                      <a:pt x="482" y="10"/>
                    </a:lnTo>
                    <a:lnTo>
                      <a:pt x="506" y="14"/>
                    </a:lnTo>
                    <a:lnTo>
                      <a:pt x="529" y="20"/>
                    </a:lnTo>
                    <a:lnTo>
                      <a:pt x="555" y="25"/>
                    </a:lnTo>
                    <a:lnTo>
                      <a:pt x="583" y="31"/>
                    </a:lnTo>
                    <a:lnTo>
                      <a:pt x="609" y="37"/>
                    </a:lnTo>
                    <a:lnTo>
                      <a:pt x="636" y="44"/>
                    </a:lnTo>
                    <a:lnTo>
                      <a:pt x="662" y="51"/>
                    </a:lnTo>
                    <a:lnTo>
                      <a:pt x="685" y="60"/>
                    </a:lnTo>
                    <a:lnTo>
                      <a:pt x="706" y="69"/>
                    </a:lnTo>
                    <a:lnTo>
                      <a:pt x="723" y="78"/>
                    </a:lnTo>
                    <a:lnTo>
                      <a:pt x="737" y="87"/>
                    </a:lnTo>
                    <a:lnTo>
                      <a:pt x="745" y="97"/>
                    </a:lnTo>
                    <a:lnTo>
                      <a:pt x="748" y="107"/>
                    </a:lnTo>
                    <a:lnTo>
                      <a:pt x="741" y="112"/>
                    </a:lnTo>
                    <a:lnTo>
                      <a:pt x="731" y="116"/>
                    </a:lnTo>
                    <a:lnTo>
                      <a:pt x="721" y="120"/>
                    </a:lnTo>
                    <a:lnTo>
                      <a:pt x="710" y="126"/>
                    </a:lnTo>
                    <a:lnTo>
                      <a:pt x="710" y="126"/>
                    </a:lnTo>
                    <a:lnTo>
                      <a:pt x="710" y="127"/>
                    </a:lnTo>
                    <a:lnTo>
                      <a:pt x="709" y="129"/>
                    </a:lnTo>
                    <a:lnTo>
                      <a:pt x="709" y="130"/>
                    </a:lnTo>
                    <a:lnTo>
                      <a:pt x="717" y="129"/>
                    </a:lnTo>
                    <a:lnTo>
                      <a:pt x="726" y="127"/>
                    </a:lnTo>
                    <a:lnTo>
                      <a:pt x="734" y="126"/>
                    </a:lnTo>
                    <a:lnTo>
                      <a:pt x="742" y="126"/>
                    </a:lnTo>
                    <a:lnTo>
                      <a:pt x="741" y="126"/>
                    </a:lnTo>
                    <a:lnTo>
                      <a:pt x="741" y="129"/>
                    </a:lnTo>
                    <a:lnTo>
                      <a:pt x="741" y="130"/>
                    </a:lnTo>
                    <a:lnTo>
                      <a:pt x="739" y="133"/>
                    </a:lnTo>
                    <a:lnTo>
                      <a:pt x="723" y="140"/>
                    </a:lnTo>
                    <a:lnTo>
                      <a:pt x="714" y="144"/>
                    </a:lnTo>
                    <a:lnTo>
                      <a:pt x="710" y="147"/>
                    </a:lnTo>
                    <a:lnTo>
                      <a:pt x="709" y="148"/>
                    </a:lnTo>
                    <a:lnTo>
                      <a:pt x="709" y="148"/>
                    </a:lnTo>
                    <a:lnTo>
                      <a:pt x="710" y="149"/>
                    </a:lnTo>
                    <a:lnTo>
                      <a:pt x="710" y="149"/>
                    </a:lnTo>
                    <a:lnTo>
                      <a:pt x="710" y="151"/>
                    </a:lnTo>
                    <a:lnTo>
                      <a:pt x="721" y="149"/>
                    </a:lnTo>
                    <a:lnTo>
                      <a:pt x="731" y="147"/>
                    </a:lnTo>
                    <a:lnTo>
                      <a:pt x="739" y="145"/>
                    </a:lnTo>
                    <a:lnTo>
                      <a:pt x="748" y="144"/>
                    </a:lnTo>
                    <a:lnTo>
                      <a:pt x="750" y="147"/>
                    </a:lnTo>
                    <a:lnTo>
                      <a:pt x="752" y="148"/>
                    </a:lnTo>
                    <a:lnTo>
                      <a:pt x="752" y="151"/>
                    </a:lnTo>
                    <a:lnTo>
                      <a:pt x="752" y="154"/>
                    </a:lnTo>
                    <a:lnTo>
                      <a:pt x="732" y="162"/>
                    </a:lnTo>
                    <a:lnTo>
                      <a:pt x="721" y="166"/>
                    </a:lnTo>
                    <a:lnTo>
                      <a:pt x="717" y="169"/>
                    </a:lnTo>
                    <a:lnTo>
                      <a:pt x="716" y="170"/>
                    </a:lnTo>
                    <a:lnTo>
                      <a:pt x="716" y="172"/>
                    </a:lnTo>
                    <a:lnTo>
                      <a:pt x="716" y="172"/>
                    </a:lnTo>
                    <a:lnTo>
                      <a:pt x="716" y="172"/>
                    </a:lnTo>
                    <a:lnTo>
                      <a:pt x="717" y="173"/>
                    </a:lnTo>
                    <a:lnTo>
                      <a:pt x="726" y="172"/>
                    </a:lnTo>
                    <a:lnTo>
                      <a:pt x="737" y="169"/>
                    </a:lnTo>
                    <a:lnTo>
                      <a:pt x="748" y="167"/>
                    </a:lnTo>
                    <a:lnTo>
                      <a:pt x="756" y="166"/>
                    </a:lnTo>
                    <a:lnTo>
                      <a:pt x="756" y="167"/>
                    </a:lnTo>
                    <a:lnTo>
                      <a:pt x="756" y="170"/>
                    </a:lnTo>
                    <a:lnTo>
                      <a:pt x="755" y="172"/>
                    </a:lnTo>
                    <a:lnTo>
                      <a:pt x="755" y="174"/>
                    </a:lnTo>
                    <a:lnTo>
                      <a:pt x="749" y="177"/>
                    </a:lnTo>
                    <a:lnTo>
                      <a:pt x="745" y="180"/>
                    </a:lnTo>
                    <a:lnTo>
                      <a:pt x="739" y="183"/>
                    </a:lnTo>
                    <a:lnTo>
                      <a:pt x="734" y="185"/>
                    </a:lnTo>
                    <a:lnTo>
                      <a:pt x="728" y="189"/>
                    </a:lnTo>
                    <a:lnTo>
                      <a:pt x="724" y="192"/>
                    </a:lnTo>
                    <a:lnTo>
                      <a:pt x="719" y="195"/>
                    </a:lnTo>
                    <a:lnTo>
                      <a:pt x="713" y="198"/>
                    </a:lnTo>
                    <a:lnTo>
                      <a:pt x="714" y="199"/>
                    </a:lnTo>
                    <a:lnTo>
                      <a:pt x="714" y="199"/>
                    </a:lnTo>
                    <a:lnTo>
                      <a:pt x="714" y="199"/>
                    </a:lnTo>
                    <a:lnTo>
                      <a:pt x="716" y="201"/>
                    </a:lnTo>
                    <a:lnTo>
                      <a:pt x="723" y="199"/>
                    </a:lnTo>
                    <a:lnTo>
                      <a:pt x="728" y="198"/>
                    </a:lnTo>
                    <a:lnTo>
                      <a:pt x="737" y="195"/>
                    </a:lnTo>
                    <a:lnTo>
                      <a:pt x="752" y="191"/>
                    </a:lnTo>
                    <a:lnTo>
                      <a:pt x="752" y="192"/>
                    </a:lnTo>
                    <a:lnTo>
                      <a:pt x="752" y="194"/>
                    </a:lnTo>
                    <a:lnTo>
                      <a:pt x="752" y="196"/>
                    </a:lnTo>
                    <a:lnTo>
                      <a:pt x="752" y="198"/>
                    </a:lnTo>
                    <a:lnTo>
                      <a:pt x="744" y="203"/>
                    </a:lnTo>
                    <a:lnTo>
                      <a:pt x="735" y="207"/>
                    </a:lnTo>
                    <a:lnTo>
                      <a:pt x="724" y="213"/>
                    </a:lnTo>
                    <a:lnTo>
                      <a:pt x="713" y="217"/>
                    </a:lnTo>
                    <a:lnTo>
                      <a:pt x="714" y="221"/>
                    </a:lnTo>
                    <a:lnTo>
                      <a:pt x="714" y="223"/>
                    </a:lnTo>
                    <a:lnTo>
                      <a:pt x="716" y="224"/>
                    </a:lnTo>
                    <a:lnTo>
                      <a:pt x="717" y="225"/>
                    </a:lnTo>
                    <a:lnTo>
                      <a:pt x="724" y="223"/>
                    </a:lnTo>
                    <a:lnTo>
                      <a:pt x="732" y="219"/>
                    </a:lnTo>
                    <a:lnTo>
                      <a:pt x="739" y="216"/>
                    </a:lnTo>
                    <a:lnTo>
                      <a:pt x="746" y="213"/>
                    </a:lnTo>
                    <a:lnTo>
                      <a:pt x="746" y="216"/>
                    </a:lnTo>
                    <a:lnTo>
                      <a:pt x="748" y="219"/>
                    </a:lnTo>
                    <a:lnTo>
                      <a:pt x="748" y="223"/>
                    </a:lnTo>
                    <a:lnTo>
                      <a:pt x="748" y="225"/>
                    </a:lnTo>
                    <a:lnTo>
                      <a:pt x="739" y="230"/>
                    </a:lnTo>
                    <a:lnTo>
                      <a:pt x="730" y="234"/>
                    </a:lnTo>
                    <a:lnTo>
                      <a:pt x="721" y="238"/>
                    </a:lnTo>
                    <a:lnTo>
                      <a:pt x="712" y="242"/>
                    </a:lnTo>
                    <a:lnTo>
                      <a:pt x="712" y="243"/>
                    </a:lnTo>
                    <a:lnTo>
                      <a:pt x="712" y="245"/>
                    </a:lnTo>
                    <a:lnTo>
                      <a:pt x="712" y="248"/>
                    </a:lnTo>
                    <a:lnTo>
                      <a:pt x="710" y="249"/>
                    </a:lnTo>
                    <a:lnTo>
                      <a:pt x="719" y="248"/>
                    </a:lnTo>
                    <a:lnTo>
                      <a:pt x="728" y="245"/>
                    </a:lnTo>
                    <a:lnTo>
                      <a:pt x="737" y="243"/>
                    </a:lnTo>
                    <a:lnTo>
                      <a:pt x="745" y="242"/>
                    </a:lnTo>
                    <a:lnTo>
                      <a:pt x="745" y="243"/>
                    </a:lnTo>
                    <a:lnTo>
                      <a:pt x="745" y="246"/>
                    </a:lnTo>
                    <a:lnTo>
                      <a:pt x="744" y="248"/>
                    </a:lnTo>
                    <a:lnTo>
                      <a:pt x="744" y="250"/>
                    </a:lnTo>
                    <a:lnTo>
                      <a:pt x="734" y="253"/>
                    </a:lnTo>
                    <a:lnTo>
                      <a:pt x="726" y="257"/>
                    </a:lnTo>
                    <a:lnTo>
                      <a:pt x="716" y="261"/>
                    </a:lnTo>
                    <a:lnTo>
                      <a:pt x="706" y="264"/>
                    </a:lnTo>
                    <a:lnTo>
                      <a:pt x="706" y="265"/>
                    </a:lnTo>
                    <a:lnTo>
                      <a:pt x="706" y="267"/>
                    </a:lnTo>
                    <a:lnTo>
                      <a:pt x="705" y="270"/>
                    </a:lnTo>
                    <a:lnTo>
                      <a:pt x="705" y="271"/>
                    </a:lnTo>
                    <a:lnTo>
                      <a:pt x="716" y="268"/>
                    </a:lnTo>
                    <a:lnTo>
                      <a:pt x="724" y="267"/>
                    </a:lnTo>
                    <a:lnTo>
                      <a:pt x="730" y="264"/>
                    </a:lnTo>
                    <a:lnTo>
                      <a:pt x="735" y="264"/>
                    </a:lnTo>
                    <a:lnTo>
                      <a:pt x="738" y="263"/>
                    </a:lnTo>
                    <a:lnTo>
                      <a:pt x="741" y="263"/>
                    </a:lnTo>
                    <a:lnTo>
                      <a:pt x="744" y="263"/>
                    </a:lnTo>
                    <a:lnTo>
                      <a:pt x="746" y="263"/>
                    </a:lnTo>
                    <a:lnTo>
                      <a:pt x="746" y="264"/>
                    </a:lnTo>
                    <a:lnTo>
                      <a:pt x="746" y="267"/>
                    </a:lnTo>
                    <a:lnTo>
                      <a:pt x="746" y="270"/>
                    </a:lnTo>
                    <a:lnTo>
                      <a:pt x="746" y="272"/>
                    </a:lnTo>
                    <a:lnTo>
                      <a:pt x="741" y="275"/>
                    </a:lnTo>
                    <a:lnTo>
                      <a:pt x="735" y="278"/>
                    </a:lnTo>
                    <a:lnTo>
                      <a:pt x="730" y="281"/>
                    </a:lnTo>
                    <a:lnTo>
                      <a:pt x="724" y="282"/>
                    </a:lnTo>
                    <a:lnTo>
                      <a:pt x="719" y="285"/>
                    </a:lnTo>
                    <a:lnTo>
                      <a:pt x="714" y="288"/>
                    </a:lnTo>
                    <a:lnTo>
                      <a:pt x="709" y="290"/>
                    </a:lnTo>
                    <a:lnTo>
                      <a:pt x="703" y="293"/>
                    </a:lnTo>
                    <a:lnTo>
                      <a:pt x="703" y="295"/>
                    </a:lnTo>
                    <a:lnTo>
                      <a:pt x="703" y="296"/>
                    </a:lnTo>
                    <a:lnTo>
                      <a:pt x="702" y="297"/>
                    </a:lnTo>
                    <a:lnTo>
                      <a:pt x="702" y="299"/>
                    </a:lnTo>
                    <a:lnTo>
                      <a:pt x="705" y="299"/>
                    </a:lnTo>
                    <a:lnTo>
                      <a:pt x="710" y="299"/>
                    </a:lnTo>
                    <a:lnTo>
                      <a:pt x="716" y="296"/>
                    </a:lnTo>
                    <a:lnTo>
                      <a:pt x="724" y="295"/>
                    </a:lnTo>
                    <a:lnTo>
                      <a:pt x="731" y="292"/>
                    </a:lnTo>
                    <a:lnTo>
                      <a:pt x="738" y="289"/>
                    </a:lnTo>
                    <a:lnTo>
                      <a:pt x="744" y="288"/>
                    </a:lnTo>
                    <a:lnTo>
                      <a:pt x="748" y="286"/>
                    </a:lnTo>
                    <a:lnTo>
                      <a:pt x="748" y="290"/>
                    </a:lnTo>
                    <a:lnTo>
                      <a:pt x="748" y="295"/>
                    </a:lnTo>
                    <a:lnTo>
                      <a:pt x="748" y="299"/>
                    </a:lnTo>
                    <a:lnTo>
                      <a:pt x="748" y="303"/>
                    </a:lnTo>
                    <a:lnTo>
                      <a:pt x="741" y="308"/>
                    </a:lnTo>
                    <a:lnTo>
                      <a:pt x="735" y="311"/>
                    </a:lnTo>
                    <a:lnTo>
                      <a:pt x="727" y="315"/>
                    </a:lnTo>
                    <a:lnTo>
                      <a:pt x="714" y="321"/>
                    </a:lnTo>
                    <a:lnTo>
                      <a:pt x="716" y="322"/>
                    </a:lnTo>
                    <a:lnTo>
                      <a:pt x="717" y="324"/>
                    </a:lnTo>
                    <a:lnTo>
                      <a:pt x="717" y="326"/>
                    </a:lnTo>
                    <a:lnTo>
                      <a:pt x="719" y="328"/>
                    </a:lnTo>
                    <a:lnTo>
                      <a:pt x="732" y="324"/>
                    </a:lnTo>
                    <a:lnTo>
                      <a:pt x="741" y="321"/>
                    </a:lnTo>
                    <a:lnTo>
                      <a:pt x="745" y="319"/>
                    </a:lnTo>
                    <a:lnTo>
                      <a:pt x="750" y="319"/>
                    </a:lnTo>
                    <a:lnTo>
                      <a:pt x="750" y="321"/>
                    </a:lnTo>
                    <a:lnTo>
                      <a:pt x="750" y="324"/>
                    </a:lnTo>
                    <a:lnTo>
                      <a:pt x="749" y="325"/>
                    </a:lnTo>
                    <a:lnTo>
                      <a:pt x="749" y="328"/>
                    </a:lnTo>
                    <a:lnTo>
                      <a:pt x="739" y="333"/>
                    </a:lnTo>
                    <a:lnTo>
                      <a:pt x="730" y="337"/>
                    </a:lnTo>
                    <a:lnTo>
                      <a:pt x="720" y="341"/>
                    </a:lnTo>
                    <a:lnTo>
                      <a:pt x="712" y="347"/>
                    </a:lnTo>
                    <a:lnTo>
                      <a:pt x="713" y="348"/>
                    </a:lnTo>
                    <a:lnTo>
                      <a:pt x="713" y="348"/>
                    </a:lnTo>
                    <a:lnTo>
                      <a:pt x="714" y="350"/>
                    </a:lnTo>
                    <a:lnTo>
                      <a:pt x="714" y="351"/>
                    </a:lnTo>
                    <a:lnTo>
                      <a:pt x="723" y="350"/>
                    </a:lnTo>
                    <a:lnTo>
                      <a:pt x="730" y="348"/>
                    </a:lnTo>
                    <a:lnTo>
                      <a:pt x="738" y="346"/>
                    </a:lnTo>
                    <a:lnTo>
                      <a:pt x="753" y="341"/>
                    </a:lnTo>
                    <a:lnTo>
                      <a:pt x="752" y="344"/>
                    </a:lnTo>
                    <a:lnTo>
                      <a:pt x="752" y="347"/>
                    </a:lnTo>
                    <a:lnTo>
                      <a:pt x="752" y="351"/>
                    </a:lnTo>
                    <a:lnTo>
                      <a:pt x="752" y="354"/>
                    </a:lnTo>
                    <a:lnTo>
                      <a:pt x="744" y="358"/>
                    </a:lnTo>
                    <a:lnTo>
                      <a:pt x="735" y="362"/>
                    </a:lnTo>
                    <a:lnTo>
                      <a:pt x="727" y="366"/>
                    </a:lnTo>
                    <a:lnTo>
                      <a:pt x="719" y="369"/>
                    </a:lnTo>
                    <a:lnTo>
                      <a:pt x="719" y="371"/>
                    </a:lnTo>
                    <a:lnTo>
                      <a:pt x="719" y="372"/>
                    </a:lnTo>
                    <a:lnTo>
                      <a:pt x="719" y="375"/>
                    </a:lnTo>
                    <a:lnTo>
                      <a:pt x="719" y="376"/>
                    </a:lnTo>
                    <a:lnTo>
                      <a:pt x="730" y="375"/>
                    </a:lnTo>
                    <a:lnTo>
                      <a:pt x="739" y="372"/>
                    </a:lnTo>
                    <a:lnTo>
                      <a:pt x="748" y="369"/>
                    </a:lnTo>
                    <a:lnTo>
                      <a:pt x="755" y="368"/>
                    </a:lnTo>
                    <a:lnTo>
                      <a:pt x="756" y="371"/>
                    </a:lnTo>
                    <a:lnTo>
                      <a:pt x="756" y="375"/>
                    </a:lnTo>
                    <a:lnTo>
                      <a:pt x="756" y="379"/>
                    </a:lnTo>
                    <a:lnTo>
                      <a:pt x="756" y="382"/>
                    </a:lnTo>
                    <a:lnTo>
                      <a:pt x="742" y="390"/>
                    </a:lnTo>
                    <a:lnTo>
                      <a:pt x="734" y="394"/>
                    </a:lnTo>
                    <a:lnTo>
                      <a:pt x="727" y="398"/>
                    </a:lnTo>
                    <a:lnTo>
                      <a:pt x="719" y="401"/>
                    </a:lnTo>
                    <a:lnTo>
                      <a:pt x="719" y="401"/>
                    </a:lnTo>
                    <a:lnTo>
                      <a:pt x="719" y="402"/>
                    </a:lnTo>
                    <a:lnTo>
                      <a:pt x="719" y="404"/>
                    </a:lnTo>
                    <a:lnTo>
                      <a:pt x="719" y="405"/>
                    </a:lnTo>
                    <a:lnTo>
                      <a:pt x="730" y="404"/>
                    </a:lnTo>
                    <a:lnTo>
                      <a:pt x="741" y="401"/>
                    </a:lnTo>
                    <a:lnTo>
                      <a:pt x="749" y="398"/>
                    </a:lnTo>
                    <a:lnTo>
                      <a:pt x="757" y="397"/>
                    </a:lnTo>
                    <a:lnTo>
                      <a:pt x="757" y="400"/>
                    </a:lnTo>
                    <a:lnTo>
                      <a:pt x="757" y="402"/>
                    </a:lnTo>
                    <a:lnTo>
                      <a:pt x="757" y="405"/>
                    </a:lnTo>
                    <a:lnTo>
                      <a:pt x="757" y="408"/>
                    </a:lnTo>
                    <a:lnTo>
                      <a:pt x="752" y="412"/>
                    </a:lnTo>
                    <a:lnTo>
                      <a:pt x="745" y="415"/>
                    </a:lnTo>
                    <a:lnTo>
                      <a:pt x="735" y="420"/>
                    </a:lnTo>
                    <a:lnTo>
                      <a:pt x="719" y="427"/>
                    </a:lnTo>
                    <a:lnTo>
                      <a:pt x="717" y="429"/>
                    </a:lnTo>
                    <a:lnTo>
                      <a:pt x="717" y="430"/>
                    </a:lnTo>
                    <a:lnTo>
                      <a:pt x="717" y="433"/>
                    </a:lnTo>
                    <a:lnTo>
                      <a:pt x="716" y="434"/>
                    </a:lnTo>
                    <a:lnTo>
                      <a:pt x="724" y="431"/>
                    </a:lnTo>
                    <a:lnTo>
                      <a:pt x="732" y="430"/>
                    </a:lnTo>
                    <a:lnTo>
                      <a:pt x="739" y="427"/>
                    </a:lnTo>
                    <a:lnTo>
                      <a:pt x="745" y="426"/>
                    </a:lnTo>
                    <a:lnTo>
                      <a:pt x="750" y="424"/>
                    </a:lnTo>
                    <a:lnTo>
                      <a:pt x="755" y="423"/>
                    </a:lnTo>
                    <a:lnTo>
                      <a:pt x="759" y="422"/>
                    </a:lnTo>
                    <a:lnTo>
                      <a:pt x="761" y="422"/>
                    </a:lnTo>
                    <a:lnTo>
                      <a:pt x="757" y="434"/>
                    </a:lnTo>
                    <a:lnTo>
                      <a:pt x="748" y="440"/>
                    </a:lnTo>
                    <a:lnTo>
                      <a:pt x="735" y="444"/>
                    </a:lnTo>
                    <a:lnTo>
                      <a:pt x="724" y="455"/>
                    </a:lnTo>
                    <a:lnTo>
                      <a:pt x="724" y="455"/>
                    </a:lnTo>
                    <a:lnTo>
                      <a:pt x="724" y="456"/>
                    </a:lnTo>
                    <a:lnTo>
                      <a:pt x="724" y="456"/>
                    </a:lnTo>
                    <a:lnTo>
                      <a:pt x="726" y="458"/>
                    </a:lnTo>
                    <a:lnTo>
                      <a:pt x="737" y="456"/>
                    </a:lnTo>
                    <a:lnTo>
                      <a:pt x="748" y="452"/>
                    </a:lnTo>
                    <a:lnTo>
                      <a:pt x="756" y="449"/>
                    </a:lnTo>
                    <a:lnTo>
                      <a:pt x="766" y="447"/>
                    </a:lnTo>
                    <a:lnTo>
                      <a:pt x="764" y="449"/>
                    </a:lnTo>
                    <a:lnTo>
                      <a:pt x="764" y="452"/>
                    </a:lnTo>
                    <a:lnTo>
                      <a:pt x="763" y="455"/>
                    </a:lnTo>
                    <a:lnTo>
                      <a:pt x="763" y="458"/>
                    </a:lnTo>
                    <a:lnTo>
                      <a:pt x="755" y="463"/>
                    </a:lnTo>
                    <a:lnTo>
                      <a:pt x="744" y="467"/>
                    </a:lnTo>
                    <a:lnTo>
                      <a:pt x="732" y="471"/>
                    </a:lnTo>
                    <a:lnTo>
                      <a:pt x="726" y="476"/>
                    </a:lnTo>
                    <a:lnTo>
                      <a:pt x="727" y="477"/>
                    </a:lnTo>
                    <a:lnTo>
                      <a:pt x="727" y="477"/>
                    </a:lnTo>
                    <a:lnTo>
                      <a:pt x="728" y="478"/>
                    </a:lnTo>
                    <a:lnTo>
                      <a:pt x="728" y="480"/>
                    </a:lnTo>
                    <a:lnTo>
                      <a:pt x="738" y="478"/>
                    </a:lnTo>
                    <a:lnTo>
                      <a:pt x="746" y="476"/>
                    </a:lnTo>
                    <a:lnTo>
                      <a:pt x="752" y="474"/>
                    </a:lnTo>
                    <a:lnTo>
                      <a:pt x="757" y="473"/>
                    </a:lnTo>
                    <a:lnTo>
                      <a:pt x="761" y="473"/>
                    </a:lnTo>
                    <a:lnTo>
                      <a:pt x="764" y="471"/>
                    </a:lnTo>
                    <a:lnTo>
                      <a:pt x="767" y="470"/>
                    </a:lnTo>
                    <a:lnTo>
                      <a:pt x="770" y="470"/>
                    </a:lnTo>
                    <a:lnTo>
                      <a:pt x="764" y="478"/>
                    </a:lnTo>
                    <a:lnTo>
                      <a:pt x="756" y="487"/>
                    </a:lnTo>
                    <a:lnTo>
                      <a:pt x="744" y="494"/>
                    </a:lnTo>
                    <a:lnTo>
                      <a:pt x="731" y="499"/>
                    </a:lnTo>
                    <a:lnTo>
                      <a:pt x="731" y="500"/>
                    </a:lnTo>
                    <a:lnTo>
                      <a:pt x="731" y="502"/>
                    </a:lnTo>
                    <a:lnTo>
                      <a:pt x="731" y="503"/>
                    </a:lnTo>
                    <a:lnTo>
                      <a:pt x="730" y="505"/>
                    </a:lnTo>
                    <a:lnTo>
                      <a:pt x="732" y="506"/>
                    </a:lnTo>
                    <a:lnTo>
                      <a:pt x="738" y="505"/>
                    </a:lnTo>
                    <a:lnTo>
                      <a:pt x="744" y="503"/>
                    </a:lnTo>
                    <a:lnTo>
                      <a:pt x="750" y="500"/>
                    </a:lnTo>
                    <a:lnTo>
                      <a:pt x="756" y="499"/>
                    </a:lnTo>
                    <a:lnTo>
                      <a:pt x="763" y="496"/>
                    </a:lnTo>
                    <a:lnTo>
                      <a:pt x="767" y="495"/>
                    </a:lnTo>
                    <a:lnTo>
                      <a:pt x="771" y="494"/>
                    </a:lnTo>
                    <a:lnTo>
                      <a:pt x="771" y="496"/>
                    </a:lnTo>
                    <a:lnTo>
                      <a:pt x="771" y="499"/>
                    </a:lnTo>
                    <a:lnTo>
                      <a:pt x="771" y="502"/>
                    </a:lnTo>
                    <a:lnTo>
                      <a:pt x="770" y="505"/>
                    </a:lnTo>
                    <a:lnTo>
                      <a:pt x="760" y="510"/>
                    </a:lnTo>
                    <a:lnTo>
                      <a:pt x="750" y="516"/>
                    </a:lnTo>
                    <a:lnTo>
                      <a:pt x="739" y="521"/>
                    </a:lnTo>
                    <a:lnTo>
                      <a:pt x="730" y="527"/>
                    </a:lnTo>
                    <a:lnTo>
                      <a:pt x="730" y="528"/>
                    </a:lnTo>
                    <a:lnTo>
                      <a:pt x="730" y="529"/>
                    </a:lnTo>
                    <a:lnTo>
                      <a:pt x="730" y="531"/>
                    </a:lnTo>
                    <a:lnTo>
                      <a:pt x="728" y="532"/>
                    </a:lnTo>
                    <a:lnTo>
                      <a:pt x="734" y="531"/>
                    </a:lnTo>
                    <a:lnTo>
                      <a:pt x="739" y="529"/>
                    </a:lnTo>
                    <a:lnTo>
                      <a:pt x="746" y="527"/>
                    </a:lnTo>
                    <a:lnTo>
                      <a:pt x="753" y="525"/>
                    </a:lnTo>
                    <a:lnTo>
                      <a:pt x="759" y="523"/>
                    </a:lnTo>
                    <a:lnTo>
                      <a:pt x="764" y="521"/>
                    </a:lnTo>
                    <a:lnTo>
                      <a:pt x="768" y="520"/>
                    </a:lnTo>
                    <a:lnTo>
                      <a:pt x="773" y="518"/>
                    </a:lnTo>
                    <a:lnTo>
                      <a:pt x="774" y="521"/>
                    </a:lnTo>
                    <a:lnTo>
                      <a:pt x="774" y="524"/>
                    </a:lnTo>
                    <a:lnTo>
                      <a:pt x="774" y="527"/>
                    </a:lnTo>
                    <a:lnTo>
                      <a:pt x="774" y="529"/>
                    </a:lnTo>
                    <a:lnTo>
                      <a:pt x="766" y="534"/>
                    </a:lnTo>
                    <a:lnTo>
                      <a:pt x="757" y="538"/>
                    </a:lnTo>
                    <a:lnTo>
                      <a:pt x="746" y="543"/>
                    </a:lnTo>
                    <a:lnTo>
                      <a:pt x="737" y="550"/>
                    </a:lnTo>
                    <a:lnTo>
                      <a:pt x="739" y="553"/>
                    </a:lnTo>
                    <a:lnTo>
                      <a:pt x="745" y="553"/>
                    </a:lnTo>
                    <a:lnTo>
                      <a:pt x="750" y="552"/>
                    </a:lnTo>
                    <a:lnTo>
                      <a:pt x="756" y="550"/>
                    </a:lnTo>
                    <a:lnTo>
                      <a:pt x="763" y="547"/>
                    </a:lnTo>
                    <a:lnTo>
                      <a:pt x="768" y="546"/>
                    </a:lnTo>
                    <a:lnTo>
                      <a:pt x="774" y="545"/>
                    </a:lnTo>
                    <a:lnTo>
                      <a:pt x="778" y="545"/>
                    </a:lnTo>
                    <a:lnTo>
                      <a:pt x="778" y="546"/>
                    </a:lnTo>
                    <a:lnTo>
                      <a:pt x="778" y="547"/>
                    </a:lnTo>
                    <a:lnTo>
                      <a:pt x="778" y="549"/>
                    </a:lnTo>
                    <a:lnTo>
                      <a:pt x="778" y="550"/>
                    </a:lnTo>
                    <a:lnTo>
                      <a:pt x="773" y="554"/>
                    </a:lnTo>
                    <a:lnTo>
                      <a:pt x="766" y="557"/>
                    </a:lnTo>
                    <a:lnTo>
                      <a:pt x="757" y="561"/>
                    </a:lnTo>
                    <a:lnTo>
                      <a:pt x="741" y="568"/>
                    </a:lnTo>
                    <a:lnTo>
                      <a:pt x="739" y="570"/>
                    </a:lnTo>
                    <a:lnTo>
                      <a:pt x="739" y="572"/>
                    </a:lnTo>
                    <a:lnTo>
                      <a:pt x="739" y="574"/>
                    </a:lnTo>
                    <a:lnTo>
                      <a:pt x="739" y="576"/>
                    </a:lnTo>
                    <a:lnTo>
                      <a:pt x="749" y="574"/>
                    </a:lnTo>
                    <a:lnTo>
                      <a:pt x="756" y="572"/>
                    </a:lnTo>
                    <a:lnTo>
                      <a:pt x="763" y="571"/>
                    </a:lnTo>
                    <a:lnTo>
                      <a:pt x="767" y="568"/>
                    </a:lnTo>
                    <a:lnTo>
                      <a:pt x="771" y="568"/>
                    </a:lnTo>
                    <a:lnTo>
                      <a:pt x="775" y="567"/>
                    </a:lnTo>
                    <a:lnTo>
                      <a:pt x="778" y="565"/>
                    </a:lnTo>
                    <a:lnTo>
                      <a:pt x="781" y="565"/>
                    </a:lnTo>
                    <a:lnTo>
                      <a:pt x="777" y="572"/>
                    </a:lnTo>
                    <a:lnTo>
                      <a:pt x="767" y="578"/>
                    </a:lnTo>
                    <a:lnTo>
                      <a:pt x="756" y="583"/>
                    </a:lnTo>
                    <a:lnTo>
                      <a:pt x="745" y="587"/>
                    </a:lnTo>
                    <a:lnTo>
                      <a:pt x="745" y="589"/>
                    </a:lnTo>
                    <a:lnTo>
                      <a:pt x="745" y="592"/>
                    </a:lnTo>
                    <a:lnTo>
                      <a:pt x="745" y="593"/>
                    </a:lnTo>
                    <a:lnTo>
                      <a:pt x="744" y="596"/>
                    </a:lnTo>
                    <a:lnTo>
                      <a:pt x="753" y="593"/>
                    </a:lnTo>
                    <a:lnTo>
                      <a:pt x="763" y="589"/>
                    </a:lnTo>
                    <a:lnTo>
                      <a:pt x="773" y="587"/>
                    </a:lnTo>
                    <a:lnTo>
                      <a:pt x="782" y="586"/>
                    </a:lnTo>
                    <a:lnTo>
                      <a:pt x="779" y="596"/>
                    </a:lnTo>
                    <a:lnTo>
                      <a:pt x="771" y="603"/>
                    </a:lnTo>
                    <a:lnTo>
                      <a:pt x="761" y="608"/>
                    </a:lnTo>
                    <a:lnTo>
                      <a:pt x="748" y="612"/>
                    </a:lnTo>
                    <a:lnTo>
                      <a:pt x="748" y="614"/>
                    </a:lnTo>
                    <a:lnTo>
                      <a:pt x="748" y="616"/>
                    </a:lnTo>
                    <a:lnTo>
                      <a:pt x="748" y="618"/>
                    </a:lnTo>
                    <a:lnTo>
                      <a:pt x="748" y="621"/>
                    </a:lnTo>
                    <a:lnTo>
                      <a:pt x="757" y="618"/>
                    </a:lnTo>
                    <a:lnTo>
                      <a:pt x="768" y="615"/>
                    </a:lnTo>
                    <a:lnTo>
                      <a:pt x="777" y="612"/>
                    </a:lnTo>
                    <a:lnTo>
                      <a:pt x="784" y="611"/>
                    </a:lnTo>
                    <a:lnTo>
                      <a:pt x="784" y="614"/>
                    </a:lnTo>
                    <a:lnTo>
                      <a:pt x="784" y="616"/>
                    </a:lnTo>
                    <a:lnTo>
                      <a:pt x="784" y="619"/>
                    </a:lnTo>
                    <a:lnTo>
                      <a:pt x="782" y="622"/>
                    </a:lnTo>
                    <a:lnTo>
                      <a:pt x="777" y="625"/>
                    </a:lnTo>
                    <a:lnTo>
                      <a:pt x="767" y="630"/>
                    </a:lnTo>
                    <a:lnTo>
                      <a:pt x="757" y="637"/>
                    </a:lnTo>
                    <a:lnTo>
                      <a:pt x="755" y="646"/>
                    </a:lnTo>
                    <a:lnTo>
                      <a:pt x="764" y="644"/>
                    </a:lnTo>
                    <a:lnTo>
                      <a:pt x="771" y="641"/>
                    </a:lnTo>
                    <a:lnTo>
                      <a:pt x="778" y="639"/>
                    </a:lnTo>
                    <a:lnTo>
                      <a:pt x="784" y="637"/>
                    </a:lnTo>
                    <a:lnTo>
                      <a:pt x="778" y="648"/>
                    </a:lnTo>
                    <a:lnTo>
                      <a:pt x="768" y="652"/>
                    </a:lnTo>
                    <a:lnTo>
                      <a:pt x="757" y="657"/>
                    </a:lnTo>
                    <a:lnTo>
                      <a:pt x="749" y="665"/>
                    </a:lnTo>
                    <a:lnTo>
                      <a:pt x="750" y="666"/>
                    </a:lnTo>
                    <a:lnTo>
                      <a:pt x="752" y="666"/>
                    </a:lnTo>
                    <a:lnTo>
                      <a:pt x="753" y="668"/>
                    </a:lnTo>
                    <a:lnTo>
                      <a:pt x="755" y="669"/>
                    </a:lnTo>
                    <a:lnTo>
                      <a:pt x="767" y="666"/>
                    </a:lnTo>
                    <a:lnTo>
                      <a:pt x="774" y="663"/>
                    </a:lnTo>
                    <a:lnTo>
                      <a:pt x="779" y="661"/>
                    </a:lnTo>
                    <a:lnTo>
                      <a:pt x="785" y="658"/>
                    </a:lnTo>
                    <a:lnTo>
                      <a:pt x="782" y="668"/>
                    </a:lnTo>
                    <a:lnTo>
                      <a:pt x="774" y="673"/>
                    </a:lnTo>
                    <a:lnTo>
                      <a:pt x="763" y="679"/>
                    </a:lnTo>
                    <a:lnTo>
                      <a:pt x="752" y="687"/>
                    </a:lnTo>
                    <a:lnTo>
                      <a:pt x="760" y="690"/>
                    </a:lnTo>
                    <a:lnTo>
                      <a:pt x="771" y="687"/>
                    </a:lnTo>
                    <a:lnTo>
                      <a:pt x="781" y="681"/>
                    </a:lnTo>
                    <a:lnTo>
                      <a:pt x="786" y="679"/>
                    </a:lnTo>
                    <a:lnTo>
                      <a:pt x="786" y="681"/>
                    </a:lnTo>
                    <a:lnTo>
                      <a:pt x="786" y="684"/>
                    </a:lnTo>
                    <a:lnTo>
                      <a:pt x="786" y="687"/>
                    </a:lnTo>
                    <a:lnTo>
                      <a:pt x="785" y="690"/>
                    </a:lnTo>
                    <a:lnTo>
                      <a:pt x="771" y="698"/>
                    </a:lnTo>
                    <a:lnTo>
                      <a:pt x="760" y="705"/>
                    </a:lnTo>
                    <a:lnTo>
                      <a:pt x="750" y="709"/>
                    </a:lnTo>
                    <a:lnTo>
                      <a:pt x="746" y="713"/>
                    </a:lnTo>
                    <a:lnTo>
                      <a:pt x="750" y="716"/>
                    </a:lnTo>
                    <a:lnTo>
                      <a:pt x="756" y="716"/>
                    </a:lnTo>
                    <a:lnTo>
                      <a:pt x="763" y="715"/>
                    </a:lnTo>
                    <a:lnTo>
                      <a:pt x="768" y="712"/>
                    </a:lnTo>
                    <a:lnTo>
                      <a:pt x="775" y="709"/>
                    </a:lnTo>
                    <a:lnTo>
                      <a:pt x="781" y="706"/>
                    </a:lnTo>
                    <a:lnTo>
                      <a:pt x="786" y="705"/>
                    </a:lnTo>
                    <a:lnTo>
                      <a:pt x="789" y="704"/>
                    </a:lnTo>
                    <a:lnTo>
                      <a:pt x="786" y="709"/>
                    </a:lnTo>
                    <a:lnTo>
                      <a:pt x="784" y="715"/>
                    </a:lnTo>
                    <a:lnTo>
                      <a:pt x="778" y="719"/>
                    </a:lnTo>
                    <a:lnTo>
                      <a:pt x="773" y="723"/>
                    </a:lnTo>
                    <a:lnTo>
                      <a:pt x="766" y="727"/>
                    </a:lnTo>
                    <a:lnTo>
                      <a:pt x="759" y="730"/>
                    </a:lnTo>
                    <a:lnTo>
                      <a:pt x="752" y="734"/>
                    </a:lnTo>
                    <a:lnTo>
                      <a:pt x="745" y="737"/>
                    </a:lnTo>
                    <a:lnTo>
                      <a:pt x="745" y="738"/>
                    </a:lnTo>
                    <a:lnTo>
                      <a:pt x="745" y="738"/>
                    </a:lnTo>
                    <a:lnTo>
                      <a:pt x="745" y="739"/>
                    </a:lnTo>
                    <a:lnTo>
                      <a:pt x="745" y="741"/>
                    </a:lnTo>
                    <a:lnTo>
                      <a:pt x="752" y="741"/>
                    </a:lnTo>
                    <a:lnTo>
                      <a:pt x="759" y="739"/>
                    </a:lnTo>
                    <a:lnTo>
                      <a:pt x="764" y="737"/>
                    </a:lnTo>
                    <a:lnTo>
                      <a:pt x="771" y="734"/>
                    </a:lnTo>
                    <a:lnTo>
                      <a:pt x="777" y="731"/>
                    </a:lnTo>
                    <a:lnTo>
                      <a:pt x="781" y="728"/>
                    </a:lnTo>
                    <a:lnTo>
                      <a:pt x="786" y="726"/>
                    </a:lnTo>
                    <a:lnTo>
                      <a:pt x="791" y="724"/>
                    </a:lnTo>
                    <a:lnTo>
                      <a:pt x="791" y="727"/>
                    </a:lnTo>
                    <a:lnTo>
                      <a:pt x="791" y="731"/>
                    </a:lnTo>
                    <a:lnTo>
                      <a:pt x="791" y="734"/>
                    </a:lnTo>
                    <a:lnTo>
                      <a:pt x="791" y="738"/>
                    </a:lnTo>
                    <a:lnTo>
                      <a:pt x="784" y="741"/>
                    </a:lnTo>
                    <a:lnTo>
                      <a:pt x="771" y="748"/>
                    </a:lnTo>
                    <a:lnTo>
                      <a:pt x="760" y="755"/>
                    </a:lnTo>
                    <a:lnTo>
                      <a:pt x="755" y="760"/>
                    </a:lnTo>
                    <a:lnTo>
                      <a:pt x="764" y="763"/>
                    </a:lnTo>
                    <a:lnTo>
                      <a:pt x="774" y="762"/>
                    </a:lnTo>
                    <a:lnTo>
                      <a:pt x="782" y="757"/>
                    </a:lnTo>
                    <a:lnTo>
                      <a:pt x="791" y="753"/>
                    </a:lnTo>
                    <a:lnTo>
                      <a:pt x="786" y="764"/>
                    </a:lnTo>
                    <a:lnTo>
                      <a:pt x="775" y="775"/>
                    </a:lnTo>
                    <a:lnTo>
                      <a:pt x="759" y="785"/>
                    </a:lnTo>
                    <a:lnTo>
                      <a:pt x="739" y="792"/>
                    </a:lnTo>
                    <a:lnTo>
                      <a:pt x="717" y="798"/>
                    </a:lnTo>
                    <a:lnTo>
                      <a:pt x="698" y="799"/>
                    </a:lnTo>
                    <a:lnTo>
                      <a:pt x="679" y="798"/>
                    </a:lnTo>
                    <a:lnTo>
                      <a:pt x="665" y="791"/>
                    </a:lnTo>
                    <a:lnTo>
                      <a:pt x="648" y="633"/>
                    </a:lnTo>
                    <a:lnTo>
                      <a:pt x="637" y="520"/>
                    </a:lnTo>
                    <a:lnTo>
                      <a:pt x="629" y="444"/>
                    </a:lnTo>
                    <a:lnTo>
                      <a:pt x="625" y="402"/>
                    </a:lnTo>
                    <a:lnTo>
                      <a:pt x="626" y="368"/>
                    </a:lnTo>
                    <a:lnTo>
                      <a:pt x="629" y="335"/>
                    </a:lnTo>
                    <a:lnTo>
                      <a:pt x="633" y="301"/>
                    </a:lnTo>
                    <a:lnTo>
                      <a:pt x="637" y="270"/>
                    </a:lnTo>
                    <a:lnTo>
                      <a:pt x="627" y="271"/>
                    </a:lnTo>
                    <a:lnTo>
                      <a:pt x="620" y="274"/>
                    </a:lnTo>
                    <a:lnTo>
                      <a:pt x="615" y="281"/>
                    </a:lnTo>
                    <a:lnTo>
                      <a:pt x="611" y="292"/>
                    </a:lnTo>
                    <a:lnTo>
                      <a:pt x="605" y="295"/>
                    </a:lnTo>
                    <a:lnTo>
                      <a:pt x="601" y="297"/>
                    </a:lnTo>
                    <a:lnTo>
                      <a:pt x="596" y="301"/>
                    </a:lnTo>
                    <a:lnTo>
                      <a:pt x="590" y="304"/>
                    </a:lnTo>
                    <a:lnTo>
                      <a:pt x="590" y="304"/>
                    </a:lnTo>
                    <a:lnTo>
                      <a:pt x="590" y="306"/>
                    </a:lnTo>
                    <a:lnTo>
                      <a:pt x="590" y="307"/>
                    </a:lnTo>
                    <a:lnTo>
                      <a:pt x="590" y="308"/>
                    </a:lnTo>
                    <a:lnTo>
                      <a:pt x="597" y="307"/>
                    </a:lnTo>
                    <a:lnTo>
                      <a:pt x="604" y="306"/>
                    </a:lnTo>
                    <a:lnTo>
                      <a:pt x="611" y="304"/>
                    </a:lnTo>
                    <a:lnTo>
                      <a:pt x="618" y="303"/>
                    </a:lnTo>
                    <a:lnTo>
                      <a:pt x="614" y="310"/>
                    </a:lnTo>
                    <a:lnTo>
                      <a:pt x="602" y="317"/>
                    </a:lnTo>
                    <a:lnTo>
                      <a:pt x="589" y="322"/>
                    </a:lnTo>
                    <a:lnTo>
                      <a:pt x="578" y="326"/>
                    </a:lnTo>
                    <a:lnTo>
                      <a:pt x="578" y="328"/>
                    </a:lnTo>
                    <a:lnTo>
                      <a:pt x="578" y="329"/>
                    </a:lnTo>
                    <a:lnTo>
                      <a:pt x="578" y="332"/>
                    </a:lnTo>
                    <a:lnTo>
                      <a:pt x="578" y="333"/>
                    </a:lnTo>
                    <a:lnTo>
                      <a:pt x="589" y="332"/>
                    </a:lnTo>
                    <a:lnTo>
                      <a:pt x="598" y="330"/>
                    </a:lnTo>
                    <a:lnTo>
                      <a:pt x="607" y="328"/>
                    </a:lnTo>
                    <a:lnTo>
                      <a:pt x="615" y="325"/>
                    </a:lnTo>
                    <a:lnTo>
                      <a:pt x="614" y="328"/>
                    </a:lnTo>
                    <a:lnTo>
                      <a:pt x="614" y="329"/>
                    </a:lnTo>
                    <a:lnTo>
                      <a:pt x="614" y="332"/>
                    </a:lnTo>
                    <a:lnTo>
                      <a:pt x="612" y="335"/>
                    </a:lnTo>
                    <a:lnTo>
                      <a:pt x="605" y="337"/>
                    </a:lnTo>
                    <a:lnTo>
                      <a:pt x="600" y="340"/>
                    </a:lnTo>
                    <a:lnTo>
                      <a:pt x="593" y="344"/>
                    </a:lnTo>
                    <a:lnTo>
                      <a:pt x="586" y="347"/>
                    </a:lnTo>
                    <a:lnTo>
                      <a:pt x="587" y="348"/>
                    </a:lnTo>
                    <a:lnTo>
                      <a:pt x="587" y="350"/>
                    </a:lnTo>
                    <a:lnTo>
                      <a:pt x="587" y="351"/>
                    </a:lnTo>
                    <a:lnTo>
                      <a:pt x="587" y="353"/>
                    </a:lnTo>
                    <a:lnTo>
                      <a:pt x="593" y="353"/>
                    </a:lnTo>
                    <a:lnTo>
                      <a:pt x="597" y="353"/>
                    </a:lnTo>
                    <a:lnTo>
                      <a:pt x="602" y="351"/>
                    </a:lnTo>
                    <a:lnTo>
                      <a:pt x="611" y="348"/>
                    </a:lnTo>
                    <a:lnTo>
                      <a:pt x="607" y="357"/>
                    </a:lnTo>
                    <a:lnTo>
                      <a:pt x="601" y="361"/>
                    </a:lnTo>
                    <a:lnTo>
                      <a:pt x="593" y="365"/>
                    </a:lnTo>
                    <a:lnTo>
                      <a:pt x="584" y="372"/>
                    </a:lnTo>
                    <a:lnTo>
                      <a:pt x="586" y="373"/>
                    </a:lnTo>
                    <a:lnTo>
                      <a:pt x="587" y="373"/>
                    </a:lnTo>
                    <a:lnTo>
                      <a:pt x="587" y="375"/>
                    </a:lnTo>
                    <a:lnTo>
                      <a:pt x="589" y="376"/>
                    </a:lnTo>
                    <a:lnTo>
                      <a:pt x="594" y="376"/>
                    </a:lnTo>
                    <a:lnTo>
                      <a:pt x="600" y="375"/>
                    </a:lnTo>
                    <a:lnTo>
                      <a:pt x="604" y="375"/>
                    </a:lnTo>
                    <a:lnTo>
                      <a:pt x="609" y="375"/>
                    </a:lnTo>
                    <a:lnTo>
                      <a:pt x="608" y="377"/>
                    </a:lnTo>
                    <a:lnTo>
                      <a:pt x="608" y="380"/>
                    </a:lnTo>
                    <a:lnTo>
                      <a:pt x="608" y="384"/>
                    </a:lnTo>
                    <a:lnTo>
                      <a:pt x="608" y="387"/>
                    </a:lnTo>
                    <a:lnTo>
                      <a:pt x="591" y="394"/>
                    </a:lnTo>
                    <a:lnTo>
                      <a:pt x="583" y="398"/>
                    </a:lnTo>
                    <a:lnTo>
                      <a:pt x="579" y="401"/>
                    </a:lnTo>
                    <a:lnTo>
                      <a:pt x="578" y="402"/>
                    </a:lnTo>
                    <a:lnTo>
                      <a:pt x="583" y="405"/>
                    </a:lnTo>
                    <a:lnTo>
                      <a:pt x="593" y="404"/>
                    </a:lnTo>
                    <a:lnTo>
                      <a:pt x="601" y="402"/>
                    </a:lnTo>
                    <a:lnTo>
                      <a:pt x="609" y="402"/>
                    </a:lnTo>
                    <a:lnTo>
                      <a:pt x="609" y="404"/>
                    </a:lnTo>
                    <a:lnTo>
                      <a:pt x="609" y="406"/>
                    </a:lnTo>
                    <a:lnTo>
                      <a:pt x="609" y="408"/>
                    </a:lnTo>
                    <a:lnTo>
                      <a:pt x="609" y="411"/>
                    </a:lnTo>
                    <a:lnTo>
                      <a:pt x="602" y="416"/>
                    </a:lnTo>
                    <a:lnTo>
                      <a:pt x="596" y="420"/>
                    </a:lnTo>
                    <a:lnTo>
                      <a:pt x="589" y="424"/>
                    </a:lnTo>
                    <a:lnTo>
                      <a:pt x="582" y="429"/>
                    </a:lnTo>
                    <a:lnTo>
                      <a:pt x="580" y="430"/>
                    </a:lnTo>
                    <a:lnTo>
                      <a:pt x="582" y="431"/>
                    </a:lnTo>
                    <a:lnTo>
                      <a:pt x="582" y="433"/>
                    </a:lnTo>
                    <a:lnTo>
                      <a:pt x="584" y="435"/>
                    </a:lnTo>
                    <a:lnTo>
                      <a:pt x="597" y="430"/>
                    </a:lnTo>
                    <a:lnTo>
                      <a:pt x="605" y="427"/>
                    </a:lnTo>
                    <a:lnTo>
                      <a:pt x="608" y="426"/>
                    </a:lnTo>
                    <a:lnTo>
                      <a:pt x="612" y="426"/>
                    </a:lnTo>
                    <a:lnTo>
                      <a:pt x="612" y="427"/>
                    </a:lnTo>
                    <a:lnTo>
                      <a:pt x="612" y="429"/>
                    </a:lnTo>
                    <a:lnTo>
                      <a:pt x="611" y="431"/>
                    </a:lnTo>
                    <a:lnTo>
                      <a:pt x="611" y="434"/>
                    </a:lnTo>
                    <a:lnTo>
                      <a:pt x="604" y="438"/>
                    </a:lnTo>
                    <a:lnTo>
                      <a:pt x="597" y="442"/>
                    </a:lnTo>
                    <a:lnTo>
                      <a:pt x="589" y="447"/>
                    </a:lnTo>
                    <a:lnTo>
                      <a:pt x="582" y="451"/>
                    </a:lnTo>
                    <a:lnTo>
                      <a:pt x="583" y="452"/>
                    </a:lnTo>
                    <a:lnTo>
                      <a:pt x="584" y="452"/>
                    </a:lnTo>
                    <a:lnTo>
                      <a:pt x="584" y="453"/>
                    </a:lnTo>
                    <a:lnTo>
                      <a:pt x="586" y="455"/>
                    </a:lnTo>
                    <a:lnTo>
                      <a:pt x="594" y="452"/>
                    </a:lnTo>
                    <a:lnTo>
                      <a:pt x="601" y="451"/>
                    </a:lnTo>
                    <a:lnTo>
                      <a:pt x="609" y="448"/>
                    </a:lnTo>
                    <a:lnTo>
                      <a:pt x="616" y="447"/>
                    </a:lnTo>
                    <a:lnTo>
                      <a:pt x="616" y="449"/>
                    </a:lnTo>
                    <a:lnTo>
                      <a:pt x="616" y="451"/>
                    </a:lnTo>
                    <a:lnTo>
                      <a:pt x="615" y="453"/>
                    </a:lnTo>
                    <a:lnTo>
                      <a:pt x="615" y="456"/>
                    </a:lnTo>
                    <a:lnTo>
                      <a:pt x="608" y="460"/>
                    </a:lnTo>
                    <a:lnTo>
                      <a:pt x="602" y="463"/>
                    </a:lnTo>
                    <a:lnTo>
                      <a:pt x="596" y="466"/>
                    </a:lnTo>
                    <a:lnTo>
                      <a:pt x="583" y="471"/>
                    </a:lnTo>
                    <a:lnTo>
                      <a:pt x="582" y="474"/>
                    </a:lnTo>
                    <a:lnTo>
                      <a:pt x="582" y="476"/>
                    </a:lnTo>
                    <a:lnTo>
                      <a:pt x="582" y="476"/>
                    </a:lnTo>
                    <a:lnTo>
                      <a:pt x="583" y="477"/>
                    </a:lnTo>
                    <a:lnTo>
                      <a:pt x="593" y="476"/>
                    </a:lnTo>
                    <a:lnTo>
                      <a:pt x="602" y="474"/>
                    </a:lnTo>
                    <a:lnTo>
                      <a:pt x="611" y="473"/>
                    </a:lnTo>
                    <a:lnTo>
                      <a:pt x="618" y="470"/>
                    </a:lnTo>
                    <a:lnTo>
                      <a:pt x="618" y="473"/>
                    </a:lnTo>
                    <a:lnTo>
                      <a:pt x="618" y="474"/>
                    </a:lnTo>
                    <a:lnTo>
                      <a:pt x="618" y="477"/>
                    </a:lnTo>
                    <a:lnTo>
                      <a:pt x="616" y="480"/>
                    </a:lnTo>
                    <a:lnTo>
                      <a:pt x="607" y="485"/>
                    </a:lnTo>
                    <a:lnTo>
                      <a:pt x="598" y="489"/>
                    </a:lnTo>
                    <a:lnTo>
                      <a:pt x="589" y="494"/>
                    </a:lnTo>
                    <a:lnTo>
                      <a:pt x="579" y="499"/>
                    </a:lnTo>
                    <a:lnTo>
                      <a:pt x="580" y="500"/>
                    </a:lnTo>
                    <a:lnTo>
                      <a:pt x="582" y="500"/>
                    </a:lnTo>
                    <a:lnTo>
                      <a:pt x="582" y="502"/>
                    </a:lnTo>
                    <a:lnTo>
                      <a:pt x="583" y="503"/>
                    </a:lnTo>
                    <a:lnTo>
                      <a:pt x="593" y="502"/>
                    </a:lnTo>
                    <a:lnTo>
                      <a:pt x="604" y="498"/>
                    </a:lnTo>
                    <a:lnTo>
                      <a:pt x="612" y="495"/>
                    </a:lnTo>
                    <a:lnTo>
                      <a:pt x="619" y="494"/>
                    </a:lnTo>
                    <a:lnTo>
                      <a:pt x="619" y="496"/>
                    </a:lnTo>
                    <a:lnTo>
                      <a:pt x="619" y="498"/>
                    </a:lnTo>
                    <a:lnTo>
                      <a:pt x="619" y="500"/>
                    </a:lnTo>
                    <a:lnTo>
                      <a:pt x="619" y="503"/>
                    </a:lnTo>
                    <a:lnTo>
                      <a:pt x="604" y="511"/>
                    </a:lnTo>
                    <a:lnTo>
                      <a:pt x="591" y="518"/>
                    </a:lnTo>
                    <a:lnTo>
                      <a:pt x="583" y="523"/>
                    </a:lnTo>
                    <a:lnTo>
                      <a:pt x="579" y="525"/>
                    </a:lnTo>
                    <a:lnTo>
                      <a:pt x="580" y="525"/>
                    </a:lnTo>
                    <a:lnTo>
                      <a:pt x="580" y="527"/>
                    </a:lnTo>
                    <a:lnTo>
                      <a:pt x="580" y="527"/>
                    </a:lnTo>
                    <a:lnTo>
                      <a:pt x="582" y="528"/>
                    </a:lnTo>
                    <a:lnTo>
                      <a:pt x="593" y="527"/>
                    </a:lnTo>
                    <a:lnTo>
                      <a:pt x="604" y="524"/>
                    </a:lnTo>
                    <a:lnTo>
                      <a:pt x="612" y="521"/>
                    </a:lnTo>
                    <a:lnTo>
                      <a:pt x="620" y="517"/>
                    </a:lnTo>
                    <a:lnTo>
                      <a:pt x="620" y="518"/>
                    </a:lnTo>
                    <a:lnTo>
                      <a:pt x="620" y="521"/>
                    </a:lnTo>
                    <a:lnTo>
                      <a:pt x="620" y="523"/>
                    </a:lnTo>
                    <a:lnTo>
                      <a:pt x="619" y="525"/>
                    </a:lnTo>
                    <a:lnTo>
                      <a:pt x="609" y="529"/>
                    </a:lnTo>
                    <a:lnTo>
                      <a:pt x="600" y="534"/>
                    </a:lnTo>
                    <a:lnTo>
                      <a:pt x="590" y="539"/>
                    </a:lnTo>
                    <a:lnTo>
                      <a:pt x="580" y="543"/>
                    </a:lnTo>
                    <a:lnTo>
                      <a:pt x="580" y="545"/>
                    </a:lnTo>
                    <a:lnTo>
                      <a:pt x="580" y="546"/>
                    </a:lnTo>
                    <a:lnTo>
                      <a:pt x="580" y="549"/>
                    </a:lnTo>
                    <a:lnTo>
                      <a:pt x="579" y="550"/>
                    </a:lnTo>
                    <a:lnTo>
                      <a:pt x="586" y="549"/>
                    </a:lnTo>
                    <a:lnTo>
                      <a:pt x="591" y="547"/>
                    </a:lnTo>
                    <a:lnTo>
                      <a:pt x="598" y="546"/>
                    </a:lnTo>
                    <a:lnTo>
                      <a:pt x="604" y="545"/>
                    </a:lnTo>
                    <a:lnTo>
                      <a:pt x="609" y="542"/>
                    </a:lnTo>
                    <a:lnTo>
                      <a:pt x="615" y="540"/>
                    </a:lnTo>
                    <a:lnTo>
                      <a:pt x="620" y="539"/>
                    </a:lnTo>
                    <a:lnTo>
                      <a:pt x="625" y="538"/>
                    </a:lnTo>
                    <a:lnTo>
                      <a:pt x="623" y="542"/>
                    </a:lnTo>
                    <a:lnTo>
                      <a:pt x="619" y="547"/>
                    </a:lnTo>
                    <a:lnTo>
                      <a:pt x="615" y="552"/>
                    </a:lnTo>
                    <a:lnTo>
                      <a:pt x="608" y="556"/>
                    </a:lnTo>
                    <a:lnTo>
                      <a:pt x="602" y="560"/>
                    </a:lnTo>
                    <a:lnTo>
                      <a:pt x="596" y="564"/>
                    </a:lnTo>
                    <a:lnTo>
                      <a:pt x="589" y="568"/>
                    </a:lnTo>
                    <a:lnTo>
                      <a:pt x="583" y="571"/>
                    </a:lnTo>
                    <a:lnTo>
                      <a:pt x="584" y="571"/>
                    </a:lnTo>
                    <a:lnTo>
                      <a:pt x="584" y="572"/>
                    </a:lnTo>
                    <a:lnTo>
                      <a:pt x="584" y="574"/>
                    </a:lnTo>
                    <a:lnTo>
                      <a:pt x="586" y="575"/>
                    </a:lnTo>
                    <a:lnTo>
                      <a:pt x="593" y="574"/>
                    </a:lnTo>
                    <a:lnTo>
                      <a:pt x="600" y="572"/>
                    </a:lnTo>
                    <a:lnTo>
                      <a:pt x="609" y="568"/>
                    </a:lnTo>
                    <a:lnTo>
                      <a:pt x="626" y="560"/>
                    </a:lnTo>
                    <a:lnTo>
                      <a:pt x="626" y="563"/>
                    </a:lnTo>
                    <a:lnTo>
                      <a:pt x="626" y="564"/>
                    </a:lnTo>
                    <a:lnTo>
                      <a:pt x="626" y="567"/>
                    </a:lnTo>
                    <a:lnTo>
                      <a:pt x="625" y="570"/>
                    </a:lnTo>
                    <a:lnTo>
                      <a:pt x="605" y="581"/>
                    </a:lnTo>
                    <a:lnTo>
                      <a:pt x="594" y="586"/>
                    </a:lnTo>
                    <a:lnTo>
                      <a:pt x="589" y="589"/>
                    </a:lnTo>
                    <a:lnTo>
                      <a:pt x="584" y="590"/>
                    </a:lnTo>
                    <a:lnTo>
                      <a:pt x="584" y="592"/>
                    </a:lnTo>
                    <a:lnTo>
                      <a:pt x="586" y="593"/>
                    </a:lnTo>
                    <a:lnTo>
                      <a:pt x="586" y="594"/>
                    </a:lnTo>
                    <a:lnTo>
                      <a:pt x="586" y="596"/>
                    </a:lnTo>
                    <a:lnTo>
                      <a:pt x="593" y="594"/>
                    </a:lnTo>
                    <a:lnTo>
                      <a:pt x="598" y="593"/>
                    </a:lnTo>
                    <a:lnTo>
                      <a:pt x="604" y="592"/>
                    </a:lnTo>
                    <a:lnTo>
                      <a:pt x="609" y="590"/>
                    </a:lnTo>
                    <a:lnTo>
                      <a:pt x="615" y="587"/>
                    </a:lnTo>
                    <a:lnTo>
                      <a:pt x="620" y="586"/>
                    </a:lnTo>
                    <a:lnTo>
                      <a:pt x="625" y="583"/>
                    </a:lnTo>
                    <a:lnTo>
                      <a:pt x="629" y="582"/>
                    </a:lnTo>
                    <a:lnTo>
                      <a:pt x="629" y="585"/>
                    </a:lnTo>
                    <a:lnTo>
                      <a:pt x="629" y="587"/>
                    </a:lnTo>
                    <a:lnTo>
                      <a:pt x="629" y="590"/>
                    </a:lnTo>
                    <a:lnTo>
                      <a:pt x="629" y="593"/>
                    </a:lnTo>
                    <a:lnTo>
                      <a:pt x="619" y="599"/>
                    </a:lnTo>
                    <a:lnTo>
                      <a:pt x="611" y="603"/>
                    </a:lnTo>
                    <a:lnTo>
                      <a:pt x="602" y="607"/>
                    </a:lnTo>
                    <a:lnTo>
                      <a:pt x="593" y="612"/>
                    </a:lnTo>
                    <a:lnTo>
                      <a:pt x="593" y="614"/>
                    </a:lnTo>
                    <a:lnTo>
                      <a:pt x="593" y="615"/>
                    </a:lnTo>
                    <a:lnTo>
                      <a:pt x="593" y="616"/>
                    </a:lnTo>
                    <a:lnTo>
                      <a:pt x="593" y="618"/>
                    </a:lnTo>
                    <a:lnTo>
                      <a:pt x="605" y="616"/>
                    </a:lnTo>
                    <a:lnTo>
                      <a:pt x="615" y="612"/>
                    </a:lnTo>
                    <a:lnTo>
                      <a:pt x="623" y="608"/>
                    </a:lnTo>
                    <a:lnTo>
                      <a:pt x="632" y="605"/>
                    </a:lnTo>
                    <a:lnTo>
                      <a:pt x="632" y="610"/>
                    </a:lnTo>
                    <a:lnTo>
                      <a:pt x="633" y="614"/>
                    </a:lnTo>
                    <a:lnTo>
                      <a:pt x="633" y="618"/>
                    </a:lnTo>
                    <a:lnTo>
                      <a:pt x="633" y="621"/>
                    </a:lnTo>
                    <a:lnTo>
                      <a:pt x="629" y="623"/>
                    </a:lnTo>
                    <a:lnTo>
                      <a:pt x="623" y="626"/>
                    </a:lnTo>
                    <a:lnTo>
                      <a:pt x="619" y="629"/>
                    </a:lnTo>
                    <a:lnTo>
                      <a:pt x="615" y="630"/>
                    </a:lnTo>
                    <a:lnTo>
                      <a:pt x="609" y="633"/>
                    </a:lnTo>
                    <a:lnTo>
                      <a:pt x="604" y="636"/>
                    </a:lnTo>
                    <a:lnTo>
                      <a:pt x="598" y="637"/>
                    </a:lnTo>
                    <a:lnTo>
                      <a:pt x="591" y="640"/>
                    </a:lnTo>
                    <a:lnTo>
                      <a:pt x="593" y="641"/>
                    </a:lnTo>
                    <a:lnTo>
                      <a:pt x="593" y="643"/>
                    </a:lnTo>
                    <a:lnTo>
                      <a:pt x="594" y="644"/>
                    </a:lnTo>
                    <a:lnTo>
                      <a:pt x="594" y="646"/>
                    </a:lnTo>
                    <a:lnTo>
                      <a:pt x="600" y="644"/>
                    </a:lnTo>
                    <a:lnTo>
                      <a:pt x="607" y="644"/>
                    </a:lnTo>
                    <a:lnTo>
                      <a:pt x="612" y="641"/>
                    </a:lnTo>
                    <a:lnTo>
                      <a:pt x="618" y="640"/>
                    </a:lnTo>
                    <a:lnTo>
                      <a:pt x="622" y="639"/>
                    </a:lnTo>
                    <a:lnTo>
                      <a:pt x="627" y="639"/>
                    </a:lnTo>
                    <a:lnTo>
                      <a:pt x="632" y="639"/>
                    </a:lnTo>
                    <a:lnTo>
                      <a:pt x="636" y="639"/>
                    </a:lnTo>
                    <a:lnTo>
                      <a:pt x="636" y="640"/>
                    </a:lnTo>
                    <a:lnTo>
                      <a:pt x="636" y="641"/>
                    </a:lnTo>
                    <a:lnTo>
                      <a:pt x="636" y="644"/>
                    </a:lnTo>
                    <a:lnTo>
                      <a:pt x="636" y="646"/>
                    </a:lnTo>
                    <a:lnTo>
                      <a:pt x="623" y="652"/>
                    </a:lnTo>
                    <a:lnTo>
                      <a:pt x="615" y="657"/>
                    </a:lnTo>
                    <a:lnTo>
                      <a:pt x="608" y="661"/>
                    </a:lnTo>
                    <a:lnTo>
                      <a:pt x="598" y="663"/>
                    </a:lnTo>
                    <a:lnTo>
                      <a:pt x="598" y="665"/>
                    </a:lnTo>
                    <a:lnTo>
                      <a:pt x="598" y="666"/>
                    </a:lnTo>
                    <a:lnTo>
                      <a:pt x="598" y="669"/>
                    </a:lnTo>
                    <a:lnTo>
                      <a:pt x="597" y="670"/>
                    </a:lnTo>
                    <a:lnTo>
                      <a:pt x="602" y="670"/>
                    </a:lnTo>
                    <a:lnTo>
                      <a:pt x="608" y="669"/>
                    </a:lnTo>
                    <a:lnTo>
                      <a:pt x="614" y="668"/>
                    </a:lnTo>
                    <a:lnTo>
                      <a:pt x="619" y="666"/>
                    </a:lnTo>
                    <a:lnTo>
                      <a:pt x="625" y="663"/>
                    </a:lnTo>
                    <a:lnTo>
                      <a:pt x="629" y="662"/>
                    </a:lnTo>
                    <a:lnTo>
                      <a:pt x="634" y="659"/>
                    </a:lnTo>
                    <a:lnTo>
                      <a:pt x="638" y="658"/>
                    </a:lnTo>
                    <a:lnTo>
                      <a:pt x="638" y="661"/>
                    </a:lnTo>
                    <a:lnTo>
                      <a:pt x="638" y="665"/>
                    </a:lnTo>
                    <a:lnTo>
                      <a:pt x="638" y="669"/>
                    </a:lnTo>
                    <a:lnTo>
                      <a:pt x="638" y="673"/>
                    </a:lnTo>
                    <a:lnTo>
                      <a:pt x="636" y="675"/>
                    </a:lnTo>
                    <a:lnTo>
                      <a:pt x="630" y="677"/>
                    </a:lnTo>
                    <a:lnTo>
                      <a:pt x="623" y="680"/>
                    </a:lnTo>
                    <a:lnTo>
                      <a:pt x="615" y="683"/>
                    </a:lnTo>
                    <a:lnTo>
                      <a:pt x="608" y="686"/>
                    </a:lnTo>
                    <a:lnTo>
                      <a:pt x="601" y="690"/>
                    </a:lnTo>
                    <a:lnTo>
                      <a:pt x="597" y="692"/>
                    </a:lnTo>
                    <a:lnTo>
                      <a:pt x="594" y="694"/>
                    </a:lnTo>
                    <a:lnTo>
                      <a:pt x="596" y="695"/>
                    </a:lnTo>
                    <a:lnTo>
                      <a:pt x="597" y="695"/>
                    </a:lnTo>
                    <a:lnTo>
                      <a:pt x="597" y="697"/>
                    </a:lnTo>
                    <a:lnTo>
                      <a:pt x="598" y="698"/>
                    </a:lnTo>
                    <a:lnTo>
                      <a:pt x="604" y="697"/>
                    </a:lnTo>
                    <a:lnTo>
                      <a:pt x="611" y="695"/>
                    </a:lnTo>
                    <a:lnTo>
                      <a:pt x="616" y="692"/>
                    </a:lnTo>
                    <a:lnTo>
                      <a:pt x="622" y="691"/>
                    </a:lnTo>
                    <a:lnTo>
                      <a:pt x="627" y="688"/>
                    </a:lnTo>
                    <a:lnTo>
                      <a:pt x="633" y="687"/>
                    </a:lnTo>
                    <a:lnTo>
                      <a:pt x="637" y="686"/>
                    </a:lnTo>
                    <a:lnTo>
                      <a:pt x="641" y="686"/>
                    </a:lnTo>
                    <a:lnTo>
                      <a:pt x="638" y="692"/>
                    </a:lnTo>
                    <a:lnTo>
                      <a:pt x="636" y="698"/>
                    </a:lnTo>
                    <a:lnTo>
                      <a:pt x="630" y="704"/>
                    </a:lnTo>
                    <a:lnTo>
                      <a:pt x="625" y="708"/>
                    </a:lnTo>
                    <a:lnTo>
                      <a:pt x="618" y="710"/>
                    </a:lnTo>
                    <a:lnTo>
                      <a:pt x="609" y="715"/>
                    </a:lnTo>
                    <a:lnTo>
                      <a:pt x="601" y="717"/>
                    </a:lnTo>
                    <a:lnTo>
                      <a:pt x="593" y="720"/>
                    </a:lnTo>
                    <a:lnTo>
                      <a:pt x="598" y="723"/>
                    </a:lnTo>
                    <a:lnTo>
                      <a:pt x="604" y="723"/>
                    </a:lnTo>
                    <a:lnTo>
                      <a:pt x="612" y="723"/>
                    </a:lnTo>
                    <a:lnTo>
                      <a:pt x="620" y="720"/>
                    </a:lnTo>
                    <a:lnTo>
                      <a:pt x="627" y="717"/>
                    </a:lnTo>
                    <a:lnTo>
                      <a:pt x="634" y="715"/>
                    </a:lnTo>
                    <a:lnTo>
                      <a:pt x="640" y="713"/>
                    </a:lnTo>
                    <a:lnTo>
                      <a:pt x="644" y="712"/>
                    </a:lnTo>
                    <a:lnTo>
                      <a:pt x="643" y="719"/>
                    </a:lnTo>
                    <a:lnTo>
                      <a:pt x="638" y="726"/>
                    </a:lnTo>
                    <a:lnTo>
                      <a:pt x="633" y="730"/>
                    </a:lnTo>
                    <a:lnTo>
                      <a:pt x="626" y="734"/>
                    </a:lnTo>
                    <a:lnTo>
                      <a:pt x="618" y="738"/>
                    </a:lnTo>
                    <a:lnTo>
                      <a:pt x="608" y="742"/>
                    </a:lnTo>
                    <a:lnTo>
                      <a:pt x="600" y="745"/>
                    </a:lnTo>
                    <a:lnTo>
                      <a:pt x="591" y="748"/>
                    </a:lnTo>
                    <a:lnTo>
                      <a:pt x="593" y="749"/>
                    </a:lnTo>
                    <a:lnTo>
                      <a:pt x="593" y="751"/>
                    </a:lnTo>
                    <a:lnTo>
                      <a:pt x="594" y="752"/>
                    </a:lnTo>
                    <a:lnTo>
                      <a:pt x="594" y="753"/>
                    </a:lnTo>
                    <a:lnTo>
                      <a:pt x="601" y="752"/>
                    </a:lnTo>
                    <a:lnTo>
                      <a:pt x="609" y="749"/>
                    </a:lnTo>
                    <a:lnTo>
                      <a:pt x="616" y="748"/>
                    </a:lnTo>
                    <a:lnTo>
                      <a:pt x="623" y="745"/>
                    </a:lnTo>
                    <a:lnTo>
                      <a:pt x="630" y="742"/>
                    </a:lnTo>
                    <a:lnTo>
                      <a:pt x="637" y="741"/>
                    </a:lnTo>
                    <a:lnTo>
                      <a:pt x="643" y="739"/>
                    </a:lnTo>
                    <a:lnTo>
                      <a:pt x="648" y="739"/>
                    </a:lnTo>
                    <a:lnTo>
                      <a:pt x="648" y="741"/>
                    </a:lnTo>
                    <a:lnTo>
                      <a:pt x="648" y="744"/>
                    </a:lnTo>
                    <a:lnTo>
                      <a:pt x="648" y="745"/>
                    </a:lnTo>
                    <a:lnTo>
                      <a:pt x="648" y="748"/>
                    </a:lnTo>
                    <a:lnTo>
                      <a:pt x="643" y="752"/>
                    </a:lnTo>
                    <a:lnTo>
                      <a:pt x="637" y="757"/>
                    </a:lnTo>
                    <a:lnTo>
                      <a:pt x="630" y="762"/>
                    </a:lnTo>
                    <a:lnTo>
                      <a:pt x="623" y="764"/>
                    </a:lnTo>
                    <a:lnTo>
                      <a:pt x="615" y="769"/>
                    </a:lnTo>
                    <a:lnTo>
                      <a:pt x="607" y="771"/>
                    </a:lnTo>
                    <a:lnTo>
                      <a:pt x="600" y="774"/>
                    </a:lnTo>
                    <a:lnTo>
                      <a:pt x="591" y="777"/>
                    </a:lnTo>
                    <a:lnTo>
                      <a:pt x="591" y="778"/>
                    </a:lnTo>
                    <a:lnTo>
                      <a:pt x="591" y="780"/>
                    </a:lnTo>
                    <a:lnTo>
                      <a:pt x="591" y="781"/>
                    </a:lnTo>
                    <a:lnTo>
                      <a:pt x="591" y="782"/>
                    </a:lnTo>
                    <a:lnTo>
                      <a:pt x="600" y="781"/>
                    </a:lnTo>
                    <a:lnTo>
                      <a:pt x="608" y="778"/>
                    </a:lnTo>
                    <a:lnTo>
                      <a:pt x="616" y="777"/>
                    </a:lnTo>
                    <a:lnTo>
                      <a:pt x="623" y="773"/>
                    </a:lnTo>
                    <a:lnTo>
                      <a:pt x="630" y="770"/>
                    </a:lnTo>
                    <a:lnTo>
                      <a:pt x="637" y="769"/>
                    </a:lnTo>
                    <a:lnTo>
                      <a:pt x="643" y="766"/>
                    </a:lnTo>
                    <a:lnTo>
                      <a:pt x="648" y="764"/>
                    </a:lnTo>
                    <a:lnTo>
                      <a:pt x="648" y="767"/>
                    </a:lnTo>
                    <a:lnTo>
                      <a:pt x="648" y="770"/>
                    </a:lnTo>
                    <a:lnTo>
                      <a:pt x="648" y="773"/>
                    </a:lnTo>
                    <a:lnTo>
                      <a:pt x="648" y="775"/>
                    </a:lnTo>
                    <a:lnTo>
                      <a:pt x="643" y="778"/>
                    </a:lnTo>
                    <a:lnTo>
                      <a:pt x="636" y="782"/>
                    </a:lnTo>
                    <a:lnTo>
                      <a:pt x="629" y="784"/>
                    </a:lnTo>
                    <a:lnTo>
                      <a:pt x="622" y="786"/>
                    </a:lnTo>
                    <a:lnTo>
                      <a:pt x="615" y="789"/>
                    </a:lnTo>
                    <a:lnTo>
                      <a:pt x="607" y="793"/>
                    </a:lnTo>
                    <a:lnTo>
                      <a:pt x="600" y="798"/>
                    </a:lnTo>
                    <a:lnTo>
                      <a:pt x="593" y="802"/>
                    </a:lnTo>
                    <a:lnTo>
                      <a:pt x="598" y="804"/>
                    </a:lnTo>
                    <a:lnTo>
                      <a:pt x="605" y="806"/>
                    </a:lnTo>
                    <a:lnTo>
                      <a:pt x="614" y="803"/>
                    </a:lnTo>
                    <a:lnTo>
                      <a:pt x="622" y="800"/>
                    </a:lnTo>
                    <a:lnTo>
                      <a:pt x="630" y="796"/>
                    </a:lnTo>
                    <a:lnTo>
                      <a:pt x="638" y="793"/>
                    </a:lnTo>
                    <a:lnTo>
                      <a:pt x="645" y="791"/>
                    </a:lnTo>
                    <a:lnTo>
                      <a:pt x="651" y="791"/>
                    </a:lnTo>
                    <a:lnTo>
                      <a:pt x="651" y="793"/>
                    </a:lnTo>
                    <a:lnTo>
                      <a:pt x="651" y="796"/>
                    </a:lnTo>
                    <a:lnTo>
                      <a:pt x="651" y="799"/>
                    </a:lnTo>
                    <a:lnTo>
                      <a:pt x="651" y="802"/>
                    </a:lnTo>
                    <a:lnTo>
                      <a:pt x="647" y="804"/>
                    </a:lnTo>
                    <a:lnTo>
                      <a:pt x="641" y="807"/>
                    </a:lnTo>
                    <a:lnTo>
                      <a:pt x="634" y="810"/>
                    </a:lnTo>
                    <a:lnTo>
                      <a:pt x="629" y="813"/>
                    </a:lnTo>
                    <a:lnTo>
                      <a:pt x="629" y="814"/>
                    </a:lnTo>
                    <a:lnTo>
                      <a:pt x="629" y="814"/>
                    </a:lnTo>
                    <a:lnTo>
                      <a:pt x="629" y="815"/>
                    </a:lnTo>
                    <a:lnTo>
                      <a:pt x="629" y="817"/>
                    </a:lnTo>
                    <a:lnTo>
                      <a:pt x="636" y="817"/>
                    </a:lnTo>
                    <a:lnTo>
                      <a:pt x="641" y="815"/>
                    </a:lnTo>
                    <a:lnTo>
                      <a:pt x="648" y="814"/>
                    </a:lnTo>
                    <a:lnTo>
                      <a:pt x="652" y="814"/>
                    </a:lnTo>
                    <a:lnTo>
                      <a:pt x="651" y="817"/>
                    </a:lnTo>
                    <a:lnTo>
                      <a:pt x="651" y="818"/>
                    </a:lnTo>
                    <a:lnTo>
                      <a:pt x="651" y="821"/>
                    </a:lnTo>
                    <a:lnTo>
                      <a:pt x="649" y="824"/>
                    </a:lnTo>
                    <a:lnTo>
                      <a:pt x="637" y="828"/>
                    </a:lnTo>
                    <a:lnTo>
                      <a:pt x="626" y="832"/>
                    </a:lnTo>
                    <a:lnTo>
                      <a:pt x="616" y="836"/>
                    </a:lnTo>
                    <a:lnTo>
                      <a:pt x="604" y="839"/>
                    </a:lnTo>
                    <a:lnTo>
                      <a:pt x="589" y="843"/>
                    </a:lnTo>
                    <a:lnTo>
                      <a:pt x="569" y="849"/>
                    </a:lnTo>
                    <a:lnTo>
                      <a:pt x="543" y="856"/>
                    </a:lnTo>
                    <a:lnTo>
                      <a:pt x="508" y="864"/>
                    </a:lnTo>
                    <a:lnTo>
                      <a:pt x="489" y="867"/>
                    </a:lnTo>
                    <a:lnTo>
                      <a:pt x="471" y="868"/>
                    </a:lnTo>
                    <a:lnTo>
                      <a:pt x="453" y="869"/>
                    </a:lnTo>
                    <a:lnTo>
                      <a:pt x="435" y="871"/>
                    </a:lnTo>
                    <a:lnTo>
                      <a:pt x="417" y="872"/>
                    </a:lnTo>
                    <a:lnTo>
                      <a:pt x="401" y="872"/>
                    </a:lnTo>
                    <a:lnTo>
                      <a:pt x="383" y="872"/>
                    </a:lnTo>
                    <a:lnTo>
                      <a:pt x="366" y="871"/>
                    </a:lnTo>
                    <a:lnTo>
                      <a:pt x="349" y="871"/>
                    </a:lnTo>
                    <a:lnTo>
                      <a:pt x="331" y="869"/>
                    </a:lnTo>
                    <a:lnTo>
                      <a:pt x="315" y="867"/>
                    </a:lnTo>
                    <a:lnTo>
                      <a:pt x="297" y="865"/>
                    </a:lnTo>
                    <a:lnTo>
                      <a:pt x="279" y="862"/>
                    </a:lnTo>
                    <a:lnTo>
                      <a:pt x="261" y="858"/>
                    </a:lnTo>
                    <a:lnTo>
                      <a:pt x="243" y="856"/>
                    </a:lnTo>
                    <a:lnTo>
                      <a:pt x="224" y="851"/>
                    </a:lnTo>
                    <a:lnTo>
                      <a:pt x="215" y="847"/>
                    </a:lnTo>
                    <a:lnTo>
                      <a:pt x="206" y="842"/>
                    </a:lnTo>
                    <a:lnTo>
                      <a:pt x="197" y="838"/>
                    </a:lnTo>
                    <a:lnTo>
                      <a:pt x="189" y="832"/>
                    </a:lnTo>
                    <a:lnTo>
                      <a:pt x="181" y="828"/>
                    </a:lnTo>
                    <a:lnTo>
                      <a:pt x="172" y="824"/>
                    </a:lnTo>
                    <a:lnTo>
                      <a:pt x="163" y="818"/>
                    </a:lnTo>
                    <a:lnTo>
                      <a:pt x="154" y="814"/>
                    </a:lnTo>
                    <a:lnTo>
                      <a:pt x="157" y="767"/>
                    </a:lnTo>
                    <a:lnTo>
                      <a:pt x="163" y="722"/>
                    </a:lnTo>
                    <a:lnTo>
                      <a:pt x="168" y="677"/>
                    </a:lnTo>
                    <a:lnTo>
                      <a:pt x="175" y="632"/>
                    </a:lnTo>
                    <a:lnTo>
                      <a:pt x="182" y="587"/>
                    </a:lnTo>
                    <a:lnTo>
                      <a:pt x="189" y="543"/>
                    </a:lnTo>
                    <a:lnTo>
                      <a:pt x="197" y="499"/>
                    </a:lnTo>
                    <a:lnTo>
                      <a:pt x="204" y="455"/>
                    </a:lnTo>
                    <a:lnTo>
                      <a:pt x="203" y="408"/>
                    </a:lnTo>
                    <a:lnTo>
                      <a:pt x="199" y="361"/>
                    </a:lnTo>
                    <a:lnTo>
                      <a:pt x="193" y="315"/>
                    </a:lnTo>
                    <a:lnTo>
                      <a:pt x="186" y="268"/>
                    </a:lnTo>
                    <a:lnTo>
                      <a:pt x="183" y="268"/>
                    </a:lnTo>
                    <a:lnTo>
                      <a:pt x="181" y="267"/>
                    </a:lnTo>
                    <a:lnTo>
                      <a:pt x="175" y="268"/>
                    </a:lnTo>
                    <a:lnTo>
                      <a:pt x="170" y="270"/>
                    </a:lnTo>
                    <a:lnTo>
                      <a:pt x="170" y="271"/>
                    </a:lnTo>
                    <a:lnTo>
                      <a:pt x="170" y="272"/>
                    </a:lnTo>
                    <a:lnTo>
                      <a:pt x="170" y="274"/>
                    </a:lnTo>
                    <a:lnTo>
                      <a:pt x="170" y="275"/>
                    </a:lnTo>
                    <a:lnTo>
                      <a:pt x="171" y="277"/>
                    </a:lnTo>
                    <a:lnTo>
                      <a:pt x="172" y="277"/>
                    </a:lnTo>
                    <a:lnTo>
                      <a:pt x="174" y="277"/>
                    </a:lnTo>
                    <a:lnTo>
                      <a:pt x="175" y="278"/>
                    </a:lnTo>
                    <a:lnTo>
                      <a:pt x="175" y="279"/>
                    </a:lnTo>
                    <a:lnTo>
                      <a:pt x="175" y="281"/>
                    </a:lnTo>
                    <a:lnTo>
                      <a:pt x="174" y="283"/>
                    </a:lnTo>
                    <a:lnTo>
                      <a:pt x="174" y="285"/>
                    </a:lnTo>
                    <a:lnTo>
                      <a:pt x="171" y="285"/>
                    </a:lnTo>
                    <a:lnTo>
                      <a:pt x="168" y="286"/>
                    </a:lnTo>
                    <a:lnTo>
                      <a:pt x="164" y="286"/>
                    </a:lnTo>
                    <a:lnTo>
                      <a:pt x="161" y="288"/>
                    </a:lnTo>
                    <a:lnTo>
                      <a:pt x="161" y="289"/>
                    </a:lnTo>
                    <a:lnTo>
                      <a:pt x="161" y="292"/>
                    </a:lnTo>
                    <a:lnTo>
                      <a:pt x="160" y="293"/>
                    </a:lnTo>
                    <a:lnTo>
                      <a:pt x="160" y="296"/>
                    </a:lnTo>
                    <a:lnTo>
                      <a:pt x="166" y="295"/>
                    </a:lnTo>
                    <a:lnTo>
                      <a:pt x="170" y="295"/>
                    </a:lnTo>
                    <a:lnTo>
                      <a:pt x="174" y="295"/>
                    </a:lnTo>
                    <a:lnTo>
                      <a:pt x="179" y="295"/>
                    </a:lnTo>
                    <a:lnTo>
                      <a:pt x="179" y="297"/>
                    </a:lnTo>
                    <a:lnTo>
                      <a:pt x="179" y="299"/>
                    </a:lnTo>
                    <a:lnTo>
                      <a:pt x="179" y="301"/>
                    </a:lnTo>
                    <a:lnTo>
                      <a:pt x="178" y="304"/>
                    </a:lnTo>
                    <a:lnTo>
                      <a:pt x="175" y="306"/>
                    </a:lnTo>
                    <a:lnTo>
                      <a:pt x="171" y="307"/>
                    </a:lnTo>
                    <a:lnTo>
                      <a:pt x="167" y="308"/>
                    </a:lnTo>
                    <a:lnTo>
                      <a:pt x="163" y="310"/>
                    </a:lnTo>
                    <a:lnTo>
                      <a:pt x="163" y="311"/>
                    </a:lnTo>
                    <a:lnTo>
                      <a:pt x="163" y="314"/>
                    </a:lnTo>
                    <a:lnTo>
                      <a:pt x="163" y="315"/>
                    </a:lnTo>
                    <a:lnTo>
                      <a:pt x="163" y="318"/>
                    </a:lnTo>
                    <a:lnTo>
                      <a:pt x="168" y="318"/>
                    </a:lnTo>
                    <a:lnTo>
                      <a:pt x="172" y="317"/>
                    </a:lnTo>
                    <a:lnTo>
                      <a:pt x="178" y="317"/>
                    </a:lnTo>
                    <a:lnTo>
                      <a:pt x="182" y="317"/>
                    </a:lnTo>
                    <a:lnTo>
                      <a:pt x="182" y="319"/>
                    </a:lnTo>
                    <a:lnTo>
                      <a:pt x="182" y="322"/>
                    </a:lnTo>
                    <a:lnTo>
                      <a:pt x="182" y="326"/>
                    </a:lnTo>
                    <a:lnTo>
                      <a:pt x="182" y="329"/>
                    </a:lnTo>
                    <a:lnTo>
                      <a:pt x="172" y="330"/>
                    </a:lnTo>
                    <a:lnTo>
                      <a:pt x="164" y="333"/>
                    </a:lnTo>
                    <a:lnTo>
                      <a:pt x="156" y="335"/>
                    </a:lnTo>
                    <a:lnTo>
                      <a:pt x="146" y="337"/>
                    </a:lnTo>
                    <a:lnTo>
                      <a:pt x="146" y="339"/>
                    </a:lnTo>
                    <a:lnTo>
                      <a:pt x="148" y="340"/>
                    </a:lnTo>
                    <a:lnTo>
                      <a:pt x="148" y="341"/>
                    </a:lnTo>
                    <a:lnTo>
                      <a:pt x="148" y="343"/>
                    </a:lnTo>
                    <a:lnTo>
                      <a:pt x="157" y="341"/>
                    </a:lnTo>
                    <a:lnTo>
                      <a:pt x="166" y="340"/>
                    </a:lnTo>
                    <a:lnTo>
                      <a:pt x="175" y="340"/>
                    </a:lnTo>
                    <a:lnTo>
                      <a:pt x="183" y="339"/>
                    </a:lnTo>
                    <a:lnTo>
                      <a:pt x="183" y="343"/>
                    </a:lnTo>
                    <a:lnTo>
                      <a:pt x="183" y="346"/>
                    </a:lnTo>
                    <a:lnTo>
                      <a:pt x="183" y="350"/>
                    </a:lnTo>
                    <a:lnTo>
                      <a:pt x="183" y="353"/>
                    </a:lnTo>
                    <a:lnTo>
                      <a:pt x="178" y="354"/>
                    </a:lnTo>
                    <a:lnTo>
                      <a:pt x="174" y="355"/>
                    </a:lnTo>
                    <a:lnTo>
                      <a:pt x="171" y="357"/>
                    </a:lnTo>
                    <a:lnTo>
                      <a:pt x="167" y="358"/>
                    </a:lnTo>
                    <a:lnTo>
                      <a:pt x="161" y="359"/>
                    </a:lnTo>
                    <a:lnTo>
                      <a:pt x="156" y="361"/>
                    </a:lnTo>
                    <a:lnTo>
                      <a:pt x="148" y="362"/>
                    </a:lnTo>
                    <a:lnTo>
                      <a:pt x="138" y="365"/>
                    </a:lnTo>
                    <a:lnTo>
                      <a:pt x="139" y="366"/>
                    </a:lnTo>
                    <a:lnTo>
                      <a:pt x="139" y="368"/>
                    </a:lnTo>
                    <a:lnTo>
                      <a:pt x="139" y="369"/>
                    </a:lnTo>
                    <a:lnTo>
                      <a:pt x="139" y="371"/>
                    </a:lnTo>
                    <a:lnTo>
                      <a:pt x="145" y="371"/>
                    </a:lnTo>
                    <a:lnTo>
                      <a:pt x="150" y="369"/>
                    </a:lnTo>
                    <a:lnTo>
                      <a:pt x="156" y="369"/>
                    </a:lnTo>
                    <a:lnTo>
                      <a:pt x="161" y="368"/>
                    </a:lnTo>
                    <a:lnTo>
                      <a:pt x="166" y="368"/>
                    </a:lnTo>
                    <a:lnTo>
                      <a:pt x="171" y="368"/>
                    </a:lnTo>
                    <a:lnTo>
                      <a:pt x="177" y="366"/>
                    </a:lnTo>
                    <a:lnTo>
                      <a:pt x="182" y="366"/>
                    </a:lnTo>
                    <a:lnTo>
                      <a:pt x="182" y="369"/>
                    </a:lnTo>
                    <a:lnTo>
                      <a:pt x="182" y="372"/>
                    </a:lnTo>
                    <a:lnTo>
                      <a:pt x="181" y="376"/>
                    </a:lnTo>
                    <a:lnTo>
                      <a:pt x="181" y="379"/>
                    </a:lnTo>
                    <a:lnTo>
                      <a:pt x="178" y="380"/>
                    </a:lnTo>
                    <a:lnTo>
                      <a:pt x="175" y="382"/>
                    </a:lnTo>
                    <a:lnTo>
                      <a:pt x="172" y="383"/>
                    </a:lnTo>
                    <a:lnTo>
                      <a:pt x="170" y="383"/>
                    </a:lnTo>
                    <a:lnTo>
                      <a:pt x="164" y="386"/>
                    </a:lnTo>
                    <a:lnTo>
                      <a:pt x="159" y="387"/>
                    </a:lnTo>
                    <a:lnTo>
                      <a:pt x="149" y="390"/>
                    </a:lnTo>
                    <a:lnTo>
                      <a:pt x="138" y="393"/>
                    </a:lnTo>
                    <a:lnTo>
                      <a:pt x="143" y="400"/>
                    </a:lnTo>
                    <a:lnTo>
                      <a:pt x="154" y="400"/>
                    </a:lnTo>
                    <a:lnTo>
                      <a:pt x="167" y="397"/>
                    </a:lnTo>
                    <a:lnTo>
                      <a:pt x="175" y="394"/>
                    </a:lnTo>
                    <a:lnTo>
                      <a:pt x="175" y="395"/>
                    </a:lnTo>
                    <a:lnTo>
                      <a:pt x="175" y="397"/>
                    </a:lnTo>
                    <a:lnTo>
                      <a:pt x="175" y="400"/>
                    </a:lnTo>
                    <a:lnTo>
                      <a:pt x="174" y="401"/>
                    </a:lnTo>
                    <a:lnTo>
                      <a:pt x="166" y="402"/>
                    </a:lnTo>
                    <a:lnTo>
                      <a:pt x="157" y="405"/>
                    </a:lnTo>
                    <a:lnTo>
                      <a:pt x="149" y="409"/>
                    </a:lnTo>
                    <a:lnTo>
                      <a:pt x="141" y="415"/>
                    </a:lnTo>
                    <a:lnTo>
                      <a:pt x="141" y="416"/>
                    </a:lnTo>
                    <a:lnTo>
                      <a:pt x="142" y="416"/>
                    </a:lnTo>
                    <a:lnTo>
                      <a:pt x="142" y="416"/>
                    </a:lnTo>
                    <a:lnTo>
                      <a:pt x="142" y="418"/>
                    </a:lnTo>
                    <a:lnTo>
                      <a:pt x="149" y="418"/>
                    </a:lnTo>
                    <a:lnTo>
                      <a:pt x="154" y="418"/>
                    </a:lnTo>
                    <a:lnTo>
                      <a:pt x="161" y="418"/>
                    </a:lnTo>
                    <a:lnTo>
                      <a:pt x="167" y="418"/>
                    </a:lnTo>
                    <a:lnTo>
                      <a:pt x="167" y="419"/>
                    </a:lnTo>
                    <a:lnTo>
                      <a:pt x="167" y="419"/>
                    </a:lnTo>
                    <a:lnTo>
                      <a:pt x="166" y="420"/>
                    </a:lnTo>
                    <a:lnTo>
                      <a:pt x="166" y="422"/>
                    </a:lnTo>
                    <a:lnTo>
                      <a:pt x="154" y="426"/>
                    </a:lnTo>
                    <a:lnTo>
                      <a:pt x="145" y="430"/>
                    </a:lnTo>
                    <a:lnTo>
                      <a:pt x="136" y="431"/>
                    </a:lnTo>
                    <a:lnTo>
                      <a:pt x="132" y="434"/>
                    </a:lnTo>
                    <a:lnTo>
                      <a:pt x="134" y="435"/>
                    </a:lnTo>
                    <a:lnTo>
                      <a:pt x="134" y="437"/>
                    </a:lnTo>
                    <a:lnTo>
                      <a:pt x="134" y="438"/>
                    </a:lnTo>
                    <a:lnTo>
                      <a:pt x="134" y="440"/>
                    </a:lnTo>
                    <a:lnTo>
                      <a:pt x="141" y="440"/>
                    </a:lnTo>
                    <a:lnTo>
                      <a:pt x="149" y="438"/>
                    </a:lnTo>
                    <a:lnTo>
                      <a:pt x="156" y="438"/>
                    </a:lnTo>
                    <a:lnTo>
                      <a:pt x="163" y="438"/>
                    </a:lnTo>
                    <a:lnTo>
                      <a:pt x="159" y="444"/>
                    </a:lnTo>
                    <a:lnTo>
                      <a:pt x="152" y="449"/>
                    </a:lnTo>
                    <a:lnTo>
                      <a:pt x="142" y="452"/>
                    </a:lnTo>
                    <a:lnTo>
                      <a:pt x="131" y="456"/>
                    </a:lnTo>
                    <a:lnTo>
                      <a:pt x="131" y="458"/>
                    </a:lnTo>
                    <a:lnTo>
                      <a:pt x="131" y="459"/>
                    </a:lnTo>
                    <a:lnTo>
                      <a:pt x="131" y="462"/>
                    </a:lnTo>
                    <a:lnTo>
                      <a:pt x="130" y="463"/>
                    </a:lnTo>
                    <a:lnTo>
                      <a:pt x="136" y="462"/>
                    </a:lnTo>
                    <a:lnTo>
                      <a:pt x="143" y="462"/>
                    </a:lnTo>
                    <a:lnTo>
                      <a:pt x="150" y="462"/>
                    </a:lnTo>
                    <a:lnTo>
                      <a:pt x="157" y="460"/>
                    </a:lnTo>
                    <a:lnTo>
                      <a:pt x="157" y="463"/>
                    </a:lnTo>
                    <a:lnTo>
                      <a:pt x="157" y="464"/>
                    </a:lnTo>
                    <a:lnTo>
                      <a:pt x="157" y="467"/>
                    </a:lnTo>
                    <a:lnTo>
                      <a:pt x="156" y="470"/>
                    </a:lnTo>
                    <a:lnTo>
                      <a:pt x="146" y="473"/>
                    </a:lnTo>
                    <a:lnTo>
                      <a:pt x="136" y="476"/>
                    </a:lnTo>
                    <a:lnTo>
                      <a:pt x="125" y="480"/>
                    </a:lnTo>
                    <a:lnTo>
                      <a:pt x="116" y="482"/>
                    </a:lnTo>
                    <a:lnTo>
                      <a:pt x="116" y="484"/>
                    </a:lnTo>
                    <a:lnTo>
                      <a:pt x="114" y="485"/>
                    </a:lnTo>
                    <a:lnTo>
                      <a:pt x="114" y="488"/>
                    </a:lnTo>
                    <a:lnTo>
                      <a:pt x="113" y="489"/>
                    </a:lnTo>
                    <a:lnTo>
                      <a:pt x="120" y="489"/>
                    </a:lnTo>
                    <a:lnTo>
                      <a:pt x="127" y="488"/>
                    </a:lnTo>
                    <a:lnTo>
                      <a:pt x="132" y="488"/>
                    </a:lnTo>
                    <a:lnTo>
                      <a:pt x="138" y="487"/>
                    </a:lnTo>
                    <a:lnTo>
                      <a:pt x="142" y="485"/>
                    </a:lnTo>
                    <a:lnTo>
                      <a:pt x="148" y="484"/>
                    </a:lnTo>
                    <a:lnTo>
                      <a:pt x="152" y="484"/>
                    </a:lnTo>
                    <a:lnTo>
                      <a:pt x="157" y="482"/>
                    </a:lnTo>
                    <a:lnTo>
                      <a:pt x="157" y="485"/>
                    </a:lnTo>
                    <a:lnTo>
                      <a:pt x="157" y="488"/>
                    </a:lnTo>
                    <a:lnTo>
                      <a:pt x="157" y="492"/>
                    </a:lnTo>
                    <a:lnTo>
                      <a:pt x="157" y="495"/>
                    </a:lnTo>
                    <a:lnTo>
                      <a:pt x="152" y="498"/>
                    </a:lnTo>
                    <a:lnTo>
                      <a:pt x="145" y="500"/>
                    </a:lnTo>
                    <a:lnTo>
                      <a:pt x="136" y="502"/>
                    </a:lnTo>
                    <a:lnTo>
                      <a:pt x="127" y="505"/>
                    </a:lnTo>
                    <a:lnTo>
                      <a:pt x="127" y="506"/>
                    </a:lnTo>
                    <a:lnTo>
                      <a:pt x="127" y="509"/>
                    </a:lnTo>
                    <a:lnTo>
                      <a:pt x="127" y="510"/>
                    </a:lnTo>
                    <a:lnTo>
                      <a:pt x="128" y="513"/>
                    </a:lnTo>
                    <a:lnTo>
                      <a:pt x="135" y="511"/>
                    </a:lnTo>
                    <a:lnTo>
                      <a:pt x="142" y="511"/>
                    </a:lnTo>
                    <a:lnTo>
                      <a:pt x="149" y="510"/>
                    </a:lnTo>
                    <a:lnTo>
                      <a:pt x="156" y="510"/>
                    </a:lnTo>
                    <a:lnTo>
                      <a:pt x="156" y="513"/>
                    </a:lnTo>
                    <a:lnTo>
                      <a:pt x="156" y="516"/>
                    </a:lnTo>
                    <a:lnTo>
                      <a:pt x="154" y="520"/>
                    </a:lnTo>
                    <a:lnTo>
                      <a:pt x="154" y="523"/>
                    </a:lnTo>
                    <a:lnTo>
                      <a:pt x="146" y="525"/>
                    </a:lnTo>
                    <a:lnTo>
                      <a:pt x="139" y="528"/>
                    </a:lnTo>
                    <a:lnTo>
                      <a:pt x="131" y="529"/>
                    </a:lnTo>
                    <a:lnTo>
                      <a:pt x="124" y="532"/>
                    </a:lnTo>
                    <a:lnTo>
                      <a:pt x="124" y="534"/>
                    </a:lnTo>
                    <a:lnTo>
                      <a:pt x="124" y="535"/>
                    </a:lnTo>
                    <a:lnTo>
                      <a:pt x="124" y="536"/>
                    </a:lnTo>
                    <a:lnTo>
                      <a:pt x="124" y="538"/>
                    </a:lnTo>
                    <a:lnTo>
                      <a:pt x="132" y="538"/>
                    </a:lnTo>
                    <a:lnTo>
                      <a:pt x="141" y="536"/>
                    </a:lnTo>
                    <a:lnTo>
                      <a:pt x="149" y="536"/>
                    </a:lnTo>
                    <a:lnTo>
                      <a:pt x="156" y="536"/>
                    </a:lnTo>
                    <a:lnTo>
                      <a:pt x="156" y="538"/>
                    </a:lnTo>
                    <a:lnTo>
                      <a:pt x="154" y="540"/>
                    </a:lnTo>
                    <a:lnTo>
                      <a:pt x="154" y="542"/>
                    </a:lnTo>
                    <a:lnTo>
                      <a:pt x="153" y="545"/>
                    </a:lnTo>
                    <a:lnTo>
                      <a:pt x="146" y="547"/>
                    </a:lnTo>
                    <a:lnTo>
                      <a:pt x="138" y="550"/>
                    </a:lnTo>
                    <a:lnTo>
                      <a:pt x="130" y="552"/>
                    </a:lnTo>
                    <a:lnTo>
                      <a:pt x="123" y="554"/>
                    </a:lnTo>
                    <a:lnTo>
                      <a:pt x="123" y="556"/>
                    </a:lnTo>
                    <a:lnTo>
                      <a:pt x="123" y="558"/>
                    </a:lnTo>
                    <a:lnTo>
                      <a:pt x="123" y="560"/>
                    </a:lnTo>
                    <a:lnTo>
                      <a:pt x="123" y="563"/>
                    </a:lnTo>
                    <a:lnTo>
                      <a:pt x="127" y="563"/>
                    </a:lnTo>
                    <a:lnTo>
                      <a:pt x="132" y="561"/>
                    </a:lnTo>
                    <a:lnTo>
                      <a:pt x="139" y="560"/>
                    </a:lnTo>
                    <a:lnTo>
                      <a:pt x="153" y="557"/>
                    </a:lnTo>
                    <a:lnTo>
                      <a:pt x="153" y="560"/>
                    </a:lnTo>
                    <a:lnTo>
                      <a:pt x="153" y="563"/>
                    </a:lnTo>
                    <a:lnTo>
                      <a:pt x="153" y="567"/>
                    </a:lnTo>
                    <a:lnTo>
                      <a:pt x="153" y="570"/>
                    </a:lnTo>
                    <a:lnTo>
                      <a:pt x="146" y="571"/>
                    </a:lnTo>
                    <a:lnTo>
                      <a:pt x="138" y="574"/>
                    </a:lnTo>
                    <a:lnTo>
                      <a:pt x="131" y="575"/>
                    </a:lnTo>
                    <a:lnTo>
                      <a:pt x="123" y="578"/>
                    </a:lnTo>
                    <a:lnTo>
                      <a:pt x="123" y="579"/>
                    </a:lnTo>
                    <a:lnTo>
                      <a:pt x="123" y="582"/>
                    </a:lnTo>
                    <a:lnTo>
                      <a:pt x="123" y="583"/>
                    </a:lnTo>
                    <a:lnTo>
                      <a:pt x="123" y="586"/>
                    </a:lnTo>
                    <a:lnTo>
                      <a:pt x="130" y="585"/>
                    </a:lnTo>
                    <a:lnTo>
                      <a:pt x="138" y="585"/>
                    </a:lnTo>
                    <a:lnTo>
                      <a:pt x="146" y="583"/>
                    </a:lnTo>
                    <a:lnTo>
                      <a:pt x="153" y="583"/>
                    </a:lnTo>
                    <a:lnTo>
                      <a:pt x="153" y="586"/>
                    </a:lnTo>
                    <a:lnTo>
                      <a:pt x="153" y="587"/>
                    </a:lnTo>
                    <a:lnTo>
                      <a:pt x="153" y="590"/>
                    </a:lnTo>
                    <a:lnTo>
                      <a:pt x="153" y="593"/>
                    </a:lnTo>
                    <a:lnTo>
                      <a:pt x="145" y="596"/>
                    </a:lnTo>
                    <a:lnTo>
                      <a:pt x="136" y="599"/>
                    </a:lnTo>
                    <a:lnTo>
                      <a:pt x="128" y="601"/>
                    </a:lnTo>
                    <a:lnTo>
                      <a:pt x="120" y="604"/>
                    </a:lnTo>
                    <a:lnTo>
                      <a:pt x="124" y="610"/>
                    </a:lnTo>
                    <a:lnTo>
                      <a:pt x="135" y="610"/>
                    </a:lnTo>
                    <a:lnTo>
                      <a:pt x="146" y="608"/>
                    </a:lnTo>
                    <a:lnTo>
                      <a:pt x="153" y="605"/>
                    </a:lnTo>
                    <a:lnTo>
                      <a:pt x="153" y="608"/>
                    </a:lnTo>
                    <a:lnTo>
                      <a:pt x="153" y="610"/>
                    </a:lnTo>
                    <a:lnTo>
                      <a:pt x="153" y="612"/>
                    </a:lnTo>
                    <a:lnTo>
                      <a:pt x="152" y="615"/>
                    </a:lnTo>
                    <a:lnTo>
                      <a:pt x="145" y="616"/>
                    </a:lnTo>
                    <a:lnTo>
                      <a:pt x="138" y="619"/>
                    </a:lnTo>
                    <a:lnTo>
                      <a:pt x="130" y="621"/>
                    </a:lnTo>
                    <a:lnTo>
                      <a:pt x="123" y="623"/>
                    </a:lnTo>
                    <a:lnTo>
                      <a:pt x="123" y="625"/>
                    </a:lnTo>
                    <a:lnTo>
                      <a:pt x="123" y="626"/>
                    </a:lnTo>
                    <a:lnTo>
                      <a:pt x="123" y="629"/>
                    </a:lnTo>
                    <a:lnTo>
                      <a:pt x="121" y="630"/>
                    </a:lnTo>
                    <a:lnTo>
                      <a:pt x="136" y="629"/>
                    </a:lnTo>
                    <a:lnTo>
                      <a:pt x="145" y="628"/>
                    </a:lnTo>
                    <a:lnTo>
                      <a:pt x="152" y="628"/>
                    </a:lnTo>
                    <a:lnTo>
                      <a:pt x="159" y="629"/>
                    </a:lnTo>
                    <a:lnTo>
                      <a:pt x="160" y="630"/>
                    </a:lnTo>
                    <a:lnTo>
                      <a:pt x="160" y="632"/>
                    </a:lnTo>
                    <a:lnTo>
                      <a:pt x="160" y="633"/>
                    </a:lnTo>
                    <a:lnTo>
                      <a:pt x="160" y="634"/>
                    </a:lnTo>
                    <a:lnTo>
                      <a:pt x="153" y="637"/>
                    </a:lnTo>
                    <a:lnTo>
                      <a:pt x="145" y="640"/>
                    </a:lnTo>
                    <a:lnTo>
                      <a:pt x="136" y="644"/>
                    </a:lnTo>
                    <a:lnTo>
                      <a:pt x="125" y="647"/>
                    </a:lnTo>
                    <a:lnTo>
                      <a:pt x="125" y="648"/>
                    </a:lnTo>
                    <a:lnTo>
                      <a:pt x="125" y="648"/>
                    </a:lnTo>
                    <a:lnTo>
                      <a:pt x="124" y="650"/>
                    </a:lnTo>
                    <a:lnTo>
                      <a:pt x="124" y="651"/>
                    </a:lnTo>
                    <a:lnTo>
                      <a:pt x="134" y="651"/>
                    </a:lnTo>
                    <a:lnTo>
                      <a:pt x="143" y="651"/>
                    </a:lnTo>
                    <a:lnTo>
                      <a:pt x="150" y="650"/>
                    </a:lnTo>
                    <a:lnTo>
                      <a:pt x="157" y="648"/>
                    </a:lnTo>
                    <a:lnTo>
                      <a:pt x="157" y="651"/>
                    </a:lnTo>
                    <a:lnTo>
                      <a:pt x="157" y="652"/>
                    </a:lnTo>
                    <a:lnTo>
                      <a:pt x="156" y="655"/>
                    </a:lnTo>
                    <a:lnTo>
                      <a:pt x="156" y="658"/>
                    </a:lnTo>
                    <a:lnTo>
                      <a:pt x="135" y="665"/>
                    </a:lnTo>
                    <a:lnTo>
                      <a:pt x="124" y="668"/>
                    </a:lnTo>
                    <a:lnTo>
                      <a:pt x="120" y="670"/>
                    </a:lnTo>
                    <a:lnTo>
                      <a:pt x="117" y="672"/>
                    </a:lnTo>
                    <a:lnTo>
                      <a:pt x="127" y="675"/>
                    </a:lnTo>
                    <a:lnTo>
                      <a:pt x="136" y="675"/>
                    </a:lnTo>
                    <a:lnTo>
                      <a:pt x="146" y="673"/>
                    </a:lnTo>
                    <a:lnTo>
                      <a:pt x="153" y="672"/>
                    </a:lnTo>
                    <a:lnTo>
                      <a:pt x="153" y="673"/>
                    </a:lnTo>
                    <a:lnTo>
                      <a:pt x="153" y="676"/>
                    </a:lnTo>
                    <a:lnTo>
                      <a:pt x="153" y="679"/>
                    </a:lnTo>
                    <a:lnTo>
                      <a:pt x="153" y="681"/>
                    </a:lnTo>
                    <a:lnTo>
                      <a:pt x="146" y="684"/>
                    </a:lnTo>
                    <a:lnTo>
                      <a:pt x="141" y="687"/>
                    </a:lnTo>
                    <a:lnTo>
                      <a:pt x="131" y="690"/>
                    </a:lnTo>
                    <a:lnTo>
                      <a:pt x="116" y="694"/>
                    </a:lnTo>
                    <a:lnTo>
                      <a:pt x="116" y="695"/>
                    </a:lnTo>
                    <a:lnTo>
                      <a:pt x="116" y="697"/>
                    </a:lnTo>
                    <a:lnTo>
                      <a:pt x="116" y="698"/>
                    </a:lnTo>
                    <a:lnTo>
                      <a:pt x="114" y="699"/>
                    </a:lnTo>
                    <a:lnTo>
                      <a:pt x="120" y="701"/>
                    </a:lnTo>
                    <a:lnTo>
                      <a:pt x="127" y="699"/>
                    </a:lnTo>
                    <a:lnTo>
                      <a:pt x="135" y="698"/>
                    </a:lnTo>
                    <a:lnTo>
                      <a:pt x="150" y="695"/>
                    </a:lnTo>
                    <a:lnTo>
                      <a:pt x="149" y="701"/>
                    </a:lnTo>
                    <a:lnTo>
                      <a:pt x="149" y="705"/>
                    </a:lnTo>
                    <a:lnTo>
                      <a:pt x="148" y="708"/>
                    </a:lnTo>
                    <a:lnTo>
                      <a:pt x="146" y="710"/>
                    </a:lnTo>
                    <a:lnTo>
                      <a:pt x="142" y="712"/>
                    </a:lnTo>
                    <a:lnTo>
                      <a:pt x="136" y="713"/>
                    </a:lnTo>
                    <a:lnTo>
                      <a:pt x="131" y="715"/>
                    </a:lnTo>
                    <a:lnTo>
                      <a:pt x="125" y="715"/>
                    </a:lnTo>
                    <a:lnTo>
                      <a:pt x="120" y="717"/>
                    </a:lnTo>
                    <a:lnTo>
                      <a:pt x="114" y="719"/>
                    </a:lnTo>
                    <a:lnTo>
                      <a:pt x="109" y="722"/>
                    </a:lnTo>
                    <a:lnTo>
                      <a:pt x="103" y="724"/>
                    </a:lnTo>
                    <a:lnTo>
                      <a:pt x="105" y="724"/>
                    </a:lnTo>
                    <a:lnTo>
                      <a:pt x="105" y="726"/>
                    </a:lnTo>
                    <a:lnTo>
                      <a:pt x="105" y="726"/>
                    </a:lnTo>
                    <a:lnTo>
                      <a:pt x="105" y="727"/>
                    </a:lnTo>
                    <a:lnTo>
                      <a:pt x="113" y="727"/>
                    </a:lnTo>
                    <a:lnTo>
                      <a:pt x="120" y="727"/>
                    </a:lnTo>
                    <a:lnTo>
                      <a:pt x="124" y="727"/>
                    </a:lnTo>
                    <a:lnTo>
                      <a:pt x="128" y="727"/>
                    </a:lnTo>
                    <a:lnTo>
                      <a:pt x="132" y="727"/>
                    </a:lnTo>
                    <a:lnTo>
                      <a:pt x="136" y="726"/>
                    </a:lnTo>
                    <a:lnTo>
                      <a:pt x="141" y="726"/>
                    </a:lnTo>
                    <a:lnTo>
                      <a:pt x="146" y="724"/>
                    </a:lnTo>
                    <a:lnTo>
                      <a:pt x="146" y="728"/>
                    </a:lnTo>
                    <a:lnTo>
                      <a:pt x="146" y="733"/>
                    </a:lnTo>
                    <a:lnTo>
                      <a:pt x="146" y="737"/>
                    </a:lnTo>
                    <a:lnTo>
                      <a:pt x="145" y="739"/>
                    </a:lnTo>
                    <a:lnTo>
                      <a:pt x="136" y="741"/>
                    </a:lnTo>
                    <a:lnTo>
                      <a:pt x="127" y="744"/>
                    </a:lnTo>
                    <a:lnTo>
                      <a:pt x="118" y="745"/>
                    </a:lnTo>
                    <a:lnTo>
                      <a:pt x="109" y="748"/>
                    </a:lnTo>
                    <a:lnTo>
                      <a:pt x="109" y="749"/>
                    </a:lnTo>
                    <a:lnTo>
                      <a:pt x="109" y="751"/>
                    </a:lnTo>
                    <a:lnTo>
                      <a:pt x="109" y="753"/>
                    </a:lnTo>
                    <a:lnTo>
                      <a:pt x="109" y="755"/>
                    </a:lnTo>
                    <a:lnTo>
                      <a:pt x="118" y="755"/>
                    </a:lnTo>
                    <a:lnTo>
                      <a:pt x="125" y="755"/>
                    </a:lnTo>
                    <a:lnTo>
                      <a:pt x="132" y="753"/>
                    </a:lnTo>
                    <a:lnTo>
                      <a:pt x="143" y="752"/>
                    </a:lnTo>
                    <a:lnTo>
                      <a:pt x="142" y="753"/>
                    </a:lnTo>
                    <a:lnTo>
                      <a:pt x="142" y="756"/>
                    </a:lnTo>
                    <a:lnTo>
                      <a:pt x="142" y="757"/>
                    </a:lnTo>
                    <a:lnTo>
                      <a:pt x="141" y="760"/>
                    </a:lnTo>
                    <a:lnTo>
                      <a:pt x="138" y="762"/>
                    </a:lnTo>
                    <a:lnTo>
                      <a:pt x="134" y="763"/>
                    </a:lnTo>
                    <a:lnTo>
                      <a:pt x="124" y="764"/>
                    </a:lnTo>
                    <a:lnTo>
                      <a:pt x="106" y="766"/>
                    </a:lnTo>
                    <a:lnTo>
                      <a:pt x="106" y="767"/>
                    </a:lnTo>
                    <a:lnTo>
                      <a:pt x="106" y="769"/>
                    </a:lnTo>
                    <a:lnTo>
                      <a:pt x="106" y="771"/>
                    </a:lnTo>
                    <a:lnTo>
                      <a:pt x="106" y="773"/>
                    </a:lnTo>
                    <a:lnTo>
                      <a:pt x="116" y="773"/>
                    </a:lnTo>
                    <a:lnTo>
                      <a:pt x="124" y="773"/>
                    </a:lnTo>
                    <a:lnTo>
                      <a:pt x="132" y="773"/>
                    </a:lnTo>
                    <a:lnTo>
                      <a:pt x="141" y="773"/>
                    </a:lnTo>
                    <a:lnTo>
                      <a:pt x="141" y="774"/>
                    </a:lnTo>
                    <a:lnTo>
                      <a:pt x="141" y="777"/>
                    </a:lnTo>
                    <a:lnTo>
                      <a:pt x="141" y="778"/>
                    </a:lnTo>
                    <a:lnTo>
                      <a:pt x="141" y="781"/>
                    </a:lnTo>
                    <a:lnTo>
                      <a:pt x="135" y="785"/>
                    </a:lnTo>
                    <a:lnTo>
                      <a:pt x="128" y="788"/>
                    </a:lnTo>
                    <a:lnTo>
                      <a:pt x="120" y="791"/>
                    </a:lnTo>
                    <a:lnTo>
                      <a:pt x="110" y="792"/>
                    </a:lnTo>
                    <a:lnTo>
                      <a:pt x="110" y="795"/>
                    </a:lnTo>
                    <a:lnTo>
                      <a:pt x="112" y="796"/>
                    </a:lnTo>
                    <a:lnTo>
                      <a:pt x="112" y="799"/>
                    </a:lnTo>
                    <a:lnTo>
                      <a:pt x="112" y="802"/>
                    </a:lnTo>
                    <a:lnTo>
                      <a:pt x="99" y="802"/>
                    </a:lnTo>
                    <a:lnTo>
                      <a:pt x="84" y="799"/>
                    </a:lnTo>
                    <a:lnTo>
                      <a:pt x="67" y="796"/>
                    </a:lnTo>
                    <a:lnTo>
                      <a:pt x="51" y="791"/>
                    </a:lnTo>
                    <a:lnTo>
                      <a:pt x="34" y="784"/>
                    </a:lnTo>
                    <a:lnTo>
                      <a:pt x="19" y="775"/>
                    </a:lnTo>
                    <a:lnTo>
                      <a:pt x="8" y="766"/>
                    </a:lnTo>
                    <a:lnTo>
                      <a:pt x="0" y="753"/>
                    </a:lnTo>
                    <a:lnTo>
                      <a:pt x="0" y="744"/>
                    </a:lnTo>
                    <a:lnTo>
                      <a:pt x="0" y="734"/>
                    </a:lnTo>
                    <a:lnTo>
                      <a:pt x="0" y="724"/>
                    </a:lnTo>
                    <a:lnTo>
                      <a:pt x="0" y="71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3" name="Freeform 105"/>
              <p:cNvSpPr>
                <a:spLocks/>
              </p:cNvSpPr>
              <p:nvPr/>
            </p:nvSpPr>
            <p:spPr bwMode="auto">
              <a:xfrm>
                <a:off x="4653" y="3329"/>
                <a:ext cx="62" cy="71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" y="39"/>
                  </a:cxn>
                  <a:cxn ang="0">
                    <a:pos x="8" y="25"/>
                  </a:cxn>
                  <a:cxn ang="0">
                    <a:pos x="15" y="11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6" y="2"/>
                  </a:cxn>
                  <a:cxn ang="0">
                    <a:pos x="43" y="3"/>
                  </a:cxn>
                  <a:cxn ang="0">
                    <a:pos x="50" y="6"/>
                  </a:cxn>
                  <a:cxn ang="0">
                    <a:pos x="56" y="9"/>
                  </a:cxn>
                  <a:cxn ang="0">
                    <a:pos x="63" y="11"/>
                  </a:cxn>
                  <a:cxn ang="0">
                    <a:pos x="69" y="13"/>
                  </a:cxn>
                  <a:cxn ang="0">
                    <a:pos x="74" y="15"/>
                  </a:cxn>
                  <a:cxn ang="0">
                    <a:pos x="80" y="15"/>
                  </a:cxn>
                  <a:cxn ang="0">
                    <a:pos x="87" y="17"/>
                  </a:cxn>
                  <a:cxn ang="0">
                    <a:pos x="92" y="17"/>
                  </a:cxn>
                  <a:cxn ang="0">
                    <a:pos x="98" y="17"/>
                  </a:cxn>
                  <a:cxn ang="0">
                    <a:pos x="103" y="17"/>
                  </a:cxn>
                  <a:cxn ang="0">
                    <a:pos x="109" y="17"/>
                  </a:cxn>
                  <a:cxn ang="0">
                    <a:pos x="114" y="18"/>
                  </a:cxn>
                  <a:cxn ang="0">
                    <a:pos x="120" y="18"/>
                  </a:cxn>
                  <a:cxn ang="0">
                    <a:pos x="124" y="43"/>
                  </a:cxn>
                  <a:cxn ang="0">
                    <a:pos x="124" y="65"/>
                  </a:cxn>
                  <a:cxn ang="0">
                    <a:pos x="116" y="87"/>
                  </a:cxn>
                  <a:cxn ang="0">
                    <a:pos x="101" y="109"/>
                  </a:cxn>
                  <a:cxn ang="0">
                    <a:pos x="87" y="90"/>
                  </a:cxn>
                  <a:cxn ang="0">
                    <a:pos x="90" y="74"/>
                  </a:cxn>
                  <a:cxn ang="0">
                    <a:pos x="99" y="60"/>
                  </a:cxn>
                  <a:cxn ang="0">
                    <a:pos x="103" y="47"/>
                  </a:cxn>
                  <a:cxn ang="0">
                    <a:pos x="102" y="46"/>
                  </a:cxn>
                  <a:cxn ang="0">
                    <a:pos x="102" y="46"/>
                  </a:cxn>
                  <a:cxn ang="0">
                    <a:pos x="101" y="46"/>
                  </a:cxn>
                  <a:cxn ang="0">
                    <a:pos x="99" y="46"/>
                  </a:cxn>
                  <a:cxn ang="0">
                    <a:pos x="85" y="56"/>
                  </a:cxn>
                  <a:cxn ang="0">
                    <a:pos x="74" y="65"/>
                  </a:cxn>
                  <a:cxn ang="0">
                    <a:pos x="65" y="75"/>
                  </a:cxn>
                  <a:cxn ang="0">
                    <a:pos x="58" y="86"/>
                  </a:cxn>
                  <a:cxn ang="0">
                    <a:pos x="51" y="97"/>
                  </a:cxn>
                  <a:cxn ang="0">
                    <a:pos x="47" y="111"/>
                  </a:cxn>
                  <a:cxn ang="0">
                    <a:pos x="43" y="125"/>
                  </a:cxn>
                  <a:cxn ang="0">
                    <a:pos x="40" y="143"/>
                  </a:cxn>
                  <a:cxn ang="0">
                    <a:pos x="18" y="130"/>
                  </a:cxn>
                  <a:cxn ang="0">
                    <a:pos x="5" y="105"/>
                  </a:cxn>
                  <a:cxn ang="0">
                    <a:pos x="1" y="79"/>
                  </a:cxn>
                  <a:cxn ang="0">
                    <a:pos x="0" y="56"/>
                  </a:cxn>
                </a:cxnLst>
                <a:rect l="0" t="0" r="r" b="b"/>
                <a:pathLst>
                  <a:path w="124" h="143">
                    <a:moveTo>
                      <a:pt x="0" y="56"/>
                    </a:moveTo>
                    <a:lnTo>
                      <a:pt x="2" y="39"/>
                    </a:lnTo>
                    <a:lnTo>
                      <a:pt x="8" y="25"/>
                    </a:lnTo>
                    <a:lnTo>
                      <a:pt x="15" y="11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6" y="2"/>
                    </a:lnTo>
                    <a:lnTo>
                      <a:pt x="43" y="3"/>
                    </a:lnTo>
                    <a:lnTo>
                      <a:pt x="50" y="6"/>
                    </a:lnTo>
                    <a:lnTo>
                      <a:pt x="56" y="9"/>
                    </a:lnTo>
                    <a:lnTo>
                      <a:pt x="63" y="11"/>
                    </a:lnTo>
                    <a:lnTo>
                      <a:pt x="69" y="13"/>
                    </a:lnTo>
                    <a:lnTo>
                      <a:pt x="74" y="15"/>
                    </a:lnTo>
                    <a:lnTo>
                      <a:pt x="80" y="15"/>
                    </a:lnTo>
                    <a:lnTo>
                      <a:pt x="87" y="17"/>
                    </a:lnTo>
                    <a:lnTo>
                      <a:pt x="92" y="17"/>
                    </a:lnTo>
                    <a:lnTo>
                      <a:pt x="98" y="17"/>
                    </a:lnTo>
                    <a:lnTo>
                      <a:pt x="103" y="17"/>
                    </a:lnTo>
                    <a:lnTo>
                      <a:pt x="109" y="17"/>
                    </a:lnTo>
                    <a:lnTo>
                      <a:pt x="114" y="18"/>
                    </a:lnTo>
                    <a:lnTo>
                      <a:pt x="120" y="18"/>
                    </a:lnTo>
                    <a:lnTo>
                      <a:pt x="124" y="43"/>
                    </a:lnTo>
                    <a:lnTo>
                      <a:pt x="124" y="65"/>
                    </a:lnTo>
                    <a:lnTo>
                      <a:pt x="116" y="87"/>
                    </a:lnTo>
                    <a:lnTo>
                      <a:pt x="101" y="109"/>
                    </a:lnTo>
                    <a:lnTo>
                      <a:pt x="87" y="90"/>
                    </a:lnTo>
                    <a:lnTo>
                      <a:pt x="90" y="74"/>
                    </a:lnTo>
                    <a:lnTo>
                      <a:pt x="99" y="60"/>
                    </a:lnTo>
                    <a:lnTo>
                      <a:pt x="103" y="47"/>
                    </a:lnTo>
                    <a:lnTo>
                      <a:pt x="102" y="46"/>
                    </a:lnTo>
                    <a:lnTo>
                      <a:pt x="102" y="46"/>
                    </a:lnTo>
                    <a:lnTo>
                      <a:pt x="101" y="46"/>
                    </a:lnTo>
                    <a:lnTo>
                      <a:pt x="99" y="46"/>
                    </a:lnTo>
                    <a:lnTo>
                      <a:pt x="85" y="56"/>
                    </a:lnTo>
                    <a:lnTo>
                      <a:pt x="74" y="65"/>
                    </a:lnTo>
                    <a:lnTo>
                      <a:pt x="65" y="75"/>
                    </a:lnTo>
                    <a:lnTo>
                      <a:pt x="58" y="86"/>
                    </a:lnTo>
                    <a:lnTo>
                      <a:pt x="51" y="97"/>
                    </a:lnTo>
                    <a:lnTo>
                      <a:pt x="47" y="111"/>
                    </a:lnTo>
                    <a:lnTo>
                      <a:pt x="43" y="125"/>
                    </a:lnTo>
                    <a:lnTo>
                      <a:pt x="40" y="143"/>
                    </a:lnTo>
                    <a:lnTo>
                      <a:pt x="18" y="130"/>
                    </a:lnTo>
                    <a:lnTo>
                      <a:pt x="5" y="105"/>
                    </a:lnTo>
                    <a:lnTo>
                      <a:pt x="1" y="79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4" name="Freeform 106"/>
              <p:cNvSpPr>
                <a:spLocks/>
              </p:cNvSpPr>
              <p:nvPr/>
            </p:nvSpPr>
            <p:spPr bwMode="auto">
              <a:xfrm>
                <a:off x="4656" y="3384"/>
                <a:ext cx="58" cy="46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6" y="72"/>
                  </a:cxn>
                  <a:cxn ang="0">
                    <a:pos x="11" y="62"/>
                  </a:cxn>
                  <a:cxn ang="0">
                    <a:pos x="15" y="54"/>
                  </a:cxn>
                  <a:cxn ang="0">
                    <a:pos x="21" y="44"/>
                  </a:cxn>
                  <a:cxn ang="0">
                    <a:pos x="32" y="47"/>
                  </a:cxn>
                  <a:cxn ang="0">
                    <a:pos x="38" y="51"/>
                  </a:cxn>
                  <a:cxn ang="0">
                    <a:pos x="43" y="56"/>
                  </a:cxn>
                  <a:cxn ang="0">
                    <a:pos x="50" y="63"/>
                  </a:cxn>
                  <a:cxn ang="0">
                    <a:pos x="72" y="61"/>
                  </a:cxn>
                  <a:cxn ang="0">
                    <a:pos x="86" y="55"/>
                  </a:cxn>
                  <a:cxn ang="0">
                    <a:pos x="94" y="45"/>
                  </a:cxn>
                  <a:cxn ang="0">
                    <a:pos x="98" y="36"/>
                  </a:cxn>
                  <a:cxn ang="0">
                    <a:pos x="100" y="25"/>
                  </a:cxn>
                  <a:cxn ang="0">
                    <a:pos x="103" y="14"/>
                  </a:cxn>
                  <a:cxn ang="0">
                    <a:pos x="108" y="5"/>
                  </a:cxn>
                  <a:cxn ang="0">
                    <a:pos x="118" y="0"/>
                  </a:cxn>
                  <a:cxn ang="0">
                    <a:pos x="115" y="23"/>
                  </a:cxn>
                  <a:cxn ang="0">
                    <a:pos x="112" y="45"/>
                  </a:cxn>
                  <a:cxn ang="0">
                    <a:pos x="108" y="69"/>
                  </a:cxn>
                  <a:cxn ang="0">
                    <a:pos x="105" y="92"/>
                  </a:cxn>
                  <a:cxn ang="0">
                    <a:pos x="93" y="92"/>
                  </a:cxn>
                  <a:cxn ang="0">
                    <a:pos x="82" y="91"/>
                  </a:cxn>
                  <a:cxn ang="0">
                    <a:pos x="72" y="91"/>
                  </a:cxn>
                  <a:cxn ang="0">
                    <a:pos x="64" y="90"/>
                  </a:cxn>
                  <a:cxn ang="0">
                    <a:pos x="53" y="90"/>
                  </a:cxn>
                  <a:cxn ang="0">
                    <a:pos x="40" y="88"/>
                  </a:cxn>
                  <a:cxn ang="0">
                    <a:pos x="24" y="87"/>
                  </a:cxn>
                  <a:cxn ang="0">
                    <a:pos x="2" y="84"/>
                  </a:cxn>
                  <a:cxn ang="0">
                    <a:pos x="2" y="83"/>
                  </a:cxn>
                  <a:cxn ang="0">
                    <a:pos x="2" y="83"/>
                  </a:cxn>
                  <a:cxn ang="0">
                    <a:pos x="2" y="81"/>
                  </a:cxn>
                  <a:cxn ang="0">
                    <a:pos x="0" y="81"/>
                  </a:cxn>
                </a:cxnLst>
                <a:rect l="0" t="0" r="r" b="b"/>
                <a:pathLst>
                  <a:path w="118" h="92">
                    <a:moveTo>
                      <a:pt x="0" y="81"/>
                    </a:moveTo>
                    <a:lnTo>
                      <a:pt x="6" y="72"/>
                    </a:lnTo>
                    <a:lnTo>
                      <a:pt x="11" y="62"/>
                    </a:lnTo>
                    <a:lnTo>
                      <a:pt x="15" y="54"/>
                    </a:lnTo>
                    <a:lnTo>
                      <a:pt x="21" y="44"/>
                    </a:lnTo>
                    <a:lnTo>
                      <a:pt x="32" y="47"/>
                    </a:lnTo>
                    <a:lnTo>
                      <a:pt x="38" y="51"/>
                    </a:lnTo>
                    <a:lnTo>
                      <a:pt x="43" y="56"/>
                    </a:lnTo>
                    <a:lnTo>
                      <a:pt x="50" y="63"/>
                    </a:lnTo>
                    <a:lnTo>
                      <a:pt x="72" y="61"/>
                    </a:lnTo>
                    <a:lnTo>
                      <a:pt x="86" y="55"/>
                    </a:lnTo>
                    <a:lnTo>
                      <a:pt x="94" y="45"/>
                    </a:lnTo>
                    <a:lnTo>
                      <a:pt x="98" y="36"/>
                    </a:lnTo>
                    <a:lnTo>
                      <a:pt x="100" y="25"/>
                    </a:lnTo>
                    <a:lnTo>
                      <a:pt x="103" y="14"/>
                    </a:lnTo>
                    <a:lnTo>
                      <a:pt x="108" y="5"/>
                    </a:lnTo>
                    <a:lnTo>
                      <a:pt x="118" y="0"/>
                    </a:lnTo>
                    <a:lnTo>
                      <a:pt x="115" y="23"/>
                    </a:lnTo>
                    <a:lnTo>
                      <a:pt x="112" y="45"/>
                    </a:lnTo>
                    <a:lnTo>
                      <a:pt x="108" y="69"/>
                    </a:lnTo>
                    <a:lnTo>
                      <a:pt x="105" y="92"/>
                    </a:lnTo>
                    <a:lnTo>
                      <a:pt x="93" y="92"/>
                    </a:lnTo>
                    <a:lnTo>
                      <a:pt x="82" y="91"/>
                    </a:lnTo>
                    <a:lnTo>
                      <a:pt x="72" y="91"/>
                    </a:lnTo>
                    <a:lnTo>
                      <a:pt x="64" y="90"/>
                    </a:lnTo>
                    <a:lnTo>
                      <a:pt x="53" y="90"/>
                    </a:lnTo>
                    <a:lnTo>
                      <a:pt x="40" y="88"/>
                    </a:lnTo>
                    <a:lnTo>
                      <a:pt x="24" y="87"/>
                    </a:lnTo>
                    <a:lnTo>
                      <a:pt x="2" y="84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4C4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5" name="Freeform 107"/>
              <p:cNvSpPr>
                <a:spLocks/>
              </p:cNvSpPr>
              <p:nvPr/>
            </p:nvSpPr>
            <p:spPr bwMode="auto">
              <a:xfrm>
                <a:off x="4681" y="3374"/>
                <a:ext cx="16" cy="35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3" y="32"/>
                  </a:cxn>
                  <a:cxn ang="0">
                    <a:pos x="6" y="19"/>
                  </a:cxn>
                  <a:cxn ang="0">
                    <a:pos x="10" y="1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8" y="15"/>
                  </a:cxn>
                  <a:cxn ang="0">
                    <a:pos x="32" y="32"/>
                  </a:cxn>
                  <a:cxn ang="0">
                    <a:pos x="33" y="48"/>
                  </a:cxn>
                  <a:cxn ang="0">
                    <a:pos x="30" y="65"/>
                  </a:cxn>
                  <a:cxn ang="0">
                    <a:pos x="25" y="66"/>
                  </a:cxn>
                  <a:cxn ang="0">
                    <a:pos x="19" y="69"/>
                  </a:cxn>
                  <a:cxn ang="0">
                    <a:pos x="12" y="71"/>
                  </a:cxn>
                  <a:cxn ang="0">
                    <a:pos x="4" y="71"/>
                  </a:cxn>
                  <a:cxn ang="0">
                    <a:pos x="3" y="69"/>
                  </a:cxn>
                  <a:cxn ang="0">
                    <a:pos x="1" y="65"/>
                  </a:cxn>
                  <a:cxn ang="0">
                    <a:pos x="1" y="60"/>
                  </a:cxn>
                  <a:cxn ang="0">
                    <a:pos x="0" y="47"/>
                  </a:cxn>
                </a:cxnLst>
                <a:rect l="0" t="0" r="r" b="b"/>
                <a:pathLst>
                  <a:path w="33" h="71">
                    <a:moveTo>
                      <a:pt x="0" y="47"/>
                    </a:moveTo>
                    <a:lnTo>
                      <a:pt x="3" y="32"/>
                    </a:lnTo>
                    <a:lnTo>
                      <a:pt x="6" y="19"/>
                    </a:lnTo>
                    <a:lnTo>
                      <a:pt x="10" y="1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8" y="15"/>
                    </a:lnTo>
                    <a:lnTo>
                      <a:pt x="32" y="32"/>
                    </a:lnTo>
                    <a:lnTo>
                      <a:pt x="33" y="48"/>
                    </a:lnTo>
                    <a:lnTo>
                      <a:pt x="30" y="65"/>
                    </a:lnTo>
                    <a:lnTo>
                      <a:pt x="25" y="66"/>
                    </a:lnTo>
                    <a:lnTo>
                      <a:pt x="19" y="69"/>
                    </a:lnTo>
                    <a:lnTo>
                      <a:pt x="12" y="71"/>
                    </a:lnTo>
                    <a:lnTo>
                      <a:pt x="4" y="71"/>
                    </a:lnTo>
                    <a:lnTo>
                      <a:pt x="3" y="69"/>
                    </a:lnTo>
                    <a:lnTo>
                      <a:pt x="1" y="65"/>
                    </a:lnTo>
                    <a:lnTo>
                      <a:pt x="1" y="6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6" name="Freeform 108"/>
              <p:cNvSpPr>
                <a:spLocks/>
              </p:cNvSpPr>
              <p:nvPr/>
            </p:nvSpPr>
            <p:spPr bwMode="auto">
              <a:xfrm>
                <a:off x="4703" y="3342"/>
                <a:ext cx="288" cy="456"/>
              </a:xfrm>
              <a:custGeom>
                <a:avLst/>
                <a:gdLst/>
                <a:ahLst/>
                <a:cxnLst>
                  <a:cxn ang="0">
                    <a:pos x="57" y="3"/>
                  </a:cxn>
                  <a:cxn ang="0">
                    <a:pos x="397" y="51"/>
                  </a:cxn>
                  <a:cxn ang="0">
                    <a:pos x="486" y="47"/>
                  </a:cxn>
                  <a:cxn ang="0">
                    <a:pos x="490" y="70"/>
                  </a:cxn>
                  <a:cxn ang="0">
                    <a:pos x="508" y="98"/>
                  </a:cxn>
                  <a:cxn ang="0">
                    <a:pos x="501" y="123"/>
                  </a:cxn>
                  <a:cxn ang="0">
                    <a:pos x="488" y="146"/>
                  </a:cxn>
                  <a:cxn ang="0">
                    <a:pos x="502" y="163"/>
                  </a:cxn>
                  <a:cxn ang="0">
                    <a:pos x="511" y="189"/>
                  </a:cxn>
                  <a:cxn ang="0">
                    <a:pos x="537" y="206"/>
                  </a:cxn>
                  <a:cxn ang="0">
                    <a:pos x="534" y="232"/>
                  </a:cxn>
                  <a:cxn ang="0">
                    <a:pos x="526" y="256"/>
                  </a:cxn>
                  <a:cxn ang="0">
                    <a:pos x="522" y="280"/>
                  </a:cxn>
                  <a:cxn ang="0">
                    <a:pos x="520" y="308"/>
                  </a:cxn>
                  <a:cxn ang="0">
                    <a:pos x="509" y="334"/>
                  </a:cxn>
                  <a:cxn ang="0">
                    <a:pos x="519" y="354"/>
                  </a:cxn>
                  <a:cxn ang="0">
                    <a:pos x="511" y="380"/>
                  </a:cxn>
                  <a:cxn ang="0">
                    <a:pos x="538" y="403"/>
                  </a:cxn>
                  <a:cxn ang="0">
                    <a:pos x="553" y="419"/>
                  </a:cxn>
                  <a:cxn ang="0">
                    <a:pos x="548" y="446"/>
                  </a:cxn>
                  <a:cxn ang="0">
                    <a:pos x="545" y="477"/>
                  </a:cxn>
                  <a:cxn ang="0">
                    <a:pos x="534" y="525"/>
                  </a:cxn>
                  <a:cxn ang="0">
                    <a:pos x="563" y="544"/>
                  </a:cxn>
                  <a:cxn ang="0">
                    <a:pos x="535" y="579"/>
                  </a:cxn>
                  <a:cxn ang="0">
                    <a:pos x="559" y="594"/>
                  </a:cxn>
                  <a:cxn ang="0">
                    <a:pos x="552" y="629"/>
                  </a:cxn>
                  <a:cxn ang="0">
                    <a:pos x="526" y="663"/>
                  </a:cxn>
                  <a:cxn ang="0">
                    <a:pos x="524" y="689"/>
                  </a:cxn>
                  <a:cxn ang="0">
                    <a:pos x="542" y="714"/>
                  </a:cxn>
                  <a:cxn ang="0">
                    <a:pos x="538" y="750"/>
                  </a:cxn>
                  <a:cxn ang="0">
                    <a:pos x="577" y="768"/>
                  </a:cxn>
                  <a:cxn ang="0">
                    <a:pos x="574" y="808"/>
                  </a:cxn>
                  <a:cxn ang="0">
                    <a:pos x="531" y="865"/>
                  </a:cxn>
                  <a:cxn ang="0">
                    <a:pos x="365" y="694"/>
                  </a:cxn>
                  <a:cxn ang="0">
                    <a:pos x="339" y="94"/>
                  </a:cxn>
                  <a:cxn ang="0">
                    <a:pos x="223" y="131"/>
                  </a:cxn>
                  <a:cxn ang="0">
                    <a:pos x="197" y="157"/>
                  </a:cxn>
                  <a:cxn ang="0">
                    <a:pos x="210" y="180"/>
                  </a:cxn>
                  <a:cxn ang="0">
                    <a:pos x="230" y="203"/>
                  </a:cxn>
                  <a:cxn ang="0">
                    <a:pos x="222" y="233"/>
                  </a:cxn>
                  <a:cxn ang="0">
                    <a:pos x="216" y="254"/>
                  </a:cxn>
                  <a:cxn ang="0">
                    <a:pos x="205" y="283"/>
                  </a:cxn>
                  <a:cxn ang="0">
                    <a:pos x="169" y="314"/>
                  </a:cxn>
                  <a:cxn ang="0">
                    <a:pos x="157" y="348"/>
                  </a:cxn>
                  <a:cxn ang="0">
                    <a:pos x="155" y="368"/>
                  </a:cxn>
                  <a:cxn ang="0">
                    <a:pos x="145" y="395"/>
                  </a:cxn>
                  <a:cxn ang="0">
                    <a:pos x="147" y="423"/>
                  </a:cxn>
                  <a:cxn ang="0">
                    <a:pos x="150" y="446"/>
                  </a:cxn>
                  <a:cxn ang="0">
                    <a:pos x="162" y="471"/>
                  </a:cxn>
                  <a:cxn ang="0">
                    <a:pos x="175" y="489"/>
                  </a:cxn>
                  <a:cxn ang="0">
                    <a:pos x="172" y="510"/>
                  </a:cxn>
                  <a:cxn ang="0">
                    <a:pos x="188" y="535"/>
                  </a:cxn>
                  <a:cxn ang="0">
                    <a:pos x="190" y="565"/>
                  </a:cxn>
                  <a:cxn ang="0">
                    <a:pos x="190" y="589"/>
                  </a:cxn>
                  <a:cxn ang="0">
                    <a:pos x="186" y="612"/>
                  </a:cxn>
                  <a:cxn ang="0">
                    <a:pos x="179" y="640"/>
                  </a:cxn>
                  <a:cxn ang="0">
                    <a:pos x="151" y="687"/>
                  </a:cxn>
                  <a:cxn ang="0">
                    <a:pos x="143" y="724"/>
                  </a:cxn>
                  <a:cxn ang="0">
                    <a:pos x="141" y="756"/>
                  </a:cxn>
                  <a:cxn ang="0">
                    <a:pos x="137" y="783"/>
                  </a:cxn>
                  <a:cxn ang="0">
                    <a:pos x="143" y="808"/>
                  </a:cxn>
                  <a:cxn ang="0">
                    <a:pos x="165" y="835"/>
                  </a:cxn>
                  <a:cxn ang="0">
                    <a:pos x="0" y="858"/>
                  </a:cxn>
                </a:cxnLst>
                <a:rect l="0" t="0" r="r" b="b"/>
                <a:pathLst>
                  <a:path w="577" h="911">
                    <a:moveTo>
                      <a:pt x="0" y="810"/>
                    </a:moveTo>
                    <a:lnTo>
                      <a:pt x="4" y="727"/>
                    </a:lnTo>
                    <a:lnTo>
                      <a:pt x="4" y="644"/>
                    </a:lnTo>
                    <a:lnTo>
                      <a:pt x="3" y="562"/>
                    </a:lnTo>
                    <a:lnTo>
                      <a:pt x="3" y="482"/>
                    </a:lnTo>
                    <a:lnTo>
                      <a:pt x="7" y="460"/>
                    </a:lnTo>
                    <a:lnTo>
                      <a:pt x="13" y="437"/>
                    </a:lnTo>
                    <a:lnTo>
                      <a:pt x="15" y="416"/>
                    </a:lnTo>
                    <a:lnTo>
                      <a:pt x="17" y="397"/>
                    </a:lnTo>
                    <a:lnTo>
                      <a:pt x="9" y="379"/>
                    </a:lnTo>
                    <a:lnTo>
                      <a:pt x="9" y="365"/>
                    </a:lnTo>
                    <a:lnTo>
                      <a:pt x="13" y="350"/>
                    </a:lnTo>
                    <a:lnTo>
                      <a:pt x="21" y="333"/>
                    </a:lnTo>
                    <a:lnTo>
                      <a:pt x="20" y="325"/>
                    </a:lnTo>
                    <a:lnTo>
                      <a:pt x="17" y="316"/>
                    </a:lnTo>
                    <a:lnTo>
                      <a:pt x="15" y="308"/>
                    </a:lnTo>
                    <a:lnTo>
                      <a:pt x="13" y="300"/>
                    </a:lnTo>
                    <a:lnTo>
                      <a:pt x="18" y="224"/>
                    </a:lnTo>
                    <a:lnTo>
                      <a:pt x="27" y="149"/>
                    </a:lnTo>
                    <a:lnTo>
                      <a:pt x="35" y="75"/>
                    </a:lnTo>
                    <a:lnTo>
                      <a:pt x="40" y="0"/>
                    </a:lnTo>
                    <a:lnTo>
                      <a:pt x="49" y="1"/>
                    </a:lnTo>
                    <a:lnTo>
                      <a:pt x="57" y="3"/>
                    </a:lnTo>
                    <a:lnTo>
                      <a:pt x="65" y="7"/>
                    </a:lnTo>
                    <a:lnTo>
                      <a:pt x="72" y="11"/>
                    </a:lnTo>
                    <a:lnTo>
                      <a:pt x="80" y="15"/>
                    </a:lnTo>
                    <a:lnTo>
                      <a:pt x="87" y="21"/>
                    </a:lnTo>
                    <a:lnTo>
                      <a:pt x="96" y="25"/>
                    </a:lnTo>
                    <a:lnTo>
                      <a:pt x="103" y="29"/>
                    </a:lnTo>
                    <a:lnTo>
                      <a:pt x="119" y="34"/>
                    </a:lnTo>
                    <a:lnTo>
                      <a:pt x="137" y="39"/>
                    </a:lnTo>
                    <a:lnTo>
                      <a:pt x="154" y="43"/>
                    </a:lnTo>
                    <a:lnTo>
                      <a:pt x="172" y="47"/>
                    </a:lnTo>
                    <a:lnTo>
                      <a:pt x="188" y="50"/>
                    </a:lnTo>
                    <a:lnTo>
                      <a:pt x="205" y="52"/>
                    </a:lnTo>
                    <a:lnTo>
                      <a:pt x="223" y="54"/>
                    </a:lnTo>
                    <a:lnTo>
                      <a:pt x="240" y="55"/>
                    </a:lnTo>
                    <a:lnTo>
                      <a:pt x="256" y="57"/>
                    </a:lnTo>
                    <a:lnTo>
                      <a:pt x="274" y="58"/>
                    </a:lnTo>
                    <a:lnTo>
                      <a:pt x="291" y="58"/>
                    </a:lnTo>
                    <a:lnTo>
                      <a:pt x="309" y="58"/>
                    </a:lnTo>
                    <a:lnTo>
                      <a:pt x="325" y="58"/>
                    </a:lnTo>
                    <a:lnTo>
                      <a:pt x="342" y="57"/>
                    </a:lnTo>
                    <a:lnTo>
                      <a:pt x="360" y="57"/>
                    </a:lnTo>
                    <a:lnTo>
                      <a:pt x="376" y="55"/>
                    </a:lnTo>
                    <a:lnTo>
                      <a:pt x="397" y="51"/>
                    </a:lnTo>
                    <a:lnTo>
                      <a:pt x="414" y="47"/>
                    </a:lnTo>
                    <a:lnTo>
                      <a:pt x="428" y="43"/>
                    </a:lnTo>
                    <a:lnTo>
                      <a:pt x="441" y="40"/>
                    </a:lnTo>
                    <a:lnTo>
                      <a:pt x="458" y="36"/>
                    </a:lnTo>
                    <a:lnTo>
                      <a:pt x="477" y="30"/>
                    </a:lnTo>
                    <a:lnTo>
                      <a:pt x="502" y="23"/>
                    </a:lnTo>
                    <a:lnTo>
                      <a:pt x="535" y="15"/>
                    </a:lnTo>
                    <a:lnTo>
                      <a:pt x="535" y="17"/>
                    </a:lnTo>
                    <a:lnTo>
                      <a:pt x="535" y="19"/>
                    </a:lnTo>
                    <a:lnTo>
                      <a:pt x="535" y="21"/>
                    </a:lnTo>
                    <a:lnTo>
                      <a:pt x="534" y="23"/>
                    </a:lnTo>
                    <a:lnTo>
                      <a:pt x="529" y="25"/>
                    </a:lnTo>
                    <a:lnTo>
                      <a:pt x="523" y="28"/>
                    </a:lnTo>
                    <a:lnTo>
                      <a:pt x="516" y="29"/>
                    </a:lnTo>
                    <a:lnTo>
                      <a:pt x="511" y="32"/>
                    </a:lnTo>
                    <a:lnTo>
                      <a:pt x="504" y="33"/>
                    </a:lnTo>
                    <a:lnTo>
                      <a:pt x="498" y="36"/>
                    </a:lnTo>
                    <a:lnTo>
                      <a:pt x="491" y="37"/>
                    </a:lnTo>
                    <a:lnTo>
                      <a:pt x="486" y="40"/>
                    </a:lnTo>
                    <a:lnTo>
                      <a:pt x="486" y="41"/>
                    </a:lnTo>
                    <a:lnTo>
                      <a:pt x="486" y="43"/>
                    </a:lnTo>
                    <a:lnTo>
                      <a:pt x="486" y="46"/>
                    </a:lnTo>
                    <a:lnTo>
                      <a:pt x="486" y="47"/>
                    </a:lnTo>
                    <a:lnTo>
                      <a:pt x="494" y="47"/>
                    </a:lnTo>
                    <a:lnTo>
                      <a:pt x="501" y="46"/>
                    </a:lnTo>
                    <a:lnTo>
                      <a:pt x="508" y="44"/>
                    </a:lnTo>
                    <a:lnTo>
                      <a:pt x="515" y="41"/>
                    </a:lnTo>
                    <a:lnTo>
                      <a:pt x="522" y="40"/>
                    </a:lnTo>
                    <a:lnTo>
                      <a:pt x="527" y="39"/>
                    </a:lnTo>
                    <a:lnTo>
                      <a:pt x="534" y="37"/>
                    </a:lnTo>
                    <a:lnTo>
                      <a:pt x="540" y="36"/>
                    </a:lnTo>
                    <a:lnTo>
                      <a:pt x="540" y="39"/>
                    </a:lnTo>
                    <a:lnTo>
                      <a:pt x="540" y="43"/>
                    </a:lnTo>
                    <a:lnTo>
                      <a:pt x="538" y="47"/>
                    </a:lnTo>
                    <a:lnTo>
                      <a:pt x="538" y="50"/>
                    </a:lnTo>
                    <a:lnTo>
                      <a:pt x="533" y="51"/>
                    </a:lnTo>
                    <a:lnTo>
                      <a:pt x="526" y="54"/>
                    </a:lnTo>
                    <a:lnTo>
                      <a:pt x="520" y="55"/>
                    </a:lnTo>
                    <a:lnTo>
                      <a:pt x="515" y="58"/>
                    </a:lnTo>
                    <a:lnTo>
                      <a:pt x="508" y="59"/>
                    </a:lnTo>
                    <a:lnTo>
                      <a:pt x="502" y="62"/>
                    </a:lnTo>
                    <a:lnTo>
                      <a:pt x="495" y="63"/>
                    </a:lnTo>
                    <a:lnTo>
                      <a:pt x="490" y="66"/>
                    </a:lnTo>
                    <a:lnTo>
                      <a:pt x="490" y="68"/>
                    </a:lnTo>
                    <a:lnTo>
                      <a:pt x="490" y="69"/>
                    </a:lnTo>
                    <a:lnTo>
                      <a:pt x="490" y="70"/>
                    </a:lnTo>
                    <a:lnTo>
                      <a:pt x="488" y="72"/>
                    </a:lnTo>
                    <a:lnTo>
                      <a:pt x="497" y="72"/>
                    </a:lnTo>
                    <a:lnTo>
                      <a:pt x="505" y="70"/>
                    </a:lnTo>
                    <a:lnTo>
                      <a:pt x="512" y="68"/>
                    </a:lnTo>
                    <a:lnTo>
                      <a:pt x="519" y="66"/>
                    </a:lnTo>
                    <a:lnTo>
                      <a:pt x="526" y="65"/>
                    </a:lnTo>
                    <a:lnTo>
                      <a:pt x="531" y="63"/>
                    </a:lnTo>
                    <a:lnTo>
                      <a:pt x="537" y="63"/>
                    </a:lnTo>
                    <a:lnTo>
                      <a:pt x="541" y="65"/>
                    </a:lnTo>
                    <a:lnTo>
                      <a:pt x="541" y="68"/>
                    </a:lnTo>
                    <a:lnTo>
                      <a:pt x="541" y="70"/>
                    </a:lnTo>
                    <a:lnTo>
                      <a:pt x="540" y="73"/>
                    </a:lnTo>
                    <a:lnTo>
                      <a:pt x="540" y="76"/>
                    </a:lnTo>
                    <a:lnTo>
                      <a:pt x="534" y="77"/>
                    </a:lnTo>
                    <a:lnTo>
                      <a:pt x="530" y="80"/>
                    </a:lnTo>
                    <a:lnTo>
                      <a:pt x="524" y="81"/>
                    </a:lnTo>
                    <a:lnTo>
                      <a:pt x="519" y="84"/>
                    </a:lnTo>
                    <a:lnTo>
                      <a:pt x="513" y="86"/>
                    </a:lnTo>
                    <a:lnTo>
                      <a:pt x="509" y="88"/>
                    </a:lnTo>
                    <a:lnTo>
                      <a:pt x="504" y="90"/>
                    </a:lnTo>
                    <a:lnTo>
                      <a:pt x="498" y="93"/>
                    </a:lnTo>
                    <a:lnTo>
                      <a:pt x="502" y="97"/>
                    </a:lnTo>
                    <a:lnTo>
                      <a:pt x="508" y="98"/>
                    </a:lnTo>
                    <a:lnTo>
                      <a:pt x="515" y="97"/>
                    </a:lnTo>
                    <a:lnTo>
                      <a:pt x="522" y="95"/>
                    </a:lnTo>
                    <a:lnTo>
                      <a:pt x="527" y="93"/>
                    </a:lnTo>
                    <a:lnTo>
                      <a:pt x="534" y="91"/>
                    </a:lnTo>
                    <a:lnTo>
                      <a:pt x="540" y="90"/>
                    </a:lnTo>
                    <a:lnTo>
                      <a:pt x="544" y="91"/>
                    </a:lnTo>
                    <a:lnTo>
                      <a:pt x="544" y="93"/>
                    </a:lnTo>
                    <a:lnTo>
                      <a:pt x="544" y="95"/>
                    </a:lnTo>
                    <a:lnTo>
                      <a:pt x="544" y="97"/>
                    </a:lnTo>
                    <a:lnTo>
                      <a:pt x="544" y="99"/>
                    </a:lnTo>
                    <a:lnTo>
                      <a:pt x="534" y="104"/>
                    </a:lnTo>
                    <a:lnTo>
                      <a:pt x="527" y="108"/>
                    </a:lnTo>
                    <a:lnTo>
                      <a:pt x="520" y="110"/>
                    </a:lnTo>
                    <a:lnTo>
                      <a:pt x="516" y="112"/>
                    </a:lnTo>
                    <a:lnTo>
                      <a:pt x="512" y="113"/>
                    </a:lnTo>
                    <a:lnTo>
                      <a:pt x="506" y="116"/>
                    </a:lnTo>
                    <a:lnTo>
                      <a:pt x="502" y="117"/>
                    </a:lnTo>
                    <a:lnTo>
                      <a:pt x="495" y="119"/>
                    </a:lnTo>
                    <a:lnTo>
                      <a:pt x="495" y="119"/>
                    </a:lnTo>
                    <a:lnTo>
                      <a:pt x="495" y="120"/>
                    </a:lnTo>
                    <a:lnTo>
                      <a:pt x="495" y="122"/>
                    </a:lnTo>
                    <a:lnTo>
                      <a:pt x="494" y="123"/>
                    </a:lnTo>
                    <a:lnTo>
                      <a:pt x="501" y="123"/>
                    </a:lnTo>
                    <a:lnTo>
                      <a:pt x="508" y="122"/>
                    </a:lnTo>
                    <a:lnTo>
                      <a:pt x="515" y="120"/>
                    </a:lnTo>
                    <a:lnTo>
                      <a:pt x="520" y="119"/>
                    </a:lnTo>
                    <a:lnTo>
                      <a:pt x="527" y="117"/>
                    </a:lnTo>
                    <a:lnTo>
                      <a:pt x="533" y="116"/>
                    </a:lnTo>
                    <a:lnTo>
                      <a:pt x="540" y="116"/>
                    </a:lnTo>
                    <a:lnTo>
                      <a:pt x="545" y="115"/>
                    </a:lnTo>
                    <a:lnTo>
                      <a:pt x="545" y="116"/>
                    </a:lnTo>
                    <a:lnTo>
                      <a:pt x="545" y="117"/>
                    </a:lnTo>
                    <a:lnTo>
                      <a:pt x="545" y="120"/>
                    </a:lnTo>
                    <a:lnTo>
                      <a:pt x="545" y="122"/>
                    </a:lnTo>
                    <a:lnTo>
                      <a:pt x="540" y="124"/>
                    </a:lnTo>
                    <a:lnTo>
                      <a:pt x="533" y="126"/>
                    </a:lnTo>
                    <a:lnTo>
                      <a:pt x="526" y="128"/>
                    </a:lnTo>
                    <a:lnTo>
                      <a:pt x="519" y="131"/>
                    </a:lnTo>
                    <a:lnTo>
                      <a:pt x="512" y="133"/>
                    </a:lnTo>
                    <a:lnTo>
                      <a:pt x="505" y="135"/>
                    </a:lnTo>
                    <a:lnTo>
                      <a:pt x="497" y="138"/>
                    </a:lnTo>
                    <a:lnTo>
                      <a:pt x="488" y="141"/>
                    </a:lnTo>
                    <a:lnTo>
                      <a:pt x="488" y="142"/>
                    </a:lnTo>
                    <a:lnTo>
                      <a:pt x="488" y="144"/>
                    </a:lnTo>
                    <a:lnTo>
                      <a:pt x="488" y="145"/>
                    </a:lnTo>
                    <a:lnTo>
                      <a:pt x="488" y="146"/>
                    </a:lnTo>
                    <a:lnTo>
                      <a:pt x="497" y="146"/>
                    </a:lnTo>
                    <a:lnTo>
                      <a:pt x="505" y="145"/>
                    </a:lnTo>
                    <a:lnTo>
                      <a:pt x="513" y="142"/>
                    </a:lnTo>
                    <a:lnTo>
                      <a:pt x="520" y="139"/>
                    </a:lnTo>
                    <a:lnTo>
                      <a:pt x="527" y="138"/>
                    </a:lnTo>
                    <a:lnTo>
                      <a:pt x="534" y="135"/>
                    </a:lnTo>
                    <a:lnTo>
                      <a:pt x="541" y="134"/>
                    </a:lnTo>
                    <a:lnTo>
                      <a:pt x="546" y="134"/>
                    </a:lnTo>
                    <a:lnTo>
                      <a:pt x="546" y="137"/>
                    </a:lnTo>
                    <a:lnTo>
                      <a:pt x="546" y="138"/>
                    </a:lnTo>
                    <a:lnTo>
                      <a:pt x="545" y="141"/>
                    </a:lnTo>
                    <a:lnTo>
                      <a:pt x="545" y="144"/>
                    </a:lnTo>
                    <a:lnTo>
                      <a:pt x="541" y="145"/>
                    </a:lnTo>
                    <a:lnTo>
                      <a:pt x="535" y="148"/>
                    </a:lnTo>
                    <a:lnTo>
                      <a:pt x="530" y="149"/>
                    </a:lnTo>
                    <a:lnTo>
                      <a:pt x="524" y="151"/>
                    </a:lnTo>
                    <a:lnTo>
                      <a:pt x="519" y="153"/>
                    </a:lnTo>
                    <a:lnTo>
                      <a:pt x="513" y="155"/>
                    </a:lnTo>
                    <a:lnTo>
                      <a:pt x="508" y="157"/>
                    </a:lnTo>
                    <a:lnTo>
                      <a:pt x="502" y="159"/>
                    </a:lnTo>
                    <a:lnTo>
                      <a:pt x="502" y="160"/>
                    </a:lnTo>
                    <a:lnTo>
                      <a:pt x="502" y="162"/>
                    </a:lnTo>
                    <a:lnTo>
                      <a:pt x="502" y="163"/>
                    </a:lnTo>
                    <a:lnTo>
                      <a:pt x="502" y="164"/>
                    </a:lnTo>
                    <a:lnTo>
                      <a:pt x="509" y="164"/>
                    </a:lnTo>
                    <a:lnTo>
                      <a:pt x="516" y="163"/>
                    </a:lnTo>
                    <a:lnTo>
                      <a:pt x="522" y="163"/>
                    </a:lnTo>
                    <a:lnTo>
                      <a:pt x="527" y="162"/>
                    </a:lnTo>
                    <a:lnTo>
                      <a:pt x="533" y="160"/>
                    </a:lnTo>
                    <a:lnTo>
                      <a:pt x="538" y="159"/>
                    </a:lnTo>
                    <a:lnTo>
                      <a:pt x="544" y="157"/>
                    </a:lnTo>
                    <a:lnTo>
                      <a:pt x="548" y="156"/>
                    </a:lnTo>
                    <a:lnTo>
                      <a:pt x="548" y="159"/>
                    </a:lnTo>
                    <a:lnTo>
                      <a:pt x="548" y="160"/>
                    </a:lnTo>
                    <a:lnTo>
                      <a:pt x="548" y="163"/>
                    </a:lnTo>
                    <a:lnTo>
                      <a:pt x="548" y="166"/>
                    </a:lnTo>
                    <a:lnTo>
                      <a:pt x="542" y="167"/>
                    </a:lnTo>
                    <a:lnTo>
                      <a:pt x="537" y="170"/>
                    </a:lnTo>
                    <a:lnTo>
                      <a:pt x="531" y="171"/>
                    </a:lnTo>
                    <a:lnTo>
                      <a:pt x="524" y="174"/>
                    </a:lnTo>
                    <a:lnTo>
                      <a:pt x="517" y="177"/>
                    </a:lnTo>
                    <a:lnTo>
                      <a:pt x="511" y="180"/>
                    </a:lnTo>
                    <a:lnTo>
                      <a:pt x="505" y="184"/>
                    </a:lnTo>
                    <a:lnTo>
                      <a:pt x="499" y="188"/>
                    </a:lnTo>
                    <a:lnTo>
                      <a:pt x="504" y="189"/>
                    </a:lnTo>
                    <a:lnTo>
                      <a:pt x="511" y="189"/>
                    </a:lnTo>
                    <a:lnTo>
                      <a:pt x="517" y="188"/>
                    </a:lnTo>
                    <a:lnTo>
                      <a:pt x="527" y="186"/>
                    </a:lnTo>
                    <a:lnTo>
                      <a:pt x="534" y="184"/>
                    </a:lnTo>
                    <a:lnTo>
                      <a:pt x="542" y="182"/>
                    </a:lnTo>
                    <a:lnTo>
                      <a:pt x="546" y="180"/>
                    </a:lnTo>
                    <a:lnTo>
                      <a:pt x="549" y="180"/>
                    </a:lnTo>
                    <a:lnTo>
                      <a:pt x="549" y="182"/>
                    </a:lnTo>
                    <a:lnTo>
                      <a:pt x="549" y="185"/>
                    </a:lnTo>
                    <a:lnTo>
                      <a:pt x="549" y="188"/>
                    </a:lnTo>
                    <a:lnTo>
                      <a:pt x="548" y="191"/>
                    </a:lnTo>
                    <a:lnTo>
                      <a:pt x="542" y="192"/>
                    </a:lnTo>
                    <a:lnTo>
                      <a:pt x="537" y="195"/>
                    </a:lnTo>
                    <a:lnTo>
                      <a:pt x="531" y="196"/>
                    </a:lnTo>
                    <a:lnTo>
                      <a:pt x="526" y="198"/>
                    </a:lnTo>
                    <a:lnTo>
                      <a:pt x="520" y="200"/>
                    </a:lnTo>
                    <a:lnTo>
                      <a:pt x="515" y="204"/>
                    </a:lnTo>
                    <a:lnTo>
                      <a:pt x="509" y="209"/>
                    </a:lnTo>
                    <a:lnTo>
                      <a:pt x="505" y="214"/>
                    </a:lnTo>
                    <a:lnTo>
                      <a:pt x="512" y="213"/>
                    </a:lnTo>
                    <a:lnTo>
                      <a:pt x="519" y="211"/>
                    </a:lnTo>
                    <a:lnTo>
                      <a:pt x="524" y="210"/>
                    </a:lnTo>
                    <a:lnTo>
                      <a:pt x="531" y="209"/>
                    </a:lnTo>
                    <a:lnTo>
                      <a:pt x="537" y="206"/>
                    </a:lnTo>
                    <a:lnTo>
                      <a:pt x="542" y="204"/>
                    </a:lnTo>
                    <a:lnTo>
                      <a:pt x="546" y="203"/>
                    </a:lnTo>
                    <a:lnTo>
                      <a:pt x="552" y="202"/>
                    </a:lnTo>
                    <a:lnTo>
                      <a:pt x="552" y="206"/>
                    </a:lnTo>
                    <a:lnTo>
                      <a:pt x="552" y="209"/>
                    </a:lnTo>
                    <a:lnTo>
                      <a:pt x="552" y="213"/>
                    </a:lnTo>
                    <a:lnTo>
                      <a:pt x="552" y="217"/>
                    </a:lnTo>
                    <a:lnTo>
                      <a:pt x="546" y="218"/>
                    </a:lnTo>
                    <a:lnTo>
                      <a:pt x="541" y="220"/>
                    </a:lnTo>
                    <a:lnTo>
                      <a:pt x="537" y="221"/>
                    </a:lnTo>
                    <a:lnTo>
                      <a:pt x="531" y="222"/>
                    </a:lnTo>
                    <a:lnTo>
                      <a:pt x="526" y="224"/>
                    </a:lnTo>
                    <a:lnTo>
                      <a:pt x="520" y="225"/>
                    </a:lnTo>
                    <a:lnTo>
                      <a:pt x="515" y="227"/>
                    </a:lnTo>
                    <a:lnTo>
                      <a:pt x="509" y="228"/>
                    </a:lnTo>
                    <a:lnTo>
                      <a:pt x="509" y="229"/>
                    </a:lnTo>
                    <a:lnTo>
                      <a:pt x="509" y="231"/>
                    </a:lnTo>
                    <a:lnTo>
                      <a:pt x="509" y="233"/>
                    </a:lnTo>
                    <a:lnTo>
                      <a:pt x="509" y="235"/>
                    </a:lnTo>
                    <a:lnTo>
                      <a:pt x="516" y="235"/>
                    </a:lnTo>
                    <a:lnTo>
                      <a:pt x="522" y="233"/>
                    </a:lnTo>
                    <a:lnTo>
                      <a:pt x="527" y="233"/>
                    </a:lnTo>
                    <a:lnTo>
                      <a:pt x="534" y="232"/>
                    </a:lnTo>
                    <a:lnTo>
                      <a:pt x="538" y="231"/>
                    </a:lnTo>
                    <a:lnTo>
                      <a:pt x="544" y="231"/>
                    </a:lnTo>
                    <a:lnTo>
                      <a:pt x="549" y="229"/>
                    </a:lnTo>
                    <a:lnTo>
                      <a:pt x="553" y="228"/>
                    </a:lnTo>
                    <a:lnTo>
                      <a:pt x="553" y="231"/>
                    </a:lnTo>
                    <a:lnTo>
                      <a:pt x="553" y="233"/>
                    </a:lnTo>
                    <a:lnTo>
                      <a:pt x="552" y="236"/>
                    </a:lnTo>
                    <a:lnTo>
                      <a:pt x="552" y="239"/>
                    </a:lnTo>
                    <a:lnTo>
                      <a:pt x="546" y="240"/>
                    </a:lnTo>
                    <a:lnTo>
                      <a:pt x="542" y="242"/>
                    </a:lnTo>
                    <a:lnTo>
                      <a:pt x="540" y="243"/>
                    </a:lnTo>
                    <a:lnTo>
                      <a:pt x="535" y="245"/>
                    </a:lnTo>
                    <a:lnTo>
                      <a:pt x="530" y="246"/>
                    </a:lnTo>
                    <a:lnTo>
                      <a:pt x="524" y="247"/>
                    </a:lnTo>
                    <a:lnTo>
                      <a:pt x="517" y="249"/>
                    </a:lnTo>
                    <a:lnTo>
                      <a:pt x="508" y="251"/>
                    </a:lnTo>
                    <a:lnTo>
                      <a:pt x="508" y="253"/>
                    </a:lnTo>
                    <a:lnTo>
                      <a:pt x="506" y="254"/>
                    </a:lnTo>
                    <a:lnTo>
                      <a:pt x="506" y="256"/>
                    </a:lnTo>
                    <a:lnTo>
                      <a:pt x="505" y="256"/>
                    </a:lnTo>
                    <a:lnTo>
                      <a:pt x="512" y="256"/>
                    </a:lnTo>
                    <a:lnTo>
                      <a:pt x="519" y="256"/>
                    </a:lnTo>
                    <a:lnTo>
                      <a:pt x="526" y="256"/>
                    </a:lnTo>
                    <a:lnTo>
                      <a:pt x="533" y="254"/>
                    </a:lnTo>
                    <a:lnTo>
                      <a:pt x="538" y="254"/>
                    </a:lnTo>
                    <a:lnTo>
                      <a:pt x="544" y="253"/>
                    </a:lnTo>
                    <a:lnTo>
                      <a:pt x="549" y="251"/>
                    </a:lnTo>
                    <a:lnTo>
                      <a:pt x="555" y="250"/>
                    </a:lnTo>
                    <a:lnTo>
                      <a:pt x="555" y="253"/>
                    </a:lnTo>
                    <a:lnTo>
                      <a:pt x="555" y="256"/>
                    </a:lnTo>
                    <a:lnTo>
                      <a:pt x="553" y="258"/>
                    </a:lnTo>
                    <a:lnTo>
                      <a:pt x="553" y="261"/>
                    </a:lnTo>
                    <a:lnTo>
                      <a:pt x="549" y="262"/>
                    </a:lnTo>
                    <a:lnTo>
                      <a:pt x="544" y="265"/>
                    </a:lnTo>
                    <a:lnTo>
                      <a:pt x="538" y="267"/>
                    </a:lnTo>
                    <a:lnTo>
                      <a:pt x="533" y="268"/>
                    </a:lnTo>
                    <a:lnTo>
                      <a:pt x="527" y="271"/>
                    </a:lnTo>
                    <a:lnTo>
                      <a:pt x="520" y="272"/>
                    </a:lnTo>
                    <a:lnTo>
                      <a:pt x="513" y="274"/>
                    </a:lnTo>
                    <a:lnTo>
                      <a:pt x="506" y="275"/>
                    </a:lnTo>
                    <a:lnTo>
                      <a:pt x="506" y="276"/>
                    </a:lnTo>
                    <a:lnTo>
                      <a:pt x="508" y="279"/>
                    </a:lnTo>
                    <a:lnTo>
                      <a:pt x="508" y="280"/>
                    </a:lnTo>
                    <a:lnTo>
                      <a:pt x="508" y="283"/>
                    </a:lnTo>
                    <a:lnTo>
                      <a:pt x="515" y="282"/>
                    </a:lnTo>
                    <a:lnTo>
                      <a:pt x="522" y="280"/>
                    </a:lnTo>
                    <a:lnTo>
                      <a:pt x="529" y="279"/>
                    </a:lnTo>
                    <a:lnTo>
                      <a:pt x="535" y="278"/>
                    </a:lnTo>
                    <a:lnTo>
                      <a:pt x="541" y="276"/>
                    </a:lnTo>
                    <a:lnTo>
                      <a:pt x="546" y="275"/>
                    </a:lnTo>
                    <a:lnTo>
                      <a:pt x="552" y="274"/>
                    </a:lnTo>
                    <a:lnTo>
                      <a:pt x="556" y="274"/>
                    </a:lnTo>
                    <a:lnTo>
                      <a:pt x="558" y="276"/>
                    </a:lnTo>
                    <a:lnTo>
                      <a:pt x="558" y="278"/>
                    </a:lnTo>
                    <a:lnTo>
                      <a:pt x="558" y="280"/>
                    </a:lnTo>
                    <a:lnTo>
                      <a:pt x="558" y="283"/>
                    </a:lnTo>
                    <a:lnTo>
                      <a:pt x="553" y="286"/>
                    </a:lnTo>
                    <a:lnTo>
                      <a:pt x="546" y="287"/>
                    </a:lnTo>
                    <a:lnTo>
                      <a:pt x="540" y="290"/>
                    </a:lnTo>
                    <a:lnTo>
                      <a:pt x="533" y="293"/>
                    </a:lnTo>
                    <a:lnTo>
                      <a:pt x="526" y="294"/>
                    </a:lnTo>
                    <a:lnTo>
                      <a:pt x="519" y="297"/>
                    </a:lnTo>
                    <a:lnTo>
                      <a:pt x="513" y="301"/>
                    </a:lnTo>
                    <a:lnTo>
                      <a:pt x="509" y="304"/>
                    </a:lnTo>
                    <a:lnTo>
                      <a:pt x="511" y="305"/>
                    </a:lnTo>
                    <a:lnTo>
                      <a:pt x="512" y="305"/>
                    </a:lnTo>
                    <a:lnTo>
                      <a:pt x="512" y="307"/>
                    </a:lnTo>
                    <a:lnTo>
                      <a:pt x="513" y="308"/>
                    </a:lnTo>
                    <a:lnTo>
                      <a:pt x="520" y="308"/>
                    </a:lnTo>
                    <a:lnTo>
                      <a:pt x="526" y="307"/>
                    </a:lnTo>
                    <a:lnTo>
                      <a:pt x="533" y="305"/>
                    </a:lnTo>
                    <a:lnTo>
                      <a:pt x="538" y="304"/>
                    </a:lnTo>
                    <a:lnTo>
                      <a:pt x="544" y="303"/>
                    </a:lnTo>
                    <a:lnTo>
                      <a:pt x="548" y="301"/>
                    </a:lnTo>
                    <a:lnTo>
                      <a:pt x="553" y="300"/>
                    </a:lnTo>
                    <a:lnTo>
                      <a:pt x="559" y="298"/>
                    </a:lnTo>
                    <a:lnTo>
                      <a:pt x="559" y="300"/>
                    </a:lnTo>
                    <a:lnTo>
                      <a:pt x="559" y="303"/>
                    </a:lnTo>
                    <a:lnTo>
                      <a:pt x="559" y="304"/>
                    </a:lnTo>
                    <a:lnTo>
                      <a:pt x="559" y="307"/>
                    </a:lnTo>
                    <a:lnTo>
                      <a:pt x="553" y="309"/>
                    </a:lnTo>
                    <a:lnTo>
                      <a:pt x="549" y="312"/>
                    </a:lnTo>
                    <a:lnTo>
                      <a:pt x="542" y="316"/>
                    </a:lnTo>
                    <a:lnTo>
                      <a:pt x="537" y="319"/>
                    </a:lnTo>
                    <a:lnTo>
                      <a:pt x="530" y="322"/>
                    </a:lnTo>
                    <a:lnTo>
                      <a:pt x="523" y="323"/>
                    </a:lnTo>
                    <a:lnTo>
                      <a:pt x="516" y="326"/>
                    </a:lnTo>
                    <a:lnTo>
                      <a:pt x="508" y="327"/>
                    </a:lnTo>
                    <a:lnTo>
                      <a:pt x="508" y="329"/>
                    </a:lnTo>
                    <a:lnTo>
                      <a:pt x="509" y="330"/>
                    </a:lnTo>
                    <a:lnTo>
                      <a:pt x="509" y="333"/>
                    </a:lnTo>
                    <a:lnTo>
                      <a:pt x="509" y="334"/>
                    </a:lnTo>
                    <a:lnTo>
                      <a:pt x="516" y="333"/>
                    </a:lnTo>
                    <a:lnTo>
                      <a:pt x="524" y="332"/>
                    </a:lnTo>
                    <a:lnTo>
                      <a:pt x="531" y="330"/>
                    </a:lnTo>
                    <a:lnTo>
                      <a:pt x="538" y="329"/>
                    </a:lnTo>
                    <a:lnTo>
                      <a:pt x="544" y="326"/>
                    </a:lnTo>
                    <a:lnTo>
                      <a:pt x="551" y="325"/>
                    </a:lnTo>
                    <a:lnTo>
                      <a:pt x="556" y="323"/>
                    </a:lnTo>
                    <a:lnTo>
                      <a:pt x="562" y="322"/>
                    </a:lnTo>
                    <a:lnTo>
                      <a:pt x="562" y="325"/>
                    </a:lnTo>
                    <a:lnTo>
                      <a:pt x="562" y="327"/>
                    </a:lnTo>
                    <a:lnTo>
                      <a:pt x="560" y="332"/>
                    </a:lnTo>
                    <a:lnTo>
                      <a:pt x="560" y="334"/>
                    </a:lnTo>
                    <a:lnTo>
                      <a:pt x="546" y="340"/>
                    </a:lnTo>
                    <a:lnTo>
                      <a:pt x="537" y="343"/>
                    </a:lnTo>
                    <a:lnTo>
                      <a:pt x="530" y="345"/>
                    </a:lnTo>
                    <a:lnTo>
                      <a:pt x="524" y="348"/>
                    </a:lnTo>
                    <a:lnTo>
                      <a:pt x="522" y="350"/>
                    </a:lnTo>
                    <a:lnTo>
                      <a:pt x="520" y="351"/>
                    </a:lnTo>
                    <a:lnTo>
                      <a:pt x="519" y="351"/>
                    </a:lnTo>
                    <a:lnTo>
                      <a:pt x="517" y="352"/>
                    </a:lnTo>
                    <a:lnTo>
                      <a:pt x="519" y="354"/>
                    </a:lnTo>
                    <a:lnTo>
                      <a:pt x="519" y="354"/>
                    </a:lnTo>
                    <a:lnTo>
                      <a:pt x="519" y="354"/>
                    </a:lnTo>
                    <a:lnTo>
                      <a:pt x="520" y="355"/>
                    </a:lnTo>
                    <a:lnTo>
                      <a:pt x="527" y="355"/>
                    </a:lnTo>
                    <a:lnTo>
                      <a:pt x="533" y="354"/>
                    </a:lnTo>
                    <a:lnTo>
                      <a:pt x="538" y="352"/>
                    </a:lnTo>
                    <a:lnTo>
                      <a:pt x="544" y="351"/>
                    </a:lnTo>
                    <a:lnTo>
                      <a:pt x="549" y="350"/>
                    </a:lnTo>
                    <a:lnTo>
                      <a:pt x="553" y="348"/>
                    </a:lnTo>
                    <a:lnTo>
                      <a:pt x="559" y="347"/>
                    </a:lnTo>
                    <a:lnTo>
                      <a:pt x="563" y="345"/>
                    </a:lnTo>
                    <a:lnTo>
                      <a:pt x="563" y="348"/>
                    </a:lnTo>
                    <a:lnTo>
                      <a:pt x="563" y="351"/>
                    </a:lnTo>
                    <a:lnTo>
                      <a:pt x="563" y="354"/>
                    </a:lnTo>
                    <a:lnTo>
                      <a:pt x="563" y="356"/>
                    </a:lnTo>
                    <a:lnTo>
                      <a:pt x="558" y="359"/>
                    </a:lnTo>
                    <a:lnTo>
                      <a:pt x="552" y="363"/>
                    </a:lnTo>
                    <a:lnTo>
                      <a:pt x="545" y="366"/>
                    </a:lnTo>
                    <a:lnTo>
                      <a:pt x="538" y="369"/>
                    </a:lnTo>
                    <a:lnTo>
                      <a:pt x="531" y="370"/>
                    </a:lnTo>
                    <a:lnTo>
                      <a:pt x="524" y="373"/>
                    </a:lnTo>
                    <a:lnTo>
                      <a:pt x="517" y="374"/>
                    </a:lnTo>
                    <a:lnTo>
                      <a:pt x="509" y="377"/>
                    </a:lnTo>
                    <a:lnTo>
                      <a:pt x="511" y="379"/>
                    </a:lnTo>
                    <a:lnTo>
                      <a:pt x="511" y="380"/>
                    </a:lnTo>
                    <a:lnTo>
                      <a:pt x="511" y="381"/>
                    </a:lnTo>
                    <a:lnTo>
                      <a:pt x="511" y="383"/>
                    </a:lnTo>
                    <a:lnTo>
                      <a:pt x="519" y="383"/>
                    </a:lnTo>
                    <a:lnTo>
                      <a:pt x="527" y="381"/>
                    </a:lnTo>
                    <a:lnTo>
                      <a:pt x="534" y="380"/>
                    </a:lnTo>
                    <a:lnTo>
                      <a:pt x="540" y="377"/>
                    </a:lnTo>
                    <a:lnTo>
                      <a:pt x="546" y="376"/>
                    </a:lnTo>
                    <a:lnTo>
                      <a:pt x="552" y="374"/>
                    </a:lnTo>
                    <a:lnTo>
                      <a:pt x="558" y="373"/>
                    </a:lnTo>
                    <a:lnTo>
                      <a:pt x="563" y="372"/>
                    </a:lnTo>
                    <a:lnTo>
                      <a:pt x="559" y="380"/>
                    </a:lnTo>
                    <a:lnTo>
                      <a:pt x="553" y="384"/>
                    </a:lnTo>
                    <a:lnTo>
                      <a:pt x="548" y="388"/>
                    </a:lnTo>
                    <a:lnTo>
                      <a:pt x="541" y="390"/>
                    </a:lnTo>
                    <a:lnTo>
                      <a:pt x="534" y="392"/>
                    </a:lnTo>
                    <a:lnTo>
                      <a:pt x="526" y="394"/>
                    </a:lnTo>
                    <a:lnTo>
                      <a:pt x="517" y="397"/>
                    </a:lnTo>
                    <a:lnTo>
                      <a:pt x="509" y="402"/>
                    </a:lnTo>
                    <a:lnTo>
                      <a:pt x="513" y="403"/>
                    </a:lnTo>
                    <a:lnTo>
                      <a:pt x="517" y="405"/>
                    </a:lnTo>
                    <a:lnTo>
                      <a:pt x="524" y="405"/>
                    </a:lnTo>
                    <a:lnTo>
                      <a:pt x="531" y="403"/>
                    </a:lnTo>
                    <a:lnTo>
                      <a:pt x="538" y="403"/>
                    </a:lnTo>
                    <a:lnTo>
                      <a:pt x="544" y="402"/>
                    </a:lnTo>
                    <a:lnTo>
                      <a:pt x="548" y="401"/>
                    </a:lnTo>
                    <a:lnTo>
                      <a:pt x="551" y="401"/>
                    </a:lnTo>
                    <a:lnTo>
                      <a:pt x="551" y="402"/>
                    </a:lnTo>
                    <a:lnTo>
                      <a:pt x="551" y="403"/>
                    </a:lnTo>
                    <a:lnTo>
                      <a:pt x="551" y="405"/>
                    </a:lnTo>
                    <a:lnTo>
                      <a:pt x="549" y="406"/>
                    </a:lnTo>
                    <a:lnTo>
                      <a:pt x="541" y="409"/>
                    </a:lnTo>
                    <a:lnTo>
                      <a:pt x="531" y="413"/>
                    </a:lnTo>
                    <a:lnTo>
                      <a:pt x="520" y="416"/>
                    </a:lnTo>
                    <a:lnTo>
                      <a:pt x="511" y="420"/>
                    </a:lnTo>
                    <a:lnTo>
                      <a:pt x="511" y="421"/>
                    </a:lnTo>
                    <a:lnTo>
                      <a:pt x="511" y="423"/>
                    </a:lnTo>
                    <a:lnTo>
                      <a:pt x="509" y="424"/>
                    </a:lnTo>
                    <a:lnTo>
                      <a:pt x="509" y="426"/>
                    </a:lnTo>
                    <a:lnTo>
                      <a:pt x="516" y="426"/>
                    </a:lnTo>
                    <a:lnTo>
                      <a:pt x="522" y="424"/>
                    </a:lnTo>
                    <a:lnTo>
                      <a:pt x="527" y="424"/>
                    </a:lnTo>
                    <a:lnTo>
                      <a:pt x="534" y="423"/>
                    </a:lnTo>
                    <a:lnTo>
                      <a:pt x="538" y="421"/>
                    </a:lnTo>
                    <a:lnTo>
                      <a:pt x="544" y="421"/>
                    </a:lnTo>
                    <a:lnTo>
                      <a:pt x="549" y="420"/>
                    </a:lnTo>
                    <a:lnTo>
                      <a:pt x="553" y="419"/>
                    </a:lnTo>
                    <a:lnTo>
                      <a:pt x="552" y="421"/>
                    </a:lnTo>
                    <a:lnTo>
                      <a:pt x="552" y="424"/>
                    </a:lnTo>
                    <a:lnTo>
                      <a:pt x="552" y="428"/>
                    </a:lnTo>
                    <a:lnTo>
                      <a:pt x="551" y="431"/>
                    </a:lnTo>
                    <a:lnTo>
                      <a:pt x="546" y="434"/>
                    </a:lnTo>
                    <a:lnTo>
                      <a:pt x="542" y="435"/>
                    </a:lnTo>
                    <a:lnTo>
                      <a:pt x="537" y="438"/>
                    </a:lnTo>
                    <a:lnTo>
                      <a:pt x="531" y="439"/>
                    </a:lnTo>
                    <a:lnTo>
                      <a:pt x="526" y="442"/>
                    </a:lnTo>
                    <a:lnTo>
                      <a:pt x="519" y="445"/>
                    </a:lnTo>
                    <a:lnTo>
                      <a:pt x="513" y="446"/>
                    </a:lnTo>
                    <a:lnTo>
                      <a:pt x="506" y="449"/>
                    </a:lnTo>
                    <a:lnTo>
                      <a:pt x="506" y="450"/>
                    </a:lnTo>
                    <a:lnTo>
                      <a:pt x="506" y="452"/>
                    </a:lnTo>
                    <a:lnTo>
                      <a:pt x="505" y="453"/>
                    </a:lnTo>
                    <a:lnTo>
                      <a:pt x="505" y="455"/>
                    </a:lnTo>
                    <a:lnTo>
                      <a:pt x="512" y="455"/>
                    </a:lnTo>
                    <a:lnTo>
                      <a:pt x="519" y="453"/>
                    </a:lnTo>
                    <a:lnTo>
                      <a:pt x="526" y="453"/>
                    </a:lnTo>
                    <a:lnTo>
                      <a:pt x="531" y="452"/>
                    </a:lnTo>
                    <a:lnTo>
                      <a:pt x="537" y="450"/>
                    </a:lnTo>
                    <a:lnTo>
                      <a:pt x="542" y="449"/>
                    </a:lnTo>
                    <a:lnTo>
                      <a:pt x="548" y="446"/>
                    </a:lnTo>
                    <a:lnTo>
                      <a:pt x="553" y="445"/>
                    </a:lnTo>
                    <a:lnTo>
                      <a:pt x="553" y="448"/>
                    </a:lnTo>
                    <a:lnTo>
                      <a:pt x="553" y="452"/>
                    </a:lnTo>
                    <a:lnTo>
                      <a:pt x="553" y="456"/>
                    </a:lnTo>
                    <a:lnTo>
                      <a:pt x="552" y="459"/>
                    </a:lnTo>
                    <a:lnTo>
                      <a:pt x="548" y="461"/>
                    </a:lnTo>
                    <a:lnTo>
                      <a:pt x="544" y="464"/>
                    </a:lnTo>
                    <a:lnTo>
                      <a:pt x="538" y="466"/>
                    </a:lnTo>
                    <a:lnTo>
                      <a:pt x="533" y="468"/>
                    </a:lnTo>
                    <a:lnTo>
                      <a:pt x="527" y="470"/>
                    </a:lnTo>
                    <a:lnTo>
                      <a:pt x="522" y="473"/>
                    </a:lnTo>
                    <a:lnTo>
                      <a:pt x="515" y="474"/>
                    </a:lnTo>
                    <a:lnTo>
                      <a:pt x="508" y="475"/>
                    </a:lnTo>
                    <a:lnTo>
                      <a:pt x="506" y="477"/>
                    </a:lnTo>
                    <a:lnTo>
                      <a:pt x="506" y="478"/>
                    </a:lnTo>
                    <a:lnTo>
                      <a:pt x="506" y="479"/>
                    </a:lnTo>
                    <a:lnTo>
                      <a:pt x="505" y="481"/>
                    </a:lnTo>
                    <a:lnTo>
                      <a:pt x="509" y="482"/>
                    </a:lnTo>
                    <a:lnTo>
                      <a:pt x="515" y="482"/>
                    </a:lnTo>
                    <a:lnTo>
                      <a:pt x="522" y="482"/>
                    </a:lnTo>
                    <a:lnTo>
                      <a:pt x="530" y="481"/>
                    </a:lnTo>
                    <a:lnTo>
                      <a:pt x="538" y="478"/>
                    </a:lnTo>
                    <a:lnTo>
                      <a:pt x="545" y="477"/>
                    </a:lnTo>
                    <a:lnTo>
                      <a:pt x="551" y="475"/>
                    </a:lnTo>
                    <a:lnTo>
                      <a:pt x="555" y="474"/>
                    </a:lnTo>
                    <a:lnTo>
                      <a:pt x="551" y="482"/>
                    </a:lnTo>
                    <a:lnTo>
                      <a:pt x="541" y="489"/>
                    </a:lnTo>
                    <a:lnTo>
                      <a:pt x="527" y="495"/>
                    </a:lnTo>
                    <a:lnTo>
                      <a:pt x="515" y="499"/>
                    </a:lnTo>
                    <a:lnTo>
                      <a:pt x="516" y="503"/>
                    </a:lnTo>
                    <a:lnTo>
                      <a:pt x="520" y="506"/>
                    </a:lnTo>
                    <a:lnTo>
                      <a:pt x="526" y="506"/>
                    </a:lnTo>
                    <a:lnTo>
                      <a:pt x="534" y="503"/>
                    </a:lnTo>
                    <a:lnTo>
                      <a:pt x="542" y="502"/>
                    </a:lnTo>
                    <a:lnTo>
                      <a:pt x="549" y="499"/>
                    </a:lnTo>
                    <a:lnTo>
                      <a:pt x="553" y="497"/>
                    </a:lnTo>
                    <a:lnTo>
                      <a:pt x="556" y="496"/>
                    </a:lnTo>
                    <a:lnTo>
                      <a:pt x="549" y="506"/>
                    </a:lnTo>
                    <a:lnTo>
                      <a:pt x="540" y="510"/>
                    </a:lnTo>
                    <a:lnTo>
                      <a:pt x="529" y="514"/>
                    </a:lnTo>
                    <a:lnTo>
                      <a:pt x="519" y="522"/>
                    </a:lnTo>
                    <a:lnTo>
                      <a:pt x="520" y="524"/>
                    </a:lnTo>
                    <a:lnTo>
                      <a:pt x="522" y="524"/>
                    </a:lnTo>
                    <a:lnTo>
                      <a:pt x="522" y="525"/>
                    </a:lnTo>
                    <a:lnTo>
                      <a:pt x="523" y="526"/>
                    </a:lnTo>
                    <a:lnTo>
                      <a:pt x="534" y="525"/>
                    </a:lnTo>
                    <a:lnTo>
                      <a:pt x="542" y="522"/>
                    </a:lnTo>
                    <a:lnTo>
                      <a:pt x="551" y="520"/>
                    </a:lnTo>
                    <a:lnTo>
                      <a:pt x="559" y="517"/>
                    </a:lnTo>
                    <a:lnTo>
                      <a:pt x="559" y="521"/>
                    </a:lnTo>
                    <a:lnTo>
                      <a:pt x="559" y="525"/>
                    </a:lnTo>
                    <a:lnTo>
                      <a:pt x="559" y="529"/>
                    </a:lnTo>
                    <a:lnTo>
                      <a:pt x="558" y="532"/>
                    </a:lnTo>
                    <a:lnTo>
                      <a:pt x="549" y="535"/>
                    </a:lnTo>
                    <a:lnTo>
                      <a:pt x="544" y="537"/>
                    </a:lnTo>
                    <a:lnTo>
                      <a:pt x="534" y="540"/>
                    </a:lnTo>
                    <a:lnTo>
                      <a:pt x="517" y="544"/>
                    </a:lnTo>
                    <a:lnTo>
                      <a:pt x="517" y="546"/>
                    </a:lnTo>
                    <a:lnTo>
                      <a:pt x="517" y="547"/>
                    </a:lnTo>
                    <a:lnTo>
                      <a:pt x="517" y="549"/>
                    </a:lnTo>
                    <a:lnTo>
                      <a:pt x="517" y="550"/>
                    </a:lnTo>
                    <a:lnTo>
                      <a:pt x="524" y="550"/>
                    </a:lnTo>
                    <a:lnTo>
                      <a:pt x="530" y="550"/>
                    </a:lnTo>
                    <a:lnTo>
                      <a:pt x="537" y="549"/>
                    </a:lnTo>
                    <a:lnTo>
                      <a:pt x="542" y="549"/>
                    </a:lnTo>
                    <a:lnTo>
                      <a:pt x="548" y="547"/>
                    </a:lnTo>
                    <a:lnTo>
                      <a:pt x="552" y="546"/>
                    </a:lnTo>
                    <a:lnTo>
                      <a:pt x="558" y="546"/>
                    </a:lnTo>
                    <a:lnTo>
                      <a:pt x="563" y="544"/>
                    </a:lnTo>
                    <a:lnTo>
                      <a:pt x="563" y="547"/>
                    </a:lnTo>
                    <a:lnTo>
                      <a:pt x="563" y="550"/>
                    </a:lnTo>
                    <a:lnTo>
                      <a:pt x="563" y="553"/>
                    </a:lnTo>
                    <a:lnTo>
                      <a:pt x="562" y="555"/>
                    </a:lnTo>
                    <a:lnTo>
                      <a:pt x="558" y="558"/>
                    </a:lnTo>
                    <a:lnTo>
                      <a:pt x="552" y="561"/>
                    </a:lnTo>
                    <a:lnTo>
                      <a:pt x="548" y="562"/>
                    </a:lnTo>
                    <a:lnTo>
                      <a:pt x="542" y="565"/>
                    </a:lnTo>
                    <a:lnTo>
                      <a:pt x="537" y="568"/>
                    </a:lnTo>
                    <a:lnTo>
                      <a:pt x="530" y="569"/>
                    </a:lnTo>
                    <a:lnTo>
                      <a:pt x="524" y="571"/>
                    </a:lnTo>
                    <a:lnTo>
                      <a:pt x="517" y="572"/>
                    </a:lnTo>
                    <a:lnTo>
                      <a:pt x="517" y="573"/>
                    </a:lnTo>
                    <a:lnTo>
                      <a:pt x="517" y="575"/>
                    </a:lnTo>
                    <a:lnTo>
                      <a:pt x="517" y="576"/>
                    </a:lnTo>
                    <a:lnTo>
                      <a:pt x="517" y="578"/>
                    </a:lnTo>
                    <a:lnTo>
                      <a:pt x="519" y="579"/>
                    </a:lnTo>
                    <a:lnTo>
                      <a:pt x="520" y="579"/>
                    </a:lnTo>
                    <a:lnTo>
                      <a:pt x="520" y="580"/>
                    </a:lnTo>
                    <a:lnTo>
                      <a:pt x="522" y="582"/>
                    </a:lnTo>
                    <a:lnTo>
                      <a:pt x="527" y="580"/>
                    </a:lnTo>
                    <a:lnTo>
                      <a:pt x="531" y="580"/>
                    </a:lnTo>
                    <a:lnTo>
                      <a:pt x="535" y="579"/>
                    </a:lnTo>
                    <a:lnTo>
                      <a:pt x="540" y="578"/>
                    </a:lnTo>
                    <a:lnTo>
                      <a:pt x="544" y="576"/>
                    </a:lnTo>
                    <a:lnTo>
                      <a:pt x="549" y="575"/>
                    </a:lnTo>
                    <a:lnTo>
                      <a:pt x="556" y="572"/>
                    </a:lnTo>
                    <a:lnTo>
                      <a:pt x="564" y="569"/>
                    </a:lnTo>
                    <a:lnTo>
                      <a:pt x="564" y="572"/>
                    </a:lnTo>
                    <a:lnTo>
                      <a:pt x="564" y="575"/>
                    </a:lnTo>
                    <a:lnTo>
                      <a:pt x="563" y="578"/>
                    </a:lnTo>
                    <a:lnTo>
                      <a:pt x="563" y="580"/>
                    </a:lnTo>
                    <a:lnTo>
                      <a:pt x="555" y="583"/>
                    </a:lnTo>
                    <a:lnTo>
                      <a:pt x="549" y="586"/>
                    </a:lnTo>
                    <a:lnTo>
                      <a:pt x="540" y="589"/>
                    </a:lnTo>
                    <a:lnTo>
                      <a:pt x="523" y="594"/>
                    </a:lnTo>
                    <a:lnTo>
                      <a:pt x="523" y="596"/>
                    </a:lnTo>
                    <a:lnTo>
                      <a:pt x="523" y="597"/>
                    </a:lnTo>
                    <a:lnTo>
                      <a:pt x="523" y="600"/>
                    </a:lnTo>
                    <a:lnTo>
                      <a:pt x="524" y="601"/>
                    </a:lnTo>
                    <a:lnTo>
                      <a:pt x="531" y="601"/>
                    </a:lnTo>
                    <a:lnTo>
                      <a:pt x="537" y="600"/>
                    </a:lnTo>
                    <a:lnTo>
                      <a:pt x="544" y="598"/>
                    </a:lnTo>
                    <a:lnTo>
                      <a:pt x="549" y="597"/>
                    </a:lnTo>
                    <a:lnTo>
                      <a:pt x="555" y="596"/>
                    </a:lnTo>
                    <a:lnTo>
                      <a:pt x="559" y="594"/>
                    </a:lnTo>
                    <a:lnTo>
                      <a:pt x="564" y="593"/>
                    </a:lnTo>
                    <a:lnTo>
                      <a:pt x="569" y="593"/>
                    </a:lnTo>
                    <a:lnTo>
                      <a:pt x="569" y="596"/>
                    </a:lnTo>
                    <a:lnTo>
                      <a:pt x="569" y="597"/>
                    </a:lnTo>
                    <a:lnTo>
                      <a:pt x="569" y="600"/>
                    </a:lnTo>
                    <a:lnTo>
                      <a:pt x="567" y="602"/>
                    </a:lnTo>
                    <a:lnTo>
                      <a:pt x="562" y="605"/>
                    </a:lnTo>
                    <a:lnTo>
                      <a:pt x="555" y="608"/>
                    </a:lnTo>
                    <a:lnTo>
                      <a:pt x="546" y="612"/>
                    </a:lnTo>
                    <a:lnTo>
                      <a:pt x="530" y="619"/>
                    </a:lnTo>
                    <a:lnTo>
                      <a:pt x="530" y="620"/>
                    </a:lnTo>
                    <a:lnTo>
                      <a:pt x="531" y="620"/>
                    </a:lnTo>
                    <a:lnTo>
                      <a:pt x="531" y="622"/>
                    </a:lnTo>
                    <a:lnTo>
                      <a:pt x="531" y="623"/>
                    </a:lnTo>
                    <a:lnTo>
                      <a:pt x="540" y="623"/>
                    </a:lnTo>
                    <a:lnTo>
                      <a:pt x="545" y="623"/>
                    </a:lnTo>
                    <a:lnTo>
                      <a:pt x="551" y="622"/>
                    </a:lnTo>
                    <a:lnTo>
                      <a:pt x="559" y="620"/>
                    </a:lnTo>
                    <a:lnTo>
                      <a:pt x="560" y="622"/>
                    </a:lnTo>
                    <a:lnTo>
                      <a:pt x="560" y="622"/>
                    </a:lnTo>
                    <a:lnTo>
                      <a:pt x="560" y="622"/>
                    </a:lnTo>
                    <a:lnTo>
                      <a:pt x="562" y="623"/>
                    </a:lnTo>
                    <a:lnTo>
                      <a:pt x="552" y="629"/>
                    </a:lnTo>
                    <a:lnTo>
                      <a:pt x="545" y="631"/>
                    </a:lnTo>
                    <a:lnTo>
                      <a:pt x="537" y="634"/>
                    </a:lnTo>
                    <a:lnTo>
                      <a:pt x="526" y="637"/>
                    </a:lnTo>
                    <a:lnTo>
                      <a:pt x="526" y="638"/>
                    </a:lnTo>
                    <a:lnTo>
                      <a:pt x="526" y="640"/>
                    </a:lnTo>
                    <a:lnTo>
                      <a:pt x="526" y="641"/>
                    </a:lnTo>
                    <a:lnTo>
                      <a:pt x="526" y="643"/>
                    </a:lnTo>
                    <a:lnTo>
                      <a:pt x="531" y="644"/>
                    </a:lnTo>
                    <a:lnTo>
                      <a:pt x="537" y="644"/>
                    </a:lnTo>
                    <a:lnTo>
                      <a:pt x="544" y="641"/>
                    </a:lnTo>
                    <a:lnTo>
                      <a:pt x="549" y="640"/>
                    </a:lnTo>
                    <a:lnTo>
                      <a:pt x="556" y="637"/>
                    </a:lnTo>
                    <a:lnTo>
                      <a:pt x="562" y="634"/>
                    </a:lnTo>
                    <a:lnTo>
                      <a:pt x="567" y="633"/>
                    </a:lnTo>
                    <a:lnTo>
                      <a:pt x="571" y="631"/>
                    </a:lnTo>
                    <a:lnTo>
                      <a:pt x="569" y="638"/>
                    </a:lnTo>
                    <a:lnTo>
                      <a:pt x="563" y="644"/>
                    </a:lnTo>
                    <a:lnTo>
                      <a:pt x="558" y="647"/>
                    </a:lnTo>
                    <a:lnTo>
                      <a:pt x="551" y="649"/>
                    </a:lnTo>
                    <a:lnTo>
                      <a:pt x="542" y="652"/>
                    </a:lnTo>
                    <a:lnTo>
                      <a:pt x="535" y="655"/>
                    </a:lnTo>
                    <a:lnTo>
                      <a:pt x="530" y="659"/>
                    </a:lnTo>
                    <a:lnTo>
                      <a:pt x="526" y="663"/>
                    </a:lnTo>
                    <a:lnTo>
                      <a:pt x="527" y="665"/>
                    </a:lnTo>
                    <a:lnTo>
                      <a:pt x="529" y="665"/>
                    </a:lnTo>
                    <a:lnTo>
                      <a:pt x="529" y="666"/>
                    </a:lnTo>
                    <a:lnTo>
                      <a:pt x="530" y="666"/>
                    </a:lnTo>
                    <a:lnTo>
                      <a:pt x="535" y="666"/>
                    </a:lnTo>
                    <a:lnTo>
                      <a:pt x="541" y="665"/>
                    </a:lnTo>
                    <a:lnTo>
                      <a:pt x="546" y="663"/>
                    </a:lnTo>
                    <a:lnTo>
                      <a:pt x="552" y="660"/>
                    </a:lnTo>
                    <a:lnTo>
                      <a:pt x="558" y="659"/>
                    </a:lnTo>
                    <a:lnTo>
                      <a:pt x="562" y="658"/>
                    </a:lnTo>
                    <a:lnTo>
                      <a:pt x="567" y="656"/>
                    </a:lnTo>
                    <a:lnTo>
                      <a:pt x="571" y="655"/>
                    </a:lnTo>
                    <a:lnTo>
                      <a:pt x="571" y="659"/>
                    </a:lnTo>
                    <a:lnTo>
                      <a:pt x="571" y="663"/>
                    </a:lnTo>
                    <a:lnTo>
                      <a:pt x="571" y="667"/>
                    </a:lnTo>
                    <a:lnTo>
                      <a:pt x="570" y="670"/>
                    </a:lnTo>
                    <a:lnTo>
                      <a:pt x="560" y="674"/>
                    </a:lnTo>
                    <a:lnTo>
                      <a:pt x="552" y="678"/>
                    </a:lnTo>
                    <a:lnTo>
                      <a:pt x="544" y="681"/>
                    </a:lnTo>
                    <a:lnTo>
                      <a:pt x="537" y="684"/>
                    </a:lnTo>
                    <a:lnTo>
                      <a:pt x="531" y="687"/>
                    </a:lnTo>
                    <a:lnTo>
                      <a:pt x="527" y="688"/>
                    </a:lnTo>
                    <a:lnTo>
                      <a:pt x="524" y="689"/>
                    </a:lnTo>
                    <a:lnTo>
                      <a:pt x="523" y="691"/>
                    </a:lnTo>
                    <a:lnTo>
                      <a:pt x="524" y="692"/>
                    </a:lnTo>
                    <a:lnTo>
                      <a:pt x="526" y="692"/>
                    </a:lnTo>
                    <a:lnTo>
                      <a:pt x="526" y="694"/>
                    </a:lnTo>
                    <a:lnTo>
                      <a:pt x="527" y="695"/>
                    </a:lnTo>
                    <a:lnTo>
                      <a:pt x="537" y="694"/>
                    </a:lnTo>
                    <a:lnTo>
                      <a:pt x="544" y="692"/>
                    </a:lnTo>
                    <a:lnTo>
                      <a:pt x="549" y="691"/>
                    </a:lnTo>
                    <a:lnTo>
                      <a:pt x="555" y="689"/>
                    </a:lnTo>
                    <a:lnTo>
                      <a:pt x="559" y="688"/>
                    </a:lnTo>
                    <a:lnTo>
                      <a:pt x="562" y="687"/>
                    </a:lnTo>
                    <a:lnTo>
                      <a:pt x="566" y="685"/>
                    </a:lnTo>
                    <a:lnTo>
                      <a:pt x="571" y="684"/>
                    </a:lnTo>
                    <a:lnTo>
                      <a:pt x="571" y="689"/>
                    </a:lnTo>
                    <a:lnTo>
                      <a:pt x="573" y="694"/>
                    </a:lnTo>
                    <a:lnTo>
                      <a:pt x="573" y="698"/>
                    </a:lnTo>
                    <a:lnTo>
                      <a:pt x="573" y="703"/>
                    </a:lnTo>
                    <a:lnTo>
                      <a:pt x="569" y="705"/>
                    </a:lnTo>
                    <a:lnTo>
                      <a:pt x="563" y="707"/>
                    </a:lnTo>
                    <a:lnTo>
                      <a:pt x="558" y="709"/>
                    </a:lnTo>
                    <a:lnTo>
                      <a:pt x="553" y="712"/>
                    </a:lnTo>
                    <a:lnTo>
                      <a:pt x="548" y="713"/>
                    </a:lnTo>
                    <a:lnTo>
                      <a:pt x="542" y="714"/>
                    </a:lnTo>
                    <a:lnTo>
                      <a:pt x="537" y="716"/>
                    </a:lnTo>
                    <a:lnTo>
                      <a:pt x="531" y="717"/>
                    </a:lnTo>
                    <a:lnTo>
                      <a:pt x="531" y="719"/>
                    </a:lnTo>
                    <a:lnTo>
                      <a:pt x="533" y="720"/>
                    </a:lnTo>
                    <a:lnTo>
                      <a:pt x="533" y="723"/>
                    </a:lnTo>
                    <a:lnTo>
                      <a:pt x="533" y="724"/>
                    </a:lnTo>
                    <a:lnTo>
                      <a:pt x="545" y="723"/>
                    </a:lnTo>
                    <a:lnTo>
                      <a:pt x="555" y="721"/>
                    </a:lnTo>
                    <a:lnTo>
                      <a:pt x="564" y="720"/>
                    </a:lnTo>
                    <a:lnTo>
                      <a:pt x="573" y="717"/>
                    </a:lnTo>
                    <a:lnTo>
                      <a:pt x="573" y="720"/>
                    </a:lnTo>
                    <a:lnTo>
                      <a:pt x="573" y="723"/>
                    </a:lnTo>
                    <a:lnTo>
                      <a:pt x="571" y="727"/>
                    </a:lnTo>
                    <a:lnTo>
                      <a:pt x="571" y="730"/>
                    </a:lnTo>
                    <a:lnTo>
                      <a:pt x="563" y="734"/>
                    </a:lnTo>
                    <a:lnTo>
                      <a:pt x="558" y="736"/>
                    </a:lnTo>
                    <a:lnTo>
                      <a:pt x="548" y="739"/>
                    </a:lnTo>
                    <a:lnTo>
                      <a:pt x="531" y="745"/>
                    </a:lnTo>
                    <a:lnTo>
                      <a:pt x="531" y="746"/>
                    </a:lnTo>
                    <a:lnTo>
                      <a:pt x="533" y="748"/>
                    </a:lnTo>
                    <a:lnTo>
                      <a:pt x="533" y="750"/>
                    </a:lnTo>
                    <a:lnTo>
                      <a:pt x="533" y="752"/>
                    </a:lnTo>
                    <a:lnTo>
                      <a:pt x="538" y="750"/>
                    </a:lnTo>
                    <a:lnTo>
                      <a:pt x="545" y="750"/>
                    </a:lnTo>
                    <a:lnTo>
                      <a:pt x="551" y="749"/>
                    </a:lnTo>
                    <a:lnTo>
                      <a:pt x="556" y="748"/>
                    </a:lnTo>
                    <a:lnTo>
                      <a:pt x="562" y="746"/>
                    </a:lnTo>
                    <a:lnTo>
                      <a:pt x="566" y="745"/>
                    </a:lnTo>
                    <a:lnTo>
                      <a:pt x="570" y="743"/>
                    </a:lnTo>
                    <a:lnTo>
                      <a:pt x="574" y="742"/>
                    </a:lnTo>
                    <a:lnTo>
                      <a:pt x="574" y="745"/>
                    </a:lnTo>
                    <a:lnTo>
                      <a:pt x="574" y="748"/>
                    </a:lnTo>
                    <a:lnTo>
                      <a:pt x="574" y="752"/>
                    </a:lnTo>
                    <a:lnTo>
                      <a:pt x="574" y="754"/>
                    </a:lnTo>
                    <a:lnTo>
                      <a:pt x="566" y="760"/>
                    </a:lnTo>
                    <a:lnTo>
                      <a:pt x="556" y="765"/>
                    </a:lnTo>
                    <a:lnTo>
                      <a:pt x="546" y="770"/>
                    </a:lnTo>
                    <a:lnTo>
                      <a:pt x="534" y="772"/>
                    </a:lnTo>
                    <a:lnTo>
                      <a:pt x="535" y="775"/>
                    </a:lnTo>
                    <a:lnTo>
                      <a:pt x="535" y="778"/>
                    </a:lnTo>
                    <a:lnTo>
                      <a:pt x="537" y="778"/>
                    </a:lnTo>
                    <a:lnTo>
                      <a:pt x="538" y="779"/>
                    </a:lnTo>
                    <a:lnTo>
                      <a:pt x="551" y="778"/>
                    </a:lnTo>
                    <a:lnTo>
                      <a:pt x="560" y="775"/>
                    </a:lnTo>
                    <a:lnTo>
                      <a:pt x="569" y="771"/>
                    </a:lnTo>
                    <a:lnTo>
                      <a:pt x="577" y="768"/>
                    </a:lnTo>
                    <a:lnTo>
                      <a:pt x="577" y="774"/>
                    </a:lnTo>
                    <a:lnTo>
                      <a:pt x="577" y="778"/>
                    </a:lnTo>
                    <a:lnTo>
                      <a:pt x="576" y="782"/>
                    </a:lnTo>
                    <a:lnTo>
                      <a:pt x="576" y="788"/>
                    </a:lnTo>
                    <a:lnTo>
                      <a:pt x="573" y="789"/>
                    </a:lnTo>
                    <a:lnTo>
                      <a:pt x="567" y="790"/>
                    </a:lnTo>
                    <a:lnTo>
                      <a:pt x="562" y="795"/>
                    </a:lnTo>
                    <a:lnTo>
                      <a:pt x="553" y="797"/>
                    </a:lnTo>
                    <a:lnTo>
                      <a:pt x="546" y="800"/>
                    </a:lnTo>
                    <a:lnTo>
                      <a:pt x="540" y="804"/>
                    </a:lnTo>
                    <a:lnTo>
                      <a:pt x="535" y="806"/>
                    </a:lnTo>
                    <a:lnTo>
                      <a:pt x="533" y="807"/>
                    </a:lnTo>
                    <a:lnTo>
                      <a:pt x="534" y="808"/>
                    </a:lnTo>
                    <a:lnTo>
                      <a:pt x="535" y="808"/>
                    </a:lnTo>
                    <a:lnTo>
                      <a:pt x="535" y="810"/>
                    </a:lnTo>
                    <a:lnTo>
                      <a:pt x="537" y="811"/>
                    </a:lnTo>
                    <a:lnTo>
                      <a:pt x="548" y="810"/>
                    </a:lnTo>
                    <a:lnTo>
                      <a:pt x="558" y="807"/>
                    </a:lnTo>
                    <a:lnTo>
                      <a:pt x="566" y="804"/>
                    </a:lnTo>
                    <a:lnTo>
                      <a:pt x="574" y="803"/>
                    </a:lnTo>
                    <a:lnTo>
                      <a:pt x="574" y="804"/>
                    </a:lnTo>
                    <a:lnTo>
                      <a:pt x="574" y="807"/>
                    </a:lnTo>
                    <a:lnTo>
                      <a:pt x="574" y="808"/>
                    </a:lnTo>
                    <a:lnTo>
                      <a:pt x="574" y="811"/>
                    </a:lnTo>
                    <a:lnTo>
                      <a:pt x="569" y="814"/>
                    </a:lnTo>
                    <a:lnTo>
                      <a:pt x="563" y="817"/>
                    </a:lnTo>
                    <a:lnTo>
                      <a:pt x="559" y="819"/>
                    </a:lnTo>
                    <a:lnTo>
                      <a:pt x="553" y="822"/>
                    </a:lnTo>
                    <a:lnTo>
                      <a:pt x="549" y="825"/>
                    </a:lnTo>
                    <a:lnTo>
                      <a:pt x="542" y="826"/>
                    </a:lnTo>
                    <a:lnTo>
                      <a:pt x="537" y="828"/>
                    </a:lnTo>
                    <a:lnTo>
                      <a:pt x="529" y="829"/>
                    </a:lnTo>
                    <a:lnTo>
                      <a:pt x="529" y="830"/>
                    </a:lnTo>
                    <a:lnTo>
                      <a:pt x="529" y="832"/>
                    </a:lnTo>
                    <a:lnTo>
                      <a:pt x="529" y="833"/>
                    </a:lnTo>
                    <a:lnTo>
                      <a:pt x="529" y="835"/>
                    </a:lnTo>
                    <a:lnTo>
                      <a:pt x="541" y="836"/>
                    </a:lnTo>
                    <a:lnTo>
                      <a:pt x="551" y="835"/>
                    </a:lnTo>
                    <a:lnTo>
                      <a:pt x="559" y="830"/>
                    </a:lnTo>
                    <a:lnTo>
                      <a:pt x="569" y="828"/>
                    </a:lnTo>
                    <a:lnTo>
                      <a:pt x="566" y="843"/>
                    </a:lnTo>
                    <a:lnTo>
                      <a:pt x="558" y="851"/>
                    </a:lnTo>
                    <a:lnTo>
                      <a:pt x="545" y="857"/>
                    </a:lnTo>
                    <a:lnTo>
                      <a:pt x="529" y="864"/>
                    </a:lnTo>
                    <a:lnTo>
                      <a:pt x="530" y="865"/>
                    </a:lnTo>
                    <a:lnTo>
                      <a:pt x="531" y="865"/>
                    </a:lnTo>
                    <a:lnTo>
                      <a:pt x="531" y="866"/>
                    </a:lnTo>
                    <a:lnTo>
                      <a:pt x="533" y="868"/>
                    </a:lnTo>
                    <a:lnTo>
                      <a:pt x="538" y="868"/>
                    </a:lnTo>
                    <a:lnTo>
                      <a:pt x="542" y="866"/>
                    </a:lnTo>
                    <a:lnTo>
                      <a:pt x="546" y="866"/>
                    </a:lnTo>
                    <a:lnTo>
                      <a:pt x="552" y="865"/>
                    </a:lnTo>
                    <a:lnTo>
                      <a:pt x="551" y="872"/>
                    </a:lnTo>
                    <a:lnTo>
                      <a:pt x="545" y="880"/>
                    </a:lnTo>
                    <a:lnTo>
                      <a:pt x="538" y="886"/>
                    </a:lnTo>
                    <a:lnTo>
                      <a:pt x="530" y="893"/>
                    </a:lnTo>
                    <a:lnTo>
                      <a:pt x="520" y="898"/>
                    </a:lnTo>
                    <a:lnTo>
                      <a:pt x="509" y="902"/>
                    </a:lnTo>
                    <a:lnTo>
                      <a:pt x="499" y="906"/>
                    </a:lnTo>
                    <a:lnTo>
                      <a:pt x="491" y="911"/>
                    </a:lnTo>
                    <a:lnTo>
                      <a:pt x="448" y="909"/>
                    </a:lnTo>
                    <a:lnTo>
                      <a:pt x="415" y="902"/>
                    </a:lnTo>
                    <a:lnTo>
                      <a:pt x="392" y="888"/>
                    </a:lnTo>
                    <a:lnTo>
                      <a:pt x="376" y="871"/>
                    </a:lnTo>
                    <a:lnTo>
                      <a:pt x="367" y="846"/>
                    </a:lnTo>
                    <a:lnTo>
                      <a:pt x="361" y="815"/>
                    </a:lnTo>
                    <a:lnTo>
                      <a:pt x="360" y="779"/>
                    </a:lnTo>
                    <a:lnTo>
                      <a:pt x="360" y="739"/>
                    </a:lnTo>
                    <a:lnTo>
                      <a:pt x="365" y="694"/>
                    </a:lnTo>
                    <a:lnTo>
                      <a:pt x="367" y="647"/>
                    </a:lnTo>
                    <a:lnTo>
                      <a:pt x="365" y="600"/>
                    </a:lnTo>
                    <a:lnTo>
                      <a:pt x="360" y="555"/>
                    </a:lnTo>
                    <a:lnTo>
                      <a:pt x="360" y="521"/>
                    </a:lnTo>
                    <a:lnTo>
                      <a:pt x="363" y="486"/>
                    </a:lnTo>
                    <a:lnTo>
                      <a:pt x="364" y="452"/>
                    </a:lnTo>
                    <a:lnTo>
                      <a:pt x="368" y="419"/>
                    </a:lnTo>
                    <a:lnTo>
                      <a:pt x="361" y="402"/>
                    </a:lnTo>
                    <a:lnTo>
                      <a:pt x="357" y="388"/>
                    </a:lnTo>
                    <a:lnTo>
                      <a:pt x="357" y="377"/>
                    </a:lnTo>
                    <a:lnTo>
                      <a:pt x="363" y="363"/>
                    </a:lnTo>
                    <a:lnTo>
                      <a:pt x="357" y="297"/>
                    </a:lnTo>
                    <a:lnTo>
                      <a:pt x="350" y="233"/>
                    </a:lnTo>
                    <a:lnTo>
                      <a:pt x="342" y="170"/>
                    </a:lnTo>
                    <a:lnTo>
                      <a:pt x="332" y="108"/>
                    </a:lnTo>
                    <a:lnTo>
                      <a:pt x="334" y="108"/>
                    </a:lnTo>
                    <a:lnTo>
                      <a:pt x="336" y="106"/>
                    </a:lnTo>
                    <a:lnTo>
                      <a:pt x="338" y="106"/>
                    </a:lnTo>
                    <a:lnTo>
                      <a:pt x="339" y="105"/>
                    </a:lnTo>
                    <a:lnTo>
                      <a:pt x="339" y="102"/>
                    </a:lnTo>
                    <a:lnTo>
                      <a:pt x="339" y="99"/>
                    </a:lnTo>
                    <a:lnTo>
                      <a:pt x="339" y="97"/>
                    </a:lnTo>
                    <a:lnTo>
                      <a:pt x="339" y="94"/>
                    </a:lnTo>
                    <a:lnTo>
                      <a:pt x="335" y="94"/>
                    </a:lnTo>
                    <a:lnTo>
                      <a:pt x="322" y="94"/>
                    </a:lnTo>
                    <a:lnTo>
                      <a:pt x="306" y="95"/>
                    </a:lnTo>
                    <a:lnTo>
                      <a:pt x="288" y="95"/>
                    </a:lnTo>
                    <a:lnTo>
                      <a:pt x="267" y="98"/>
                    </a:lnTo>
                    <a:lnTo>
                      <a:pt x="249" y="101"/>
                    </a:lnTo>
                    <a:lnTo>
                      <a:pt x="235" y="105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28" y="112"/>
                    </a:lnTo>
                    <a:lnTo>
                      <a:pt x="228" y="113"/>
                    </a:lnTo>
                    <a:lnTo>
                      <a:pt x="228" y="113"/>
                    </a:lnTo>
                    <a:lnTo>
                      <a:pt x="235" y="113"/>
                    </a:lnTo>
                    <a:lnTo>
                      <a:pt x="241" y="113"/>
                    </a:lnTo>
                    <a:lnTo>
                      <a:pt x="248" y="115"/>
                    </a:lnTo>
                    <a:lnTo>
                      <a:pt x="253" y="115"/>
                    </a:lnTo>
                    <a:lnTo>
                      <a:pt x="253" y="116"/>
                    </a:lnTo>
                    <a:lnTo>
                      <a:pt x="253" y="117"/>
                    </a:lnTo>
                    <a:lnTo>
                      <a:pt x="253" y="119"/>
                    </a:lnTo>
                    <a:lnTo>
                      <a:pt x="253" y="120"/>
                    </a:lnTo>
                    <a:lnTo>
                      <a:pt x="235" y="126"/>
                    </a:lnTo>
                    <a:lnTo>
                      <a:pt x="227" y="128"/>
                    </a:lnTo>
                    <a:lnTo>
                      <a:pt x="223" y="131"/>
                    </a:lnTo>
                    <a:lnTo>
                      <a:pt x="220" y="133"/>
                    </a:lnTo>
                    <a:lnTo>
                      <a:pt x="222" y="134"/>
                    </a:lnTo>
                    <a:lnTo>
                      <a:pt x="222" y="134"/>
                    </a:lnTo>
                    <a:lnTo>
                      <a:pt x="223" y="135"/>
                    </a:lnTo>
                    <a:lnTo>
                      <a:pt x="223" y="137"/>
                    </a:lnTo>
                    <a:lnTo>
                      <a:pt x="230" y="137"/>
                    </a:lnTo>
                    <a:lnTo>
                      <a:pt x="235" y="135"/>
                    </a:lnTo>
                    <a:lnTo>
                      <a:pt x="242" y="135"/>
                    </a:lnTo>
                    <a:lnTo>
                      <a:pt x="248" y="135"/>
                    </a:lnTo>
                    <a:lnTo>
                      <a:pt x="248" y="137"/>
                    </a:lnTo>
                    <a:lnTo>
                      <a:pt x="248" y="138"/>
                    </a:lnTo>
                    <a:lnTo>
                      <a:pt x="248" y="139"/>
                    </a:lnTo>
                    <a:lnTo>
                      <a:pt x="248" y="141"/>
                    </a:lnTo>
                    <a:lnTo>
                      <a:pt x="231" y="145"/>
                    </a:lnTo>
                    <a:lnTo>
                      <a:pt x="219" y="148"/>
                    </a:lnTo>
                    <a:lnTo>
                      <a:pt x="210" y="151"/>
                    </a:lnTo>
                    <a:lnTo>
                      <a:pt x="204" y="152"/>
                    </a:lnTo>
                    <a:lnTo>
                      <a:pt x="199" y="153"/>
                    </a:lnTo>
                    <a:lnTo>
                      <a:pt x="198" y="155"/>
                    </a:lnTo>
                    <a:lnTo>
                      <a:pt x="197" y="155"/>
                    </a:lnTo>
                    <a:lnTo>
                      <a:pt x="195" y="156"/>
                    </a:lnTo>
                    <a:lnTo>
                      <a:pt x="197" y="157"/>
                    </a:lnTo>
                    <a:lnTo>
                      <a:pt x="197" y="157"/>
                    </a:lnTo>
                    <a:lnTo>
                      <a:pt x="197" y="157"/>
                    </a:lnTo>
                    <a:lnTo>
                      <a:pt x="198" y="159"/>
                    </a:lnTo>
                    <a:lnTo>
                      <a:pt x="209" y="159"/>
                    </a:lnTo>
                    <a:lnTo>
                      <a:pt x="217" y="157"/>
                    </a:lnTo>
                    <a:lnTo>
                      <a:pt x="224" y="157"/>
                    </a:lnTo>
                    <a:lnTo>
                      <a:pt x="228" y="157"/>
                    </a:lnTo>
                    <a:lnTo>
                      <a:pt x="233" y="157"/>
                    </a:lnTo>
                    <a:lnTo>
                      <a:pt x="235" y="156"/>
                    </a:lnTo>
                    <a:lnTo>
                      <a:pt x="240" y="156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4" y="159"/>
                    </a:lnTo>
                    <a:lnTo>
                      <a:pt x="244" y="162"/>
                    </a:lnTo>
                    <a:lnTo>
                      <a:pt x="242" y="164"/>
                    </a:lnTo>
                    <a:lnTo>
                      <a:pt x="233" y="166"/>
                    </a:lnTo>
                    <a:lnTo>
                      <a:pt x="224" y="169"/>
                    </a:lnTo>
                    <a:lnTo>
                      <a:pt x="216" y="170"/>
                    </a:lnTo>
                    <a:lnTo>
                      <a:pt x="206" y="173"/>
                    </a:lnTo>
                    <a:lnTo>
                      <a:pt x="206" y="174"/>
                    </a:lnTo>
                    <a:lnTo>
                      <a:pt x="205" y="175"/>
                    </a:lnTo>
                    <a:lnTo>
                      <a:pt x="205" y="178"/>
                    </a:lnTo>
                    <a:lnTo>
                      <a:pt x="204" y="180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24" y="178"/>
                    </a:lnTo>
                    <a:lnTo>
                      <a:pt x="237" y="177"/>
                    </a:lnTo>
                    <a:lnTo>
                      <a:pt x="237" y="180"/>
                    </a:lnTo>
                    <a:lnTo>
                      <a:pt x="237" y="182"/>
                    </a:lnTo>
                    <a:lnTo>
                      <a:pt x="237" y="185"/>
                    </a:lnTo>
                    <a:lnTo>
                      <a:pt x="237" y="188"/>
                    </a:lnTo>
                    <a:lnTo>
                      <a:pt x="231" y="189"/>
                    </a:lnTo>
                    <a:lnTo>
                      <a:pt x="227" y="191"/>
                    </a:lnTo>
                    <a:lnTo>
                      <a:pt x="223" y="192"/>
                    </a:lnTo>
                    <a:lnTo>
                      <a:pt x="219" y="193"/>
                    </a:lnTo>
                    <a:lnTo>
                      <a:pt x="215" y="195"/>
                    </a:lnTo>
                    <a:lnTo>
                      <a:pt x="209" y="196"/>
                    </a:lnTo>
                    <a:lnTo>
                      <a:pt x="202" y="198"/>
                    </a:lnTo>
                    <a:lnTo>
                      <a:pt x="192" y="200"/>
                    </a:lnTo>
                    <a:lnTo>
                      <a:pt x="192" y="202"/>
                    </a:lnTo>
                    <a:lnTo>
                      <a:pt x="194" y="203"/>
                    </a:lnTo>
                    <a:lnTo>
                      <a:pt x="194" y="206"/>
                    </a:lnTo>
                    <a:lnTo>
                      <a:pt x="194" y="207"/>
                    </a:lnTo>
                    <a:lnTo>
                      <a:pt x="204" y="206"/>
                    </a:lnTo>
                    <a:lnTo>
                      <a:pt x="212" y="204"/>
                    </a:lnTo>
                    <a:lnTo>
                      <a:pt x="222" y="204"/>
                    </a:lnTo>
                    <a:lnTo>
                      <a:pt x="230" y="203"/>
                    </a:lnTo>
                    <a:lnTo>
                      <a:pt x="230" y="204"/>
                    </a:lnTo>
                    <a:lnTo>
                      <a:pt x="230" y="207"/>
                    </a:lnTo>
                    <a:lnTo>
                      <a:pt x="230" y="209"/>
                    </a:lnTo>
                    <a:lnTo>
                      <a:pt x="230" y="211"/>
                    </a:lnTo>
                    <a:lnTo>
                      <a:pt x="226" y="213"/>
                    </a:lnTo>
                    <a:lnTo>
                      <a:pt x="220" y="215"/>
                    </a:lnTo>
                    <a:lnTo>
                      <a:pt x="213" y="218"/>
                    </a:lnTo>
                    <a:lnTo>
                      <a:pt x="205" y="220"/>
                    </a:lnTo>
                    <a:lnTo>
                      <a:pt x="197" y="222"/>
                    </a:lnTo>
                    <a:lnTo>
                      <a:pt x="190" y="225"/>
                    </a:lnTo>
                    <a:lnTo>
                      <a:pt x="184" y="227"/>
                    </a:lnTo>
                    <a:lnTo>
                      <a:pt x="181" y="228"/>
                    </a:lnTo>
                    <a:lnTo>
                      <a:pt x="183" y="228"/>
                    </a:lnTo>
                    <a:lnTo>
                      <a:pt x="184" y="229"/>
                    </a:lnTo>
                    <a:lnTo>
                      <a:pt x="184" y="231"/>
                    </a:lnTo>
                    <a:lnTo>
                      <a:pt x="186" y="232"/>
                    </a:lnTo>
                    <a:lnTo>
                      <a:pt x="195" y="231"/>
                    </a:lnTo>
                    <a:lnTo>
                      <a:pt x="205" y="229"/>
                    </a:lnTo>
                    <a:lnTo>
                      <a:pt x="213" y="228"/>
                    </a:lnTo>
                    <a:lnTo>
                      <a:pt x="223" y="228"/>
                    </a:lnTo>
                    <a:lnTo>
                      <a:pt x="223" y="229"/>
                    </a:lnTo>
                    <a:lnTo>
                      <a:pt x="223" y="232"/>
                    </a:lnTo>
                    <a:lnTo>
                      <a:pt x="222" y="233"/>
                    </a:lnTo>
                    <a:lnTo>
                      <a:pt x="222" y="236"/>
                    </a:lnTo>
                    <a:lnTo>
                      <a:pt x="206" y="239"/>
                    </a:lnTo>
                    <a:lnTo>
                      <a:pt x="195" y="242"/>
                    </a:lnTo>
                    <a:lnTo>
                      <a:pt x="187" y="243"/>
                    </a:lnTo>
                    <a:lnTo>
                      <a:pt x="181" y="245"/>
                    </a:lnTo>
                    <a:lnTo>
                      <a:pt x="177" y="246"/>
                    </a:lnTo>
                    <a:lnTo>
                      <a:pt x="175" y="247"/>
                    </a:lnTo>
                    <a:lnTo>
                      <a:pt x="173" y="247"/>
                    </a:lnTo>
                    <a:lnTo>
                      <a:pt x="172" y="249"/>
                    </a:lnTo>
                    <a:lnTo>
                      <a:pt x="172" y="250"/>
                    </a:lnTo>
                    <a:lnTo>
                      <a:pt x="172" y="250"/>
                    </a:lnTo>
                    <a:lnTo>
                      <a:pt x="172" y="251"/>
                    </a:lnTo>
                    <a:lnTo>
                      <a:pt x="172" y="253"/>
                    </a:lnTo>
                    <a:lnTo>
                      <a:pt x="177" y="253"/>
                    </a:lnTo>
                    <a:lnTo>
                      <a:pt x="183" y="251"/>
                    </a:lnTo>
                    <a:lnTo>
                      <a:pt x="188" y="251"/>
                    </a:lnTo>
                    <a:lnTo>
                      <a:pt x="194" y="251"/>
                    </a:lnTo>
                    <a:lnTo>
                      <a:pt x="199" y="250"/>
                    </a:lnTo>
                    <a:lnTo>
                      <a:pt x="205" y="250"/>
                    </a:lnTo>
                    <a:lnTo>
                      <a:pt x="210" y="250"/>
                    </a:lnTo>
                    <a:lnTo>
                      <a:pt x="216" y="250"/>
                    </a:lnTo>
                    <a:lnTo>
                      <a:pt x="216" y="251"/>
                    </a:lnTo>
                    <a:lnTo>
                      <a:pt x="216" y="254"/>
                    </a:lnTo>
                    <a:lnTo>
                      <a:pt x="216" y="256"/>
                    </a:lnTo>
                    <a:lnTo>
                      <a:pt x="215" y="257"/>
                    </a:lnTo>
                    <a:lnTo>
                      <a:pt x="199" y="261"/>
                    </a:lnTo>
                    <a:lnTo>
                      <a:pt x="188" y="264"/>
                    </a:lnTo>
                    <a:lnTo>
                      <a:pt x="180" y="267"/>
                    </a:lnTo>
                    <a:lnTo>
                      <a:pt x="175" y="268"/>
                    </a:lnTo>
                    <a:lnTo>
                      <a:pt x="170" y="269"/>
                    </a:lnTo>
                    <a:lnTo>
                      <a:pt x="169" y="271"/>
                    </a:lnTo>
                    <a:lnTo>
                      <a:pt x="168" y="271"/>
                    </a:lnTo>
                    <a:lnTo>
                      <a:pt x="168" y="272"/>
                    </a:lnTo>
                    <a:lnTo>
                      <a:pt x="169" y="274"/>
                    </a:lnTo>
                    <a:lnTo>
                      <a:pt x="169" y="274"/>
                    </a:lnTo>
                    <a:lnTo>
                      <a:pt x="169" y="274"/>
                    </a:lnTo>
                    <a:lnTo>
                      <a:pt x="169" y="275"/>
                    </a:lnTo>
                    <a:lnTo>
                      <a:pt x="179" y="274"/>
                    </a:lnTo>
                    <a:lnTo>
                      <a:pt x="190" y="274"/>
                    </a:lnTo>
                    <a:lnTo>
                      <a:pt x="199" y="272"/>
                    </a:lnTo>
                    <a:lnTo>
                      <a:pt x="209" y="272"/>
                    </a:lnTo>
                    <a:lnTo>
                      <a:pt x="210" y="275"/>
                    </a:lnTo>
                    <a:lnTo>
                      <a:pt x="210" y="276"/>
                    </a:lnTo>
                    <a:lnTo>
                      <a:pt x="210" y="279"/>
                    </a:lnTo>
                    <a:lnTo>
                      <a:pt x="210" y="282"/>
                    </a:lnTo>
                    <a:lnTo>
                      <a:pt x="205" y="283"/>
                    </a:lnTo>
                    <a:lnTo>
                      <a:pt x="199" y="285"/>
                    </a:lnTo>
                    <a:lnTo>
                      <a:pt x="194" y="286"/>
                    </a:lnTo>
                    <a:lnTo>
                      <a:pt x="188" y="286"/>
                    </a:lnTo>
                    <a:lnTo>
                      <a:pt x="183" y="287"/>
                    </a:lnTo>
                    <a:lnTo>
                      <a:pt x="177" y="289"/>
                    </a:lnTo>
                    <a:lnTo>
                      <a:pt x="172" y="290"/>
                    </a:lnTo>
                    <a:lnTo>
                      <a:pt x="166" y="292"/>
                    </a:lnTo>
                    <a:lnTo>
                      <a:pt x="168" y="293"/>
                    </a:lnTo>
                    <a:lnTo>
                      <a:pt x="168" y="294"/>
                    </a:lnTo>
                    <a:lnTo>
                      <a:pt x="168" y="296"/>
                    </a:lnTo>
                    <a:lnTo>
                      <a:pt x="168" y="297"/>
                    </a:lnTo>
                    <a:lnTo>
                      <a:pt x="177" y="297"/>
                    </a:lnTo>
                    <a:lnTo>
                      <a:pt x="187" y="297"/>
                    </a:lnTo>
                    <a:lnTo>
                      <a:pt x="197" y="297"/>
                    </a:lnTo>
                    <a:lnTo>
                      <a:pt x="206" y="297"/>
                    </a:lnTo>
                    <a:lnTo>
                      <a:pt x="206" y="300"/>
                    </a:lnTo>
                    <a:lnTo>
                      <a:pt x="206" y="301"/>
                    </a:lnTo>
                    <a:lnTo>
                      <a:pt x="206" y="304"/>
                    </a:lnTo>
                    <a:lnTo>
                      <a:pt x="206" y="307"/>
                    </a:lnTo>
                    <a:lnTo>
                      <a:pt x="192" y="309"/>
                    </a:lnTo>
                    <a:lnTo>
                      <a:pt x="181" y="311"/>
                    </a:lnTo>
                    <a:lnTo>
                      <a:pt x="173" y="314"/>
                    </a:lnTo>
                    <a:lnTo>
                      <a:pt x="169" y="314"/>
                    </a:lnTo>
                    <a:lnTo>
                      <a:pt x="165" y="315"/>
                    </a:lnTo>
                    <a:lnTo>
                      <a:pt x="163" y="316"/>
                    </a:lnTo>
                    <a:lnTo>
                      <a:pt x="162" y="316"/>
                    </a:lnTo>
                    <a:lnTo>
                      <a:pt x="161" y="318"/>
                    </a:lnTo>
                    <a:lnTo>
                      <a:pt x="166" y="321"/>
                    </a:lnTo>
                    <a:lnTo>
                      <a:pt x="172" y="322"/>
                    </a:lnTo>
                    <a:lnTo>
                      <a:pt x="177" y="322"/>
                    </a:lnTo>
                    <a:lnTo>
                      <a:pt x="184" y="322"/>
                    </a:lnTo>
                    <a:lnTo>
                      <a:pt x="190" y="321"/>
                    </a:lnTo>
                    <a:lnTo>
                      <a:pt x="195" y="321"/>
                    </a:lnTo>
                    <a:lnTo>
                      <a:pt x="201" y="319"/>
                    </a:lnTo>
                    <a:lnTo>
                      <a:pt x="205" y="319"/>
                    </a:lnTo>
                    <a:lnTo>
                      <a:pt x="204" y="326"/>
                    </a:lnTo>
                    <a:lnTo>
                      <a:pt x="199" y="332"/>
                    </a:lnTo>
                    <a:lnTo>
                      <a:pt x="195" y="334"/>
                    </a:lnTo>
                    <a:lnTo>
                      <a:pt x="188" y="337"/>
                    </a:lnTo>
                    <a:lnTo>
                      <a:pt x="181" y="338"/>
                    </a:lnTo>
                    <a:lnTo>
                      <a:pt x="173" y="340"/>
                    </a:lnTo>
                    <a:lnTo>
                      <a:pt x="165" y="340"/>
                    </a:lnTo>
                    <a:lnTo>
                      <a:pt x="157" y="341"/>
                    </a:lnTo>
                    <a:lnTo>
                      <a:pt x="155" y="344"/>
                    </a:lnTo>
                    <a:lnTo>
                      <a:pt x="155" y="347"/>
                    </a:lnTo>
                    <a:lnTo>
                      <a:pt x="157" y="348"/>
                    </a:lnTo>
                    <a:lnTo>
                      <a:pt x="158" y="350"/>
                    </a:lnTo>
                    <a:lnTo>
                      <a:pt x="163" y="350"/>
                    </a:lnTo>
                    <a:lnTo>
                      <a:pt x="169" y="348"/>
                    </a:lnTo>
                    <a:lnTo>
                      <a:pt x="175" y="348"/>
                    </a:lnTo>
                    <a:lnTo>
                      <a:pt x="180" y="347"/>
                    </a:lnTo>
                    <a:lnTo>
                      <a:pt x="184" y="347"/>
                    </a:lnTo>
                    <a:lnTo>
                      <a:pt x="190" y="347"/>
                    </a:lnTo>
                    <a:lnTo>
                      <a:pt x="195" y="345"/>
                    </a:lnTo>
                    <a:lnTo>
                      <a:pt x="201" y="345"/>
                    </a:lnTo>
                    <a:lnTo>
                      <a:pt x="201" y="348"/>
                    </a:lnTo>
                    <a:lnTo>
                      <a:pt x="202" y="351"/>
                    </a:lnTo>
                    <a:lnTo>
                      <a:pt x="202" y="354"/>
                    </a:lnTo>
                    <a:lnTo>
                      <a:pt x="202" y="356"/>
                    </a:lnTo>
                    <a:lnTo>
                      <a:pt x="199" y="358"/>
                    </a:lnTo>
                    <a:lnTo>
                      <a:pt x="198" y="358"/>
                    </a:lnTo>
                    <a:lnTo>
                      <a:pt x="195" y="359"/>
                    </a:lnTo>
                    <a:lnTo>
                      <a:pt x="191" y="359"/>
                    </a:lnTo>
                    <a:lnTo>
                      <a:pt x="186" y="361"/>
                    </a:lnTo>
                    <a:lnTo>
                      <a:pt x="177" y="362"/>
                    </a:lnTo>
                    <a:lnTo>
                      <a:pt x="168" y="363"/>
                    </a:lnTo>
                    <a:lnTo>
                      <a:pt x="154" y="365"/>
                    </a:lnTo>
                    <a:lnTo>
                      <a:pt x="155" y="366"/>
                    </a:lnTo>
                    <a:lnTo>
                      <a:pt x="155" y="368"/>
                    </a:lnTo>
                    <a:lnTo>
                      <a:pt x="155" y="370"/>
                    </a:lnTo>
                    <a:lnTo>
                      <a:pt x="157" y="372"/>
                    </a:lnTo>
                    <a:lnTo>
                      <a:pt x="162" y="372"/>
                    </a:lnTo>
                    <a:lnTo>
                      <a:pt x="168" y="372"/>
                    </a:lnTo>
                    <a:lnTo>
                      <a:pt x="173" y="372"/>
                    </a:lnTo>
                    <a:lnTo>
                      <a:pt x="180" y="372"/>
                    </a:lnTo>
                    <a:lnTo>
                      <a:pt x="186" y="372"/>
                    </a:lnTo>
                    <a:lnTo>
                      <a:pt x="191" y="372"/>
                    </a:lnTo>
                    <a:lnTo>
                      <a:pt x="197" y="372"/>
                    </a:lnTo>
                    <a:lnTo>
                      <a:pt x="202" y="372"/>
                    </a:lnTo>
                    <a:lnTo>
                      <a:pt x="202" y="374"/>
                    </a:lnTo>
                    <a:lnTo>
                      <a:pt x="202" y="376"/>
                    </a:lnTo>
                    <a:lnTo>
                      <a:pt x="202" y="379"/>
                    </a:lnTo>
                    <a:lnTo>
                      <a:pt x="202" y="381"/>
                    </a:lnTo>
                    <a:lnTo>
                      <a:pt x="199" y="383"/>
                    </a:lnTo>
                    <a:lnTo>
                      <a:pt x="198" y="384"/>
                    </a:lnTo>
                    <a:lnTo>
                      <a:pt x="194" y="385"/>
                    </a:lnTo>
                    <a:lnTo>
                      <a:pt x="190" y="385"/>
                    </a:lnTo>
                    <a:lnTo>
                      <a:pt x="183" y="387"/>
                    </a:lnTo>
                    <a:lnTo>
                      <a:pt x="175" y="388"/>
                    </a:lnTo>
                    <a:lnTo>
                      <a:pt x="162" y="391"/>
                    </a:lnTo>
                    <a:lnTo>
                      <a:pt x="145" y="394"/>
                    </a:lnTo>
                    <a:lnTo>
                      <a:pt x="145" y="395"/>
                    </a:lnTo>
                    <a:lnTo>
                      <a:pt x="147" y="397"/>
                    </a:lnTo>
                    <a:lnTo>
                      <a:pt x="147" y="398"/>
                    </a:lnTo>
                    <a:lnTo>
                      <a:pt x="147" y="399"/>
                    </a:lnTo>
                    <a:lnTo>
                      <a:pt x="152" y="399"/>
                    </a:lnTo>
                    <a:lnTo>
                      <a:pt x="158" y="399"/>
                    </a:lnTo>
                    <a:lnTo>
                      <a:pt x="165" y="399"/>
                    </a:lnTo>
                    <a:lnTo>
                      <a:pt x="170" y="398"/>
                    </a:lnTo>
                    <a:lnTo>
                      <a:pt x="176" y="398"/>
                    </a:lnTo>
                    <a:lnTo>
                      <a:pt x="183" y="398"/>
                    </a:lnTo>
                    <a:lnTo>
                      <a:pt x="188" y="397"/>
                    </a:lnTo>
                    <a:lnTo>
                      <a:pt x="194" y="397"/>
                    </a:lnTo>
                    <a:lnTo>
                      <a:pt x="192" y="399"/>
                    </a:lnTo>
                    <a:lnTo>
                      <a:pt x="192" y="402"/>
                    </a:lnTo>
                    <a:lnTo>
                      <a:pt x="192" y="405"/>
                    </a:lnTo>
                    <a:lnTo>
                      <a:pt x="191" y="408"/>
                    </a:lnTo>
                    <a:lnTo>
                      <a:pt x="177" y="412"/>
                    </a:lnTo>
                    <a:lnTo>
                      <a:pt x="166" y="414"/>
                    </a:lnTo>
                    <a:lnTo>
                      <a:pt x="159" y="417"/>
                    </a:lnTo>
                    <a:lnTo>
                      <a:pt x="154" y="419"/>
                    </a:lnTo>
                    <a:lnTo>
                      <a:pt x="150" y="420"/>
                    </a:lnTo>
                    <a:lnTo>
                      <a:pt x="148" y="421"/>
                    </a:lnTo>
                    <a:lnTo>
                      <a:pt x="147" y="421"/>
                    </a:lnTo>
                    <a:lnTo>
                      <a:pt x="147" y="423"/>
                    </a:lnTo>
                    <a:lnTo>
                      <a:pt x="147" y="424"/>
                    </a:lnTo>
                    <a:lnTo>
                      <a:pt x="148" y="424"/>
                    </a:lnTo>
                    <a:lnTo>
                      <a:pt x="148" y="424"/>
                    </a:lnTo>
                    <a:lnTo>
                      <a:pt x="148" y="426"/>
                    </a:lnTo>
                    <a:lnTo>
                      <a:pt x="158" y="426"/>
                    </a:lnTo>
                    <a:lnTo>
                      <a:pt x="165" y="424"/>
                    </a:lnTo>
                    <a:lnTo>
                      <a:pt x="170" y="424"/>
                    </a:lnTo>
                    <a:lnTo>
                      <a:pt x="175" y="424"/>
                    </a:lnTo>
                    <a:lnTo>
                      <a:pt x="177" y="424"/>
                    </a:lnTo>
                    <a:lnTo>
                      <a:pt x="181" y="423"/>
                    </a:lnTo>
                    <a:lnTo>
                      <a:pt x="186" y="423"/>
                    </a:lnTo>
                    <a:lnTo>
                      <a:pt x="190" y="421"/>
                    </a:lnTo>
                    <a:lnTo>
                      <a:pt x="190" y="423"/>
                    </a:lnTo>
                    <a:lnTo>
                      <a:pt x="190" y="426"/>
                    </a:lnTo>
                    <a:lnTo>
                      <a:pt x="188" y="427"/>
                    </a:lnTo>
                    <a:lnTo>
                      <a:pt x="188" y="430"/>
                    </a:lnTo>
                    <a:lnTo>
                      <a:pt x="166" y="437"/>
                    </a:lnTo>
                    <a:lnTo>
                      <a:pt x="154" y="441"/>
                    </a:lnTo>
                    <a:lnTo>
                      <a:pt x="150" y="444"/>
                    </a:lnTo>
                    <a:lnTo>
                      <a:pt x="148" y="445"/>
                    </a:lnTo>
                    <a:lnTo>
                      <a:pt x="150" y="446"/>
                    </a:lnTo>
                    <a:lnTo>
                      <a:pt x="150" y="446"/>
                    </a:lnTo>
                    <a:lnTo>
                      <a:pt x="150" y="446"/>
                    </a:lnTo>
                    <a:lnTo>
                      <a:pt x="150" y="448"/>
                    </a:lnTo>
                    <a:lnTo>
                      <a:pt x="159" y="446"/>
                    </a:lnTo>
                    <a:lnTo>
                      <a:pt x="170" y="445"/>
                    </a:lnTo>
                    <a:lnTo>
                      <a:pt x="180" y="445"/>
                    </a:lnTo>
                    <a:lnTo>
                      <a:pt x="190" y="444"/>
                    </a:lnTo>
                    <a:lnTo>
                      <a:pt x="190" y="446"/>
                    </a:lnTo>
                    <a:lnTo>
                      <a:pt x="190" y="449"/>
                    </a:lnTo>
                    <a:lnTo>
                      <a:pt x="190" y="452"/>
                    </a:lnTo>
                    <a:lnTo>
                      <a:pt x="190" y="455"/>
                    </a:lnTo>
                    <a:lnTo>
                      <a:pt x="184" y="456"/>
                    </a:lnTo>
                    <a:lnTo>
                      <a:pt x="179" y="457"/>
                    </a:lnTo>
                    <a:lnTo>
                      <a:pt x="175" y="459"/>
                    </a:lnTo>
                    <a:lnTo>
                      <a:pt x="169" y="460"/>
                    </a:lnTo>
                    <a:lnTo>
                      <a:pt x="163" y="461"/>
                    </a:lnTo>
                    <a:lnTo>
                      <a:pt x="158" y="463"/>
                    </a:lnTo>
                    <a:lnTo>
                      <a:pt x="152" y="464"/>
                    </a:lnTo>
                    <a:lnTo>
                      <a:pt x="147" y="466"/>
                    </a:lnTo>
                    <a:lnTo>
                      <a:pt x="148" y="467"/>
                    </a:lnTo>
                    <a:lnTo>
                      <a:pt x="148" y="468"/>
                    </a:lnTo>
                    <a:lnTo>
                      <a:pt x="148" y="470"/>
                    </a:lnTo>
                    <a:lnTo>
                      <a:pt x="150" y="471"/>
                    </a:lnTo>
                    <a:lnTo>
                      <a:pt x="157" y="471"/>
                    </a:lnTo>
                    <a:lnTo>
                      <a:pt x="162" y="471"/>
                    </a:lnTo>
                    <a:lnTo>
                      <a:pt x="166" y="471"/>
                    </a:lnTo>
                    <a:lnTo>
                      <a:pt x="170" y="471"/>
                    </a:lnTo>
                    <a:lnTo>
                      <a:pt x="175" y="470"/>
                    </a:lnTo>
                    <a:lnTo>
                      <a:pt x="179" y="470"/>
                    </a:lnTo>
                    <a:lnTo>
                      <a:pt x="184" y="468"/>
                    </a:lnTo>
                    <a:lnTo>
                      <a:pt x="191" y="467"/>
                    </a:lnTo>
                    <a:lnTo>
                      <a:pt x="188" y="470"/>
                    </a:lnTo>
                    <a:lnTo>
                      <a:pt x="184" y="473"/>
                    </a:lnTo>
                    <a:lnTo>
                      <a:pt x="179" y="475"/>
                    </a:lnTo>
                    <a:lnTo>
                      <a:pt x="172" y="478"/>
                    </a:lnTo>
                    <a:lnTo>
                      <a:pt x="165" y="481"/>
                    </a:lnTo>
                    <a:lnTo>
                      <a:pt x="157" y="484"/>
                    </a:lnTo>
                    <a:lnTo>
                      <a:pt x="150" y="486"/>
                    </a:lnTo>
                    <a:lnTo>
                      <a:pt x="143" y="490"/>
                    </a:lnTo>
                    <a:lnTo>
                      <a:pt x="144" y="490"/>
                    </a:lnTo>
                    <a:lnTo>
                      <a:pt x="144" y="492"/>
                    </a:lnTo>
                    <a:lnTo>
                      <a:pt x="144" y="492"/>
                    </a:lnTo>
                    <a:lnTo>
                      <a:pt x="144" y="493"/>
                    </a:lnTo>
                    <a:lnTo>
                      <a:pt x="151" y="493"/>
                    </a:lnTo>
                    <a:lnTo>
                      <a:pt x="158" y="492"/>
                    </a:lnTo>
                    <a:lnTo>
                      <a:pt x="163" y="490"/>
                    </a:lnTo>
                    <a:lnTo>
                      <a:pt x="169" y="489"/>
                    </a:lnTo>
                    <a:lnTo>
                      <a:pt x="175" y="489"/>
                    </a:lnTo>
                    <a:lnTo>
                      <a:pt x="180" y="488"/>
                    </a:lnTo>
                    <a:lnTo>
                      <a:pt x="187" y="486"/>
                    </a:lnTo>
                    <a:lnTo>
                      <a:pt x="194" y="485"/>
                    </a:lnTo>
                    <a:lnTo>
                      <a:pt x="192" y="488"/>
                    </a:lnTo>
                    <a:lnTo>
                      <a:pt x="192" y="489"/>
                    </a:lnTo>
                    <a:lnTo>
                      <a:pt x="192" y="492"/>
                    </a:lnTo>
                    <a:lnTo>
                      <a:pt x="192" y="495"/>
                    </a:lnTo>
                    <a:lnTo>
                      <a:pt x="187" y="496"/>
                    </a:lnTo>
                    <a:lnTo>
                      <a:pt x="181" y="497"/>
                    </a:lnTo>
                    <a:lnTo>
                      <a:pt x="176" y="499"/>
                    </a:lnTo>
                    <a:lnTo>
                      <a:pt x="170" y="502"/>
                    </a:lnTo>
                    <a:lnTo>
                      <a:pt x="163" y="503"/>
                    </a:lnTo>
                    <a:lnTo>
                      <a:pt x="158" y="504"/>
                    </a:lnTo>
                    <a:lnTo>
                      <a:pt x="152" y="507"/>
                    </a:lnTo>
                    <a:lnTo>
                      <a:pt x="147" y="508"/>
                    </a:lnTo>
                    <a:lnTo>
                      <a:pt x="147" y="510"/>
                    </a:lnTo>
                    <a:lnTo>
                      <a:pt x="148" y="511"/>
                    </a:lnTo>
                    <a:lnTo>
                      <a:pt x="148" y="514"/>
                    </a:lnTo>
                    <a:lnTo>
                      <a:pt x="148" y="515"/>
                    </a:lnTo>
                    <a:lnTo>
                      <a:pt x="154" y="514"/>
                    </a:lnTo>
                    <a:lnTo>
                      <a:pt x="159" y="513"/>
                    </a:lnTo>
                    <a:lnTo>
                      <a:pt x="166" y="511"/>
                    </a:lnTo>
                    <a:lnTo>
                      <a:pt x="172" y="510"/>
                    </a:lnTo>
                    <a:lnTo>
                      <a:pt x="177" y="510"/>
                    </a:lnTo>
                    <a:lnTo>
                      <a:pt x="184" y="508"/>
                    </a:lnTo>
                    <a:lnTo>
                      <a:pt x="190" y="507"/>
                    </a:lnTo>
                    <a:lnTo>
                      <a:pt x="195" y="506"/>
                    </a:lnTo>
                    <a:lnTo>
                      <a:pt x="194" y="514"/>
                    </a:lnTo>
                    <a:lnTo>
                      <a:pt x="191" y="520"/>
                    </a:lnTo>
                    <a:lnTo>
                      <a:pt x="187" y="524"/>
                    </a:lnTo>
                    <a:lnTo>
                      <a:pt x="181" y="525"/>
                    </a:lnTo>
                    <a:lnTo>
                      <a:pt x="175" y="528"/>
                    </a:lnTo>
                    <a:lnTo>
                      <a:pt x="166" y="528"/>
                    </a:lnTo>
                    <a:lnTo>
                      <a:pt x="158" y="529"/>
                    </a:lnTo>
                    <a:lnTo>
                      <a:pt x="148" y="529"/>
                    </a:lnTo>
                    <a:lnTo>
                      <a:pt x="147" y="531"/>
                    </a:lnTo>
                    <a:lnTo>
                      <a:pt x="145" y="532"/>
                    </a:lnTo>
                    <a:lnTo>
                      <a:pt x="145" y="535"/>
                    </a:lnTo>
                    <a:lnTo>
                      <a:pt x="147" y="539"/>
                    </a:lnTo>
                    <a:lnTo>
                      <a:pt x="152" y="537"/>
                    </a:lnTo>
                    <a:lnTo>
                      <a:pt x="158" y="537"/>
                    </a:lnTo>
                    <a:lnTo>
                      <a:pt x="163" y="536"/>
                    </a:lnTo>
                    <a:lnTo>
                      <a:pt x="170" y="536"/>
                    </a:lnTo>
                    <a:lnTo>
                      <a:pt x="176" y="535"/>
                    </a:lnTo>
                    <a:lnTo>
                      <a:pt x="181" y="535"/>
                    </a:lnTo>
                    <a:lnTo>
                      <a:pt x="188" y="535"/>
                    </a:lnTo>
                    <a:lnTo>
                      <a:pt x="194" y="535"/>
                    </a:lnTo>
                    <a:lnTo>
                      <a:pt x="192" y="537"/>
                    </a:lnTo>
                    <a:lnTo>
                      <a:pt x="192" y="540"/>
                    </a:lnTo>
                    <a:lnTo>
                      <a:pt x="192" y="543"/>
                    </a:lnTo>
                    <a:lnTo>
                      <a:pt x="191" y="546"/>
                    </a:lnTo>
                    <a:lnTo>
                      <a:pt x="184" y="549"/>
                    </a:lnTo>
                    <a:lnTo>
                      <a:pt x="177" y="551"/>
                    </a:lnTo>
                    <a:lnTo>
                      <a:pt x="169" y="554"/>
                    </a:lnTo>
                    <a:lnTo>
                      <a:pt x="161" y="557"/>
                    </a:lnTo>
                    <a:lnTo>
                      <a:pt x="152" y="558"/>
                    </a:lnTo>
                    <a:lnTo>
                      <a:pt x="147" y="561"/>
                    </a:lnTo>
                    <a:lnTo>
                      <a:pt x="141" y="562"/>
                    </a:lnTo>
                    <a:lnTo>
                      <a:pt x="140" y="564"/>
                    </a:lnTo>
                    <a:lnTo>
                      <a:pt x="144" y="566"/>
                    </a:lnTo>
                    <a:lnTo>
                      <a:pt x="150" y="566"/>
                    </a:lnTo>
                    <a:lnTo>
                      <a:pt x="158" y="566"/>
                    </a:lnTo>
                    <a:lnTo>
                      <a:pt x="165" y="565"/>
                    </a:lnTo>
                    <a:lnTo>
                      <a:pt x="173" y="564"/>
                    </a:lnTo>
                    <a:lnTo>
                      <a:pt x="180" y="562"/>
                    </a:lnTo>
                    <a:lnTo>
                      <a:pt x="186" y="561"/>
                    </a:lnTo>
                    <a:lnTo>
                      <a:pt x="190" y="560"/>
                    </a:lnTo>
                    <a:lnTo>
                      <a:pt x="190" y="562"/>
                    </a:lnTo>
                    <a:lnTo>
                      <a:pt x="190" y="565"/>
                    </a:lnTo>
                    <a:lnTo>
                      <a:pt x="190" y="569"/>
                    </a:lnTo>
                    <a:lnTo>
                      <a:pt x="190" y="572"/>
                    </a:lnTo>
                    <a:lnTo>
                      <a:pt x="184" y="575"/>
                    </a:lnTo>
                    <a:lnTo>
                      <a:pt x="180" y="576"/>
                    </a:lnTo>
                    <a:lnTo>
                      <a:pt x="177" y="578"/>
                    </a:lnTo>
                    <a:lnTo>
                      <a:pt x="173" y="579"/>
                    </a:lnTo>
                    <a:lnTo>
                      <a:pt x="169" y="580"/>
                    </a:lnTo>
                    <a:lnTo>
                      <a:pt x="163" y="582"/>
                    </a:lnTo>
                    <a:lnTo>
                      <a:pt x="157" y="583"/>
                    </a:lnTo>
                    <a:lnTo>
                      <a:pt x="148" y="584"/>
                    </a:lnTo>
                    <a:lnTo>
                      <a:pt x="148" y="586"/>
                    </a:lnTo>
                    <a:lnTo>
                      <a:pt x="148" y="587"/>
                    </a:lnTo>
                    <a:lnTo>
                      <a:pt x="148" y="590"/>
                    </a:lnTo>
                    <a:lnTo>
                      <a:pt x="148" y="591"/>
                    </a:lnTo>
                    <a:lnTo>
                      <a:pt x="154" y="591"/>
                    </a:lnTo>
                    <a:lnTo>
                      <a:pt x="159" y="591"/>
                    </a:lnTo>
                    <a:lnTo>
                      <a:pt x="165" y="590"/>
                    </a:lnTo>
                    <a:lnTo>
                      <a:pt x="170" y="589"/>
                    </a:lnTo>
                    <a:lnTo>
                      <a:pt x="176" y="589"/>
                    </a:lnTo>
                    <a:lnTo>
                      <a:pt x="180" y="587"/>
                    </a:lnTo>
                    <a:lnTo>
                      <a:pt x="186" y="586"/>
                    </a:lnTo>
                    <a:lnTo>
                      <a:pt x="190" y="586"/>
                    </a:lnTo>
                    <a:lnTo>
                      <a:pt x="190" y="589"/>
                    </a:lnTo>
                    <a:lnTo>
                      <a:pt x="190" y="591"/>
                    </a:lnTo>
                    <a:lnTo>
                      <a:pt x="188" y="594"/>
                    </a:lnTo>
                    <a:lnTo>
                      <a:pt x="188" y="597"/>
                    </a:lnTo>
                    <a:lnTo>
                      <a:pt x="183" y="598"/>
                    </a:lnTo>
                    <a:lnTo>
                      <a:pt x="177" y="600"/>
                    </a:lnTo>
                    <a:lnTo>
                      <a:pt x="172" y="601"/>
                    </a:lnTo>
                    <a:lnTo>
                      <a:pt x="165" y="602"/>
                    </a:lnTo>
                    <a:lnTo>
                      <a:pt x="159" y="605"/>
                    </a:lnTo>
                    <a:lnTo>
                      <a:pt x="154" y="607"/>
                    </a:lnTo>
                    <a:lnTo>
                      <a:pt x="147" y="611"/>
                    </a:lnTo>
                    <a:lnTo>
                      <a:pt x="141" y="615"/>
                    </a:lnTo>
                    <a:lnTo>
                      <a:pt x="141" y="615"/>
                    </a:lnTo>
                    <a:lnTo>
                      <a:pt x="143" y="616"/>
                    </a:lnTo>
                    <a:lnTo>
                      <a:pt x="143" y="616"/>
                    </a:lnTo>
                    <a:lnTo>
                      <a:pt x="143" y="618"/>
                    </a:lnTo>
                    <a:lnTo>
                      <a:pt x="151" y="618"/>
                    </a:lnTo>
                    <a:lnTo>
                      <a:pt x="158" y="616"/>
                    </a:lnTo>
                    <a:lnTo>
                      <a:pt x="163" y="616"/>
                    </a:lnTo>
                    <a:lnTo>
                      <a:pt x="168" y="616"/>
                    </a:lnTo>
                    <a:lnTo>
                      <a:pt x="172" y="615"/>
                    </a:lnTo>
                    <a:lnTo>
                      <a:pt x="176" y="615"/>
                    </a:lnTo>
                    <a:lnTo>
                      <a:pt x="180" y="613"/>
                    </a:lnTo>
                    <a:lnTo>
                      <a:pt x="186" y="612"/>
                    </a:lnTo>
                    <a:lnTo>
                      <a:pt x="186" y="615"/>
                    </a:lnTo>
                    <a:lnTo>
                      <a:pt x="186" y="618"/>
                    </a:lnTo>
                    <a:lnTo>
                      <a:pt x="184" y="622"/>
                    </a:lnTo>
                    <a:lnTo>
                      <a:pt x="184" y="625"/>
                    </a:lnTo>
                    <a:lnTo>
                      <a:pt x="179" y="626"/>
                    </a:lnTo>
                    <a:lnTo>
                      <a:pt x="173" y="627"/>
                    </a:lnTo>
                    <a:lnTo>
                      <a:pt x="168" y="629"/>
                    </a:lnTo>
                    <a:lnTo>
                      <a:pt x="162" y="631"/>
                    </a:lnTo>
                    <a:lnTo>
                      <a:pt x="157" y="633"/>
                    </a:lnTo>
                    <a:lnTo>
                      <a:pt x="151" y="634"/>
                    </a:lnTo>
                    <a:lnTo>
                      <a:pt x="145" y="637"/>
                    </a:lnTo>
                    <a:lnTo>
                      <a:pt x="140" y="638"/>
                    </a:lnTo>
                    <a:lnTo>
                      <a:pt x="139" y="641"/>
                    </a:lnTo>
                    <a:lnTo>
                      <a:pt x="139" y="643"/>
                    </a:lnTo>
                    <a:lnTo>
                      <a:pt x="140" y="644"/>
                    </a:lnTo>
                    <a:lnTo>
                      <a:pt x="141" y="645"/>
                    </a:lnTo>
                    <a:lnTo>
                      <a:pt x="147" y="644"/>
                    </a:lnTo>
                    <a:lnTo>
                      <a:pt x="152" y="644"/>
                    </a:lnTo>
                    <a:lnTo>
                      <a:pt x="158" y="643"/>
                    </a:lnTo>
                    <a:lnTo>
                      <a:pt x="163" y="641"/>
                    </a:lnTo>
                    <a:lnTo>
                      <a:pt x="168" y="641"/>
                    </a:lnTo>
                    <a:lnTo>
                      <a:pt x="173" y="640"/>
                    </a:lnTo>
                    <a:lnTo>
                      <a:pt x="179" y="640"/>
                    </a:lnTo>
                    <a:lnTo>
                      <a:pt x="184" y="638"/>
                    </a:lnTo>
                    <a:lnTo>
                      <a:pt x="184" y="641"/>
                    </a:lnTo>
                    <a:lnTo>
                      <a:pt x="184" y="645"/>
                    </a:lnTo>
                    <a:lnTo>
                      <a:pt x="184" y="648"/>
                    </a:lnTo>
                    <a:lnTo>
                      <a:pt x="184" y="652"/>
                    </a:lnTo>
                    <a:lnTo>
                      <a:pt x="177" y="655"/>
                    </a:lnTo>
                    <a:lnTo>
                      <a:pt x="169" y="658"/>
                    </a:lnTo>
                    <a:lnTo>
                      <a:pt x="159" y="662"/>
                    </a:lnTo>
                    <a:lnTo>
                      <a:pt x="150" y="665"/>
                    </a:lnTo>
                    <a:lnTo>
                      <a:pt x="150" y="666"/>
                    </a:lnTo>
                    <a:lnTo>
                      <a:pt x="150" y="666"/>
                    </a:lnTo>
                    <a:lnTo>
                      <a:pt x="150" y="667"/>
                    </a:lnTo>
                    <a:lnTo>
                      <a:pt x="150" y="669"/>
                    </a:lnTo>
                    <a:lnTo>
                      <a:pt x="159" y="669"/>
                    </a:lnTo>
                    <a:lnTo>
                      <a:pt x="168" y="669"/>
                    </a:lnTo>
                    <a:lnTo>
                      <a:pt x="175" y="669"/>
                    </a:lnTo>
                    <a:lnTo>
                      <a:pt x="183" y="667"/>
                    </a:lnTo>
                    <a:lnTo>
                      <a:pt x="180" y="676"/>
                    </a:lnTo>
                    <a:lnTo>
                      <a:pt x="177" y="680"/>
                    </a:lnTo>
                    <a:lnTo>
                      <a:pt x="172" y="684"/>
                    </a:lnTo>
                    <a:lnTo>
                      <a:pt x="165" y="685"/>
                    </a:lnTo>
                    <a:lnTo>
                      <a:pt x="158" y="685"/>
                    </a:lnTo>
                    <a:lnTo>
                      <a:pt x="151" y="687"/>
                    </a:lnTo>
                    <a:lnTo>
                      <a:pt x="144" y="689"/>
                    </a:lnTo>
                    <a:lnTo>
                      <a:pt x="139" y="695"/>
                    </a:lnTo>
                    <a:lnTo>
                      <a:pt x="143" y="699"/>
                    </a:lnTo>
                    <a:lnTo>
                      <a:pt x="148" y="701"/>
                    </a:lnTo>
                    <a:lnTo>
                      <a:pt x="154" y="701"/>
                    </a:lnTo>
                    <a:lnTo>
                      <a:pt x="161" y="699"/>
                    </a:lnTo>
                    <a:lnTo>
                      <a:pt x="166" y="698"/>
                    </a:lnTo>
                    <a:lnTo>
                      <a:pt x="172" y="696"/>
                    </a:lnTo>
                    <a:lnTo>
                      <a:pt x="176" y="695"/>
                    </a:lnTo>
                    <a:lnTo>
                      <a:pt x="180" y="694"/>
                    </a:lnTo>
                    <a:lnTo>
                      <a:pt x="180" y="696"/>
                    </a:lnTo>
                    <a:lnTo>
                      <a:pt x="180" y="699"/>
                    </a:lnTo>
                    <a:lnTo>
                      <a:pt x="180" y="703"/>
                    </a:lnTo>
                    <a:lnTo>
                      <a:pt x="179" y="706"/>
                    </a:lnTo>
                    <a:lnTo>
                      <a:pt x="170" y="709"/>
                    </a:lnTo>
                    <a:lnTo>
                      <a:pt x="163" y="712"/>
                    </a:lnTo>
                    <a:lnTo>
                      <a:pt x="154" y="714"/>
                    </a:lnTo>
                    <a:lnTo>
                      <a:pt x="139" y="717"/>
                    </a:lnTo>
                    <a:lnTo>
                      <a:pt x="139" y="719"/>
                    </a:lnTo>
                    <a:lnTo>
                      <a:pt x="139" y="720"/>
                    </a:lnTo>
                    <a:lnTo>
                      <a:pt x="139" y="721"/>
                    </a:lnTo>
                    <a:lnTo>
                      <a:pt x="139" y="723"/>
                    </a:lnTo>
                    <a:lnTo>
                      <a:pt x="143" y="724"/>
                    </a:lnTo>
                    <a:lnTo>
                      <a:pt x="148" y="724"/>
                    </a:lnTo>
                    <a:lnTo>
                      <a:pt x="155" y="724"/>
                    </a:lnTo>
                    <a:lnTo>
                      <a:pt x="161" y="723"/>
                    </a:lnTo>
                    <a:lnTo>
                      <a:pt x="168" y="723"/>
                    </a:lnTo>
                    <a:lnTo>
                      <a:pt x="173" y="721"/>
                    </a:lnTo>
                    <a:lnTo>
                      <a:pt x="179" y="720"/>
                    </a:lnTo>
                    <a:lnTo>
                      <a:pt x="183" y="720"/>
                    </a:lnTo>
                    <a:lnTo>
                      <a:pt x="181" y="723"/>
                    </a:lnTo>
                    <a:lnTo>
                      <a:pt x="181" y="724"/>
                    </a:lnTo>
                    <a:lnTo>
                      <a:pt x="181" y="727"/>
                    </a:lnTo>
                    <a:lnTo>
                      <a:pt x="181" y="730"/>
                    </a:lnTo>
                    <a:lnTo>
                      <a:pt x="179" y="731"/>
                    </a:lnTo>
                    <a:lnTo>
                      <a:pt x="173" y="732"/>
                    </a:lnTo>
                    <a:lnTo>
                      <a:pt x="166" y="736"/>
                    </a:lnTo>
                    <a:lnTo>
                      <a:pt x="158" y="739"/>
                    </a:lnTo>
                    <a:lnTo>
                      <a:pt x="150" y="743"/>
                    </a:lnTo>
                    <a:lnTo>
                      <a:pt x="143" y="746"/>
                    </a:lnTo>
                    <a:lnTo>
                      <a:pt x="139" y="749"/>
                    </a:lnTo>
                    <a:lnTo>
                      <a:pt x="136" y="750"/>
                    </a:lnTo>
                    <a:lnTo>
                      <a:pt x="137" y="752"/>
                    </a:lnTo>
                    <a:lnTo>
                      <a:pt x="139" y="753"/>
                    </a:lnTo>
                    <a:lnTo>
                      <a:pt x="140" y="754"/>
                    </a:lnTo>
                    <a:lnTo>
                      <a:pt x="141" y="756"/>
                    </a:lnTo>
                    <a:lnTo>
                      <a:pt x="147" y="754"/>
                    </a:lnTo>
                    <a:lnTo>
                      <a:pt x="152" y="753"/>
                    </a:lnTo>
                    <a:lnTo>
                      <a:pt x="158" y="752"/>
                    </a:lnTo>
                    <a:lnTo>
                      <a:pt x="163" y="749"/>
                    </a:lnTo>
                    <a:lnTo>
                      <a:pt x="169" y="748"/>
                    </a:lnTo>
                    <a:lnTo>
                      <a:pt x="173" y="746"/>
                    </a:lnTo>
                    <a:lnTo>
                      <a:pt x="179" y="745"/>
                    </a:lnTo>
                    <a:lnTo>
                      <a:pt x="183" y="743"/>
                    </a:lnTo>
                    <a:lnTo>
                      <a:pt x="183" y="746"/>
                    </a:lnTo>
                    <a:lnTo>
                      <a:pt x="183" y="750"/>
                    </a:lnTo>
                    <a:lnTo>
                      <a:pt x="181" y="754"/>
                    </a:lnTo>
                    <a:lnTo>
                      <a:pt x="181" y="757"/>
                    </a:lnTo>
                    <a:lnTo>
                      <a:pt x="177" y="759"/>
                    </a:lnTo>
                    <a:lnTo>
                      <a:pt x="172" y="761"/>
                    </a:lnTo>
                    <a:lnTo>
                      <a:pt x="165" y="764"/>
                    </a:lnTo>
                    <a:lnTo>
                      <a:pt x="157" y="768"/>
                    </a:lnTo>
                    <a:lnTo>
                      <a:pt x="150" y="771"/>
                    </a:lnTo>
                    <a:lnTo>
                      <a:pt x="143" y="775"/>
                    </a:lnTo>
                    <a:lnTo>
                      <a:pt x="137" y="778"/>
                    </a:lnTo>
                    <a:lnTo>
                      <a:pt x="134" y="779"/>
                    </a:lnTo>
                    <a:lnTo>
                      <a:pt x="136" y="781"/>
                    </a:lnTo>
                    <a:lnTo>
                      <a:pt x="137" y="782"/>
                    </a:lnTo>
                    <a:lnTo>
                      <a:pt x="137" y="783"/>
                    </a:lnTo>
                    <a:lnTo>
                      <a:pt x="139" y="785"/>
                    </a:lnTo>
                    <a:lnTo>
                      <a:pt x="145" y="783"/>
                    </a:lnTo>
                    <a:lnTo>
                      <a:pt x="151" y="781"/>
                    </a:lnTo>
                    <a:lnTo>
                      <a:pt x="158" y="779"/>
                    </a:lnTo>
                    <a:lnTo>
                      <a:pt x="163" y="777"/>
                    </a:lnTo>
                    <a:lnTo>
                      <a:pt x="169" y="775"/>
                    </a:lnTo>
                    <a:lnTo>
                      <a:pt x="175" y="774"/>
                    </a:lnTo>
                    <a:lnTo>
                      <a:pt x="179" y="772"/>
                    </a:lnTo>
                    <a:lnTo>
                      <a:pt x="183" y="771"/>
                    </a:lnTo>
                    <a:lnTo>
                      <a:pt x="183" y="774"/>
                    </a:lnTo>
                    <a:lnTo>
                      <a:pt x="183" y="777"/>
                    </a:lnTo>
                    <a:lnTo>
                      <a:pt x="181" y="779"/>
                    </a:lnTo>
                    <a:lnTo>
                      <a:pt x="181" y="782"/>
                    </a:lnTo>
                    <a:lnTo>
                      <a:pt x="176" y="785"/>
                    </a:lnTo>
                    <a:lnTo>
                      <a:pt x="170" y="786"/>
                    </a:lnTo>
                    <a:lnTo>
                      <a:pt x="162" y="789"/>
                    </a:lnTo>
                    <a:lnTo>
                      <a:pt x="155" y="792"/>
                    </a:lnTo>
                    <a:lnTo>
                      <a:pt x="148" y="795"/>
                    </a:lnTo>
                    <a:lnTo>
                      <a:pt x="141" y="799"/>
                    </a:lnTo>
                    <a:lnTo>
                      <a:pt x="136" y="801"/>
                    </a:lnTo>
                    <a:lnTo>
                      <a:pt x="130" y="804"/>
                    </a:lnTo>
                    <a:lnTo>
                      <a:pt x="136" y="807"/>
                    </a:lnTo>
                    <a:lnTo>
                      <a:pt x="143" y="808"/>
                    </a:lnTo>
                    <a:lnTo>
                      <a:pt x="150" y="807"/>
                    </a:lnTo>
                    <a:lnTo>
                      <a:pt x="157" y="806"/>
                    </a:lnTo>
                    <a:lnTo>
                      <a:pt x="163" y="803"/>
                    </a:lnTo>
                    <a:lnTo>
                      <a:pt x="170" y="800"/>
                    </a:lnTo>
                    <a:lnTo>
                      <a:pt x="177" y="797"/>
                    </a:lnTo>
                    <a:lnTo>
                      <a:pt x="183" y="796"/>
                    </a:lnTo>
                    <a:lnTo>
                      <a:pt x="180" y="801"/>
                    </a:lnTo>
                    <a:lnTo>
                      <a:pt x="177" y="807"/>
                    </a:lnTo>
                    <a:lnTo>
                      <a:pt x="172" y="811"/>
                    </a:lnTo>
                    <a:lnTo>
                      <a:pt x="165" y="817"/>
                    </a:lnTo>
                    <a:lnTo>
                      <a:pt x="157" y="821"/>
                    </a:lnTo>
                    <a:lnTo>
                      <a:pt x="150" y="825"/>
                    </a:lnTo>
                    <a:lnTo>
                      <a:pt x="141" y="828"/>
                    </a:lnTo>
                    <a:lnTo>
                      <a:pt x="133" y="830"/>
                    </a:lnTo>
                    <a:lnTo>
                      <a:pt x="133" y="832"/>
                    </a:lnTo>
                    <a:lnTo>
                      <a:pt x="133" y="833"/>
                    </a:lnTo>
                    <a:lnTo>
                      <a:pt x="133" y="835"/>
                    </a:lnTo>
                    <a:lnTo>
                      <a:pt x="133" y="836"/>
                    </a:lnTo>
                    <a:lnTo>
                      <a:pt x="139" y="837"/>
                    </a:lnTo>
                    <a:lnTo>
                      <a:pt x="150" y="836"/>
                    </a:lnTo>
                    <a:lnTo>
                      <a:pt x="159" y="833"/>
                    </a:lnTo>
                    <a:lnTo>
                      <a:pt x="166" y="830"/>
                    </a:lnTo>
                    <a:lnTo>
                      <a:pt x="165" y="835"/>
                    </a:lnTo>
                    <a:lnTo>
                      <a:pt x="161" y="839"/>
                    </a:lnTo>
                    <a:lnTo>
                      <a:pt x="157" y="843"/>
                    </a:lnTo>
                    <a:lnTo>
                      <a:pt x="150" y="847"/>
                    </a:lnTo>
                    <a:lnTo>
                      <a:pt x="152" y="850"/>
                    </a:lnTo>
                    <a:lnTo>
                      <a:pt x="154" y="851"/>
                    </a:lnTo>
                    <a:lnTo>
                      <a:pt x="158" y="851"/>
                    </a:lnTo>
                    <a:lnTo>
                      <a:pt x="162" y="851"/>
                    </a:lnTo>
                    <a:lnTo>
                      <a:pt x="159" y="857"/>
                    </a:lnTo>
                    <a:lnTo>
                      <a:pt x="154" y="862"/>
                    </a:lnTo>
                    <a:lnTo>
                      <a:pt x="145" y="868"/>
                    </a:lnTo>
                    <a:lnTo>
                      <a:pt x="136" y="873"/>
                    </a:lnTo>
                    <a:lnTo>
                      <a:pt x="125" y="880"/>
                    </a:lnTo>
                    <a:lnTo>
                      <a:pt x="114" y="884"/>
                    </a:lnTo>
                    <a:lnTo>
                      <a:pt x="104" y="890"/>
                    </a:lnTo>
                    <a:lnTo>
                      <a:pt x="97" y="893"/>
                    </a:lnTo>
                    <a:lnTo>
                      <a:pt x="83" y="894"/>
                    </a:lnTo>
                    <a:lnTo>
                      <a:pt x="69" y="894"/>
                    </a:lnTo>
                    <a:lnTo>
                      <a:pt x="57" y="893"/>
                    </a:lnTo>
                    <a:lnTo>
                      <a:pt x="45" y="890"/>
                    </a:lnTo>
                    <a:lnTo>
                      <a:pt x="33" y="886"/>
                    </a:lnTo>
                    <a:lnTo>
                      <a:pt x="22" y="879"/>
                    </a:lnTo>
                    <a:lnTo>
                      <a:pt x="11" y="871"/>
                    </a:lnTo>
                    <a:lnTo>
                      <a:pt x="0" y="858"/>
                    </a:lnTo>
                    <a:lnTo>
                      <a:pt x="0" y="846"/>
                    </a:lnTo>
                    <a:lnTo>
                      <a:pt x="0" y="833"/>
                    </a:lnTo>
                    <a:lnTo>
                      <a:pt x="0" y="821"/>
                    </a:lnTo>
                    <a:lnTo>
                      <a:pt x="0" y="81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7" name="Freeform 109"/>
              <p:cNvSpPr>
                <a:spLocks/>
              </p:cNvSpPr>
              <p:nvPr/>
            </p:nvSpPr>
            <p:spPr bwMode="auto">
              <a:xfrm>
                <a:off x="4712" y="3765"/>
                <a:ext cx="85" cy="62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7" y="56"/>
                  </a:cxn>
                  <a:cxn ang="0">
                    <a:pos x="14" y="57"/>
                  </a:cxn>
                  <a:cxn ang="0">
                    <a:pos x="22" y="58"/>
                  </a:cxn>
                  <a:cxn ang="0">
                    <a:pos x="29" y="60"/>
                  </a:cxn>
                  <a:cxn ang="0">
                    <a:pos x="36" y="61"/>
                  </a:cxn>
                  <a:cxn ang="0">
                    <a:pos x="43" y="62"/>
                  </a:cxn>
                  <a:cxn ang="0">
                    <a:pos x="49" y="64"/>
                  </a:cxn>
                  <a:cxn ang="0">
                    <a:pos x="56" y="65"/>
                  </a:cxn>
                  <a:cxn ang="0">
                    <a:pos x="72" y="64"/>
                  </a:cxn>
                  <a:cxn ang="0">
                    <a:pos x="89" y="60"/>
                  </a:cxn>
                  <a:cxn ang="0">
                    <a:pos x="104" y="54"/>
                  </a:cxn>
                  <a:cxn ang="0">
                    <a:pos x="119" y="46"/>
                  </a:cxn>
                  <a:cxn ang="0">
                    <a:pos x="132" y="38"/>
                  </a:cxn>
                  <a:cxn ang="0">
                    <a:pos x="144" y="27"/>
                  </a:cxn>
                  <a:cxn ang="0">
                    <a:pos x="155" y="15"/>
                  </a:cxn>
                  <a:cxn ang="0">
                    <a:pos x="165" y="2"/>
                  </a:cxn>
                  <a:cxn ang="0">
                    <a:pos x="166" y="2"/>
                  </a:cxn>
                  <a:cxn ang="0">
                    <a:pos x="168" y="0"/>
                  </a:cxn>
                  <a:cxn ang="0">
                    <a:pos x="169" y="0"/>
                  </a:cxn>
                  <a:cxn ang="0">
                    <a:pos x="170" y="0"/>
                  </a:cxn>
                  <a:cxn ang="0">
                    <a:pos x="169" y="11"/>
                  </a:cxn>
                  <a:cxn ang="0">
                    <a:pos x="165" y="21"/>
                  </a:cxn>
                  <a:cxn ang="0">
                    <a:pos x="161" y="31"/>
                  </a:cxn>
                  <a:cxn ang="0">
                    <a:pos x="155" y="40"/>
                  </a:cxn>
                  <a:cxn ang="0">
                    <a:pos x="148" y="50"/>
                  </a:cxn>
                  <a:cxn ang="0">
                    <a:pos x="140" y="60"/>
                  </a:cxn>
                  <a:cxn ang="0">
                    <a:pos x="133" y="69"/>
                  </a:cxn>
                  <a:cxn ang="0">
                    <a:pos x="126" y="80"/>
                  </a:cxn>
                  <a:cxn ang="0">
                    <a:pos x="123" y="90"/>
                  </a:cxn>
                  <a:cxn ang="0">
                    <a:pos x="121" y="98"/>
                  </a:cxn>
                  <a:cxn ang="0">
                    <a:pos x="118" y="107"/>
                  </a:cxn>
                  <a:cxn ang="0">
                    <a:pos x="115" y="116"/>
                  </a:cxn>
                  <a:cxn ang="0">
                    <a:pos x="101" y="120"/>
                  </a:cxn>
                  <a:cxn ang="0">
                    <a:pos x="87" y="123"/>
                  </a:cxn>
                  <a:cxn ang="0">
                    <a:pos x="72" y="125"/>
                  </a:cxn>
                  <a:cxn ang="0">
                    <a:pos x="58" y="123"/>
                  </a:cxn>
                  <a:cxn ang="0">
                    <a:pos x="45" y="120"/>
                  </a:cxn>
                  <a:cxn ang="0">
                    <a:pos x="31" y="116"/>
                  </a:cxn>
                  <a:cxn ang="0">
                    <a:pos x="18" y="109"/>
                  </a:cxn>
                  <a:cxn ang="0">
                    <a:pos x="4" y="100"/>
                  </a:cxn>
                  <a:cxn ang="0">
                    <a:pos x="2" y="85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56"/>
                  </a:cxn>
                </a:cxnLst>
                <a:rect l="0" t="0" r="r" b="b"/>
                <a:pathLst>
                  <a:path w="170" h="125">
                    <a:moveTo>
                      <a:pt x="0" y="56"/>
                    </a:moveTo>
                    <a:lnTo>
                      <a:pt x="7" y="56"/>
                    </a:lnTo>
                    <a:lnTo>
                      <a:pt x="14" y="57"/>
                    </a:lnTo>
                    <a:lnTo>
                      <a:pt x="22" y="58"/>
                    </a:lnTo>
                    <a:lnTo>
                      <a:pt x="29" y="60"/>
                    </a:lnTo>
                    <a:lnTo>
                      <a:pt x="36" y="61"/>
                    </a:lnTo>
                    <a:lnTo>
                      <a:pt x="43" y="62"/>
                    </a:lnTo>
                    <a:lnTo>
                      <a:pt x="49" y="64"/>
                    </a:lnTo>
                    <a:lnTo>
                      <a:pt x="56" y="65"/>
                    </a:lnTo>
                    <a:lnTo>
                      <a:pt x="72" y="64"/>
                    </a:lnTo>
                    <a:lnTo>
                      <a:pt x="89" y="60"/>
                    </a:lnTo>
                    <a:lnTo>
                      <a:pt x="104" y="54"/>
                    </a:lnTo>
                    <a:lnTo>
                      <a:pt x="119" y="46"/>
                    </a:lnTo>
                    <a:lnTo>
                      <a:pt x="132" y="38"/>
                    </a:lnTo>
                    <a:lnTo>
                      <a:pt x="144" y="27"/>
                    </a:lnTo>
                    <a:lnTo>
                      <a:pt x="155" y="15"/>
                    </a:lnTo>
                    <a:lnTo>
                      <a:pt x="165" y="2"/>
                    </a:lnTo>
                    <a:lnTo>
                      <a:pt x="166" y="2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70" y="0"/>
                    </a:lnTo>
                    <a:lnTo>
                      <a:pt x="169" y="11"/>
                    </a:lnTo>
                    <a:lnTo>
                      <a:pt x="165" y="21"/>
                    </a:lnTo>
                    <a:lnTo>
                      <a:pt x="161" y="31"/>
                    </a:lnTo>
                    <a:lnTo>
                      <a:pt x="155" y="40"/>
                    </a:lnTo>
                    <a:lnTo>
                      <a:pt x="148" y="50"/>
                    </a:lnTo>
                    <a:lnTo>
                      <a:pt x="140" y="60"/>
                    </a:lnTo>
                    <a:lnTo>
                      <a:pt x="133" y="69"/>
                    </a:lnTo>
                    <a:lnTo>
                      <a:pt x="126" y="80"/>
                    </a:lnTo>
                    <a:lnTo>
                      <a:pt x="123" y="90"/>
                    </a:lnTo>
                    <a:lnTo>
                      <a:pt x="121" y="98"/>
                    </a:lnTo>
                    <a:lnTo>
                      <a:pt x="118" y="107"/>
                    </a:lnTo>
                    <a:lnTo>
                      <a:pt x="115" y="116"/>
                    </a:lnTo>
                    <a:lnTo>
                      <a:pt x="101" y="120"/>
                    </a:lnTo>
                    <a:lnTo>
                      <a:pt x="87" y="123"/>
                    </a:lnTo>
                    <a:lnTo>
                      <a:pt x="72" y="125"/>
                    </a:lnTo>
                    <a:lnTo>
                      <a:pt x="58" y="123"/>
                    </a:lnTo>
                    <a:lnTo>
                      <a:pt x="45" y="120"/>
                    </a:lnTo>
                    <a:lnTo>
                      <a:pt x="31" y="116"/>
                    </a:lnTo>
                    <a:lnTo>
                      <a:pt x="18" y="109"/>
                    </a:lnTo>
                    <a:lnTo>
                      <a:pt x="4" y="100"/>
                    </a:lnTo>
                    <a:lnTo>
                      <a:pt x="2" y="85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8" name="Freeform 110"/>
              <p:cNvSpPr>
                <a:spLocks/>
              </p:cNvSpPr>
              <p:nvPr/>
            </p:nvSpPr>
            <p:spPr bwMode="auto">
              <a:xfrm>
                <a:off x="4731" y="3054"/>
                <a:ext cx="9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5" y="0"/>
                  </a:cxn>
                  <a:cxn ang="0">
                    <a:pos x="18" y="2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1"/>
                  </a:cxn>
                </a:cxnLst>
                <a:rect l="0" t="0" r="r" b="b"/>
                <a:pathLst>
                  <a:path w="18" h="8">
                    <a:moveTo>
                      <a:pt x="1" y="1"/>
                    </a:moveTo>
                    <a:lnTo>
                      <a:pt x="4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9" name="Freeform 111"/>
              <p:cNvSpPr>
                <a:spLocks/>
              </p:cNvSpPr>
              <p:nvPr/>
            </p:nvSpPr>
            <p:spPr bwMode="auto">
              <a:xfrm>
                <a:off x="4735" y="3131"/>
                <a:ext cx="10" cy="84"/>
              </a:xfrm>
              <a:custGeom>
                <a:avLst/>
                <a:gdLst/>
                <a:ahLst/>
                <a:cxnLst>
                  <a:cxn ang="0">
                    <a:pos x="0" y="145"/>
                  </a:cxn>
                  <a:cxn ang="0">
                    <a:pos x="2" y="113"/>
                  </a:cxn>
                  <a:cxn ang="0">
                    <a:pos x="6" y="66"/>
                  </a:cxn>
                  <a:cxn ang="0">
                    <a:pos x="11" y="24"/>
                  </a:cxn>
                  <a:cxn ang="0">
                    <a:pos x="20" y="0"/>
                  </a:cxn>
                  <a:cxn ang="0">
                    <a:pos x="18" y="42"/>
                  </a:cxn>
                  <a:cxn ang="0">
                    <a:pos x="15" y="83"/>
                  </a:cxn>
                  <a:cxn ang="0">
                    <a:pos x="10" y="124"/>
                  </a:cxn>
                  <a:cxn ang="0">
                    <a:pos x="3" y="169"/>
                  </a:cxn>
                  <a:cxn ang="0">
                    <a:pos x="0" y="163"/>
                  </a:cxn>
                  <a:cxn ang="0">
                    <a:pos x="0" y="156"/>
                  </a:cxn>
                  <a:cxn ang="0">
                    <a:pos x="0" y="151"/>
                  </a:cxn>
                  <a:cxn ang="0">
                    <a:pos x="0" y="145"/>
                  </a:cxn>
                </a:cxnLst>
                <a:rect l="0" t="0" r="r" b="b"/>
                <a:pathLst>
                  <a:path w="20" h="169">
                    <a:moveTo>
                      <a:pt x="0" y="145"/>
                    </a:moveTo>
                    <a:lnTo>
                      <a:pt x="2" y="113"/>
                    </a:lnTo>
                    <a:lnTo>
                      <a:pt x="6" y="66"/>
                    </a:lnTo>
                    <a:lnTo>
                      <a:pt x="11" y="24"/>
                    </a:lnTo>
                    <a:lnTo>
                      <a:pt x="20" y="0"/>
                    </a:lnTo>
                    <a:lnTo>
                      <a:pt x="18" y="42"/>
                    </a:lnTo>
                    <a:lnTo>
                      <a:pt x="15" y="83"/>
                    </a:lnTo>
                    <a:lnTo>
                      <a:pt x="10" y="124"/>
                    </a:lnTo>
                    <a:lnTo>
                      <a:pt x="3" y="169"/>
                    </a:lnTo>
                    <a:lnTo>
                      <a:pt x="0" y="163"/>
                    </a:lnTo>
                    <a:lnTo>
                      <a:pt x="0" y="156"/>
                    </a:lnTo>
                    <a:lnTo>
                      <a:pt x="0" y="151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0" name="Freeform 112"/>
              <p:cNvSpPr>
                <a:spLocks/>
              </p:cNvSpPr>
              <p:nvPr/>
            </p:nvSpPr>
            <p:spPr bwMode="auto">
              <a:xfrm>
                <a:off x="4787" y="2817"/>
                <a:ext cx="133" cy="6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6" y="43"/>
                  </a:cxn>
                  <a:cxn ang="0">
                    <a:pos x="12" y="32"/>
                  </a:cxn>
                  <a:cxn ang="0">
                    <a:pos x="19" y="24"/>
                  </a:cxn>
                  <a:cxn ang="0">
                    <a:pos x="26" y="17"/>
                  </a:cxn>
                  <a:cxn ang="0">
                    <a:pos x="36" y="11"/>
                  </a:cxn>
                  <a:cxn ang="0">
                    <a:pos x="46" y="7"/>
                  </a:cxn>
                  <a:cxn ang="0">
                    <a:pos x="55" y="3"/>
                  </a:cxn>
                  <a:cxn ang="0">
                    <a:pos x="68" y="0"/>
                  </a:cxn>
                  <a:cxn ang="0">
                    <a:pos x="66" y="28"/>
                  </a:cxn>
                  <a:cxn ang="0">
                    <a:pos x="65" y="45"/>
                  </a:cxn>
                  <a:cxn ang="0">
                    <a:pos x="64" y="51"/>
                  </a:cxn>
                  <a:cxn ang="0">
                    <a:pos x="64" y="57"/>
                  </a:cxn>
                  <a:cxn ang="0">
                    <a:pos x="79" y="71"/>
                  </a:cxn>
                  <a:cxn ang="0">
                    <a:pos x="97" y="79"/>
                  </a:cxn>
                  <a:cxn ang="0">
                    <a:pos x="119" y="85"/>
                  </a:cxn>
                  <a:cxn ang="0">
                    <a:pos x="141" y="85"/>
                  </a:cxn>
                  <a:cxn ang="0">
                    <a:pos x="163" y="82"/>
                  </a:cxn>
                  <a:cxn ang="0">
                    <a:pos x="183" y="74"/>
                  </a:cxn>
                  <a:cxn ang="0">
                    <a:pos x="200" y="62"/>
                  </a:cxn>
                  <a:cxn ang="0">
                    <a:pos x="212" y="47"/>
                  </a:cxn>
                  <a:cxn ang="0">
                    <a:pos x="212" y="38"/>
                  </a:cxn>
                  <a:cxn ang="0">
                    <a:pos x="212" y="28"/>
                  </a:cxn>
                  <a:cxn ang="0">
                    <a:pos x="212" y="20"/>
                  </a:cxn>
                  <a:cxn ang="0">
                    <a:pos x="212" y="10"/>
                  </a:cxn>
                  <a:cxn ang="0">
                    <a:pos x="225" y="14"/>
                  </a:cxn>
                  <a:cxn ang="0">
                    <a:pos x="236" y="20"/>
                  </a:cxn>
                  <a:cxn ang="0">
                    <a:pos x="246" y="27"/>
                  </a:cxn>
                  <a:cxn ang="0">
                    <a:pos x="254" y="35"/>
                  </a:cxn>
                  <a:cxn ang="0">
                    <a:pos x="260" y="45"/>
                  </a:cxn>
                  <a:cxn ang="0">
                    <a:pos x="264" y="56"/>
                  </a:cxn>
                  <a:cxn ang="0">
                    <a:pos x="265" y="69"/>
                  </a:cxn>
                  <a:cxn ang="0">
                    <a:pos x="267" y="85"/>
                  </a:cxn>
                  <a:cxn ang="0">
                    <a:pos x="259" y="97"/>
                  </a:cxn>
                  <a:cxn ang="0">
                    <a:pos x="249" y="107"/>
                  </a:cxn>
                  <a:cxn ang="0">
                    <a:pos x="236" y="116"/>
                  </a:cxn>
                  <a:cxn ang="0">
                    <a:pos x="223" y="123"/>
                  </a:cxn>
                  <a:cxn ang="0">
                    <a:pos x="206" y="129"/>
                  </a:cxn>
                  <a:cxn ang="0">
                    <a:pos x="188" y="132"/>
                  </a:cxn>
                  <a:cxn ang="0">
                    <a:pos x="170" y="134"/>
                  </a:cxn>
                  <a:cxn ang="0">
                    <a:pos x="152" y="136"/>
                  </a:cxn>
                  <a:cxn ang="0">
                    <a:pos x="133" y="136"/>
                  </a:cxn>
                  <a:cxn ang="0">
                    <a:pos x="113" y="134"/>
                  </a:cxn>
                  <a:cxn ang="0">
                    <a:pos x="94" y="132"/>
                  </a:cxn>
                  <a:cxn ang="0">
                    <a:pos x="76" y="127"/>
                  </a:cxn>
                  <a:cxn ang="0">
                    <a:pos x="59" y="122"/>
                  </a:cxn>
                  <a:cxn ang="0">
                    <a:pos x="44" y="116"/>
                  </a:cxn>
                  <a:cxn ang="0">
                    <a:pos x="30" y="109"/>
                  </a:cxn>
                  <a:cxn ang="0">
                    <a:pos x="19" y="101"/>
                  </a:cxn>
                  <a:cxn ang="0">
                    <a:pos x="11" y="90"/>
                  </a:cxn>
                  <a:cxn ang="0">
                    <a:pos x="6" y="79"/>
                  </a:cxn>
                  <a:cxn ang="0">
                    <a:pos x="1" y="68"/>
                  </a:cxn>
                  <a:cxn ang="0">
                    <a:pos x="0" y="56"/>
                  </a:cxn>
                </a:cxnLst>
                <a:rect l="0" t="0" r="r" b="b"/>
                <a:pathLst>
                  <a:path w="267" h="136">
                    <a:moveTo>
                      <a:pt x="0" y="56"/>
                    </a:moveTo>
                    <a:lnTo>
                      <a:pt x="6" y="43"/>
                    </a:lnTo>
                    <a:lnTo>
                      <a:pt x="12" y="32"/>
                    </a:lnTo>
                    <a:lnTo>
                      <a:pt x="19" y="24"/>
                    </a:lnTo>
                    <a:lnTo>
                      <a:pt x="26" y="17"/>
                    </a:lnTo>
                    <a:lnTo>
                      <a:pt x="36" y="11"/>
                    </a:lnTo>
                    <a:lnTo>
                      <a:pt x="46" y="7"/>
                    </a:lnTo>
                    <a:lnTo>
                      <a:pt x="55" y="3"/>
                    </a:lnTo>
                    <a:lnTo>
                      <a:pt x="68" y="0"/>
                    </a:lnTo>
                    <a:lnTo>
                      <a:pt x="66" y="28"/>
                    </a:lnTo>
                    <a:lnTo>
                      <a:pt x="65" y="45"/>
                    </a:lnTo>
                    <a:lnTo>
                      <a:pt x="64" y="51"/>
                    </a:lnTo>
                    <a:lnTo>
                      <a:pt x="64" y="57"/>
                    </a:lnTo>
                    <a:lnTo>
                      <a:pt x="79" y="71"/>
                    </a:lnTo>
                    <a:lnTo>
                      <a:pt x="97" y="79"/>
                    </a:lnTo>
                    <a:lnTo>
                      <a:pt x="119" y="85"/>
                    </a:lnTo>
                    <a:lnTo>
                      <a:pt x="141" y="85"/>
                    </a:lnTo>
                    <a:lnTo>
                      <a:pt x="163" y="82"/>
                    </a:lnTo>
                    <a:lnTo>
                      <a:pt x="183" y="74"/>
                    </a:lnTo>
                    <a:lnTo>
                      <a:pt x="200" y="62"/>
                    </a:lnTo>
                    <a:lnTo>
                      <a:pt x="212" y="47"/>
                    </a:lnTo>
                    <a:lnTo>
                      <a:pt x="212" y="38"/>
                    </a:lnTo>
                    <a:lnTo>
                      <a:pt x="212" y="28"/>
                    </a:lnTo>
                    <a:lnTo>
                      <a:pt x="212" y="20"/>
                    </a:lnTo>
                    <a:lnTo>
                      <a:pt x="212" y="10"/>
                    </a:lnTo>
                    <a:lnTo>
                      <a:pt x="225" y="14"/>
                    </a:lnTo>
                    <a:lnTo>
                      <a:pt x="236" y="20"/>
                    </a:lnTo>
                    <a:lnTo>
                      <a:pt x="246" y="27"/>
                    </a:lnTo>
                    <a:lnTo>
                      <a:pt x="254" y="35"/>
                    </a:lnTo>
                    <a:lnTo>
                      <a:pt x="260" y="45"/>
                    </a:lnTo>
                    <a:lnTo>
                      <a:pt x="264" y="56"/>
                    </a:lnTo>
                    <a:lnTo>
                      <a:pt x="265" y="69"/>
                    </a:lnTo>
                    <a:lnTo>
                      <a:pt x="267" y="85"/>
                    </a:lnTo>
                    <a:lnTo>
                      <a:pt x="259" y="97"/>
                    </a:lnTo>
                    <a:lnTo>
                      <a:pt x="249" y="107"/>
                    </a:lnTo>
                    <a:lnTo>
                      <a:pt x="236" y="116"/>
                    </a:lnTo>
                    <a:lnTo>
                      <a:pt x="223" y="123"/>
                    </a:lnTo>
                    <a:lnTo>
                      <a:pt x="206" y="129"/>
                    </a:lnTo>
                    <a:lnTo>
                      <a:pt x="188" y="132"/>
                    </a:lnTo>
                    <a:lnTo>
                      <a:pt x="170" y="134"/>
                    </a:lnTo>
                    <a:lnTo>
                      <a:pt x="152" y="136"/>
                    </a:lnTo>
                    <a:lnTo>
                      <a:pt x="133" y="136"/>
                    </a:lnTo>
                    <a:lnTo>
                      <a:pt x="113" y="134"/>
                    </a:lnTo>
                    <a:lnTo>
                      <a:pt x="94" y="132"/>
                    </a:lnTo>
                    <a:lnTo>
                      <a:pt x="76" y="127"/>
                    </a:lnTo>
                    <a:lnTo>
                      <a:pt x="59" y="122"/>
                    </a:lnTo>
                    <a:lnTo>
                      <a:pt x="44" y="116"/>
                    </a:lnTo>
                    <a:lnTo>
                      <a:pt x="30" y="109"/>
                    </a:lnTo>
                    <a:lnTo>
                      <a:pt x="19" y="101"/>
                    </a:lnTo>
                    <a:lnTo>
                      <a:pt x="11" y="90"/>
                    </a:lnTo>
                    <a:lnTo>
                      <a:pt x="6" y="79"/>
                    </a:lnTo>
                    <a:lnTo>
                      <a:pt x="1" y="6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1" name="Freeform 113"/>
              <p:cNvSpPr>
                <a:spLocks/>
              </p:cNvSpPr>
              <p:nvPr/>
            </p:nvSpPr>
            <p:spPr bwMode="auto">
              <a:xfrm>
                <a:off x="4826" y="2828"/>
                <a:ext cx="58" cy="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9" y="5"/>
                  </a:cxn>
                  <a:cxn ang="0">
                    <a:pos x="14" y="6"/>
                  </a:cxn>
                  <a:cxn ang="0">
                    <a:pos x="24" y="10"/>
                  </a:cxn>
                  <a:cxn ang="0">
                    <a:pos x="36" y="10"/>
                  </a:cxn>
                  <a:cxn ang="0">
                    <a:pos x="47" y="10"/>
                  </a:cxn>
                  <a:cxn ang="0">
                    <a:pos x="58" y="10"/>
                  </a:cxn>
                  <a:cxn ang="0">
                    <a:pos x="70" y="9"/>
                  </a:cxn>
                  <a:cxn ang="0">
                    <a:pos x="79" y="9"/>
                  </a:cxn>
                  <a:cxn ang="0">
                    <a:pos x="90" y="6"/>
                  </a:cxn>
                  <a:cxn ang="0">
                    <a:pos x="101" y="3"/>
                  </a:cxn>
                  <a:cxn ang="0">
                    <a:pos x="112" y="0"/>
                  </a:cxn>
                  <a:cxn ang="0">
                    <a:pos x="114" y="0"/>
                  </a:cxn>
                  <a:cxn ang="0">
                    <a:pos x="114" y="2"/>
                  </a:cxn>
                  <a:cxn ang="0">
                    <a:pos x="114" y="2"/>
                  </a:cxn>
                  <a:cxn ang="0">
                    <a:pos x="114" y="3"/>
                  </a:cxn>
                  <a:cxn ang="0">
                    <a:pos x="108" y="6"/>
                  </a:cxn>
                  <a:cxn ang="0">
                    <a:pos x="101" y="10"/>
                  </a:cxn>
                  <a:cxn ang="0">
                    <a:pos x="96" y="14"/>
                  </a:cxn>
                  <a:cxn ang="0">
                    <a:pos x="89" y="18"/>
                  </a:cxn>
                  <a:cxn ang="0">
                    <a:pos x="94" y="20"/>
                  </a:cxn>
                  <a:cxn ang="0">
                    <a:pos x="104" y="18"/>
                  </a:cxn>
                  <a:cxn ang="0">
                    <a:pos x="112" y="14"/>
                  </a:cxn>
                  <a:cxn ang="0">
                    <a:pos x="118" y="13"/>
                  </a:cxn>
                  <a:cxn ang="0">
                    <a:pos x="115" y="17"/>
                  </a:cxn>
                  <a:cxn ang="0">
                    <a:pos x="110" y="20"/>
                  </a:cxn>
                  <a:cxn ang="0">
                    <a:pos x="104" y="23"/>
                  </a:cxn>
                  <a:cxn ang="0">
                    <a:pos x="100" y="28"/>
                  </a:cxn>
                  <a:cxn ang="0">
                    <a:pos x="101" y="29"/>
                  </a:cxn>
                  <a:cxn ang="0">
                    <a:pos x="101" y="29"/>
                  </a:cxn>
                  <a:cxn ang="0">
                    <a:pos x="101" y="31"/>
                  </a:cxn>
                  <a:cxn ang="0">
                    <a:pos x="101" y="31"/>
                  </a:cxn>
                  <a:cxn ang="0">
                    <a:pos x="106" y="31"/>
                  </a:cxn>
                  <a:cxn ang="0">
                    <a:pos x="110" y="29"/>
                  </a:cxn>
                  <a:cxn ang="0">
                    <a:pos x="114" y="29"/>
                  </a:cxn>
                  <a:cxn ang="0">
                    <a:pos x="118" y="28"/>
                  </a:cxn>
                  <a:cxn ang="0">
                    <a:pos x="114" y="38"/>
                  </a:cxn>
                  <a:cxn ang="0">
                    <a:pos x="103" y="45"/>
                  </a:cxn>
                  <a:cxn ang="0">
                    <a:pos x="86" y="47"/>
                  </a:cxn>
                  <a:cxn ang="0">
                    <a:pos x="68" y="49"/>
                  </a:cxn>
                  <a:cxn ang="0">
                    <a:pos x="47" y="47"/>
                  </a:cxn>
                  <a:cxn ang="0">
                    <a:pos x="28" y="43"/>
                  </a:cxn>
                  <a:cxn ang="0">
                    <a:pos x="11" y="39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0" y="17"/>
                  </a:cxn>
                </a:cxnLst>
                <a:rect l="0" t="0" r="r" b="b"/>
                <a:pathLst>
                  <a:path w="118" h="49">
                    <a:moveTo>
                      <a:pt x="0" y="17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9" y="5"/>
                    </a:lnTo>
                    <a:lnTo>
                      <a:pt x="14" y="6"/>
                    </a:lnTo>
                    <a:lnTo>
                      <a:pt x="24" y="10"/>
                    </a:lnTo>
                    <a:lnTo>
                      <a:pt x="36" y="10"/>
                    </a:lnTo>
                    <a:lnTo>
                      <a:pt x="47" y="10"/>
                    </a:lnTo>
                    <a:lnTo>
                      <a:pt x="58" y="10"/>
                    </a:lnTo>
                    <a:lnTo>
                      <a:pt x="70" y="9"/>
                    </a:lnTo>
                    <a:lnTo>
                      <a:pt x="79" y="9"/>
                    </a:lnTo>
                    <a:lnTo>
                      <a:pt x="90" y="6"/>
                    </a:lnTo>
                    <a:lnTo>
                      <a:pt x="101" y="3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4" y="3"/>
                    </a:lnTo>
                    <a:lnTo>
                      <a:pt x="108" y="6"/>
                    </a:lnTo>
                    <a:lnTo>
                      <a:pt x="101" y="10"/>
                    </a:lnTo>
                    <a:lnTo>
                      <a:pt x="96" y="14"/>
                    </a:lnTo>
                    <a:lnTo>
                      <a:pt x="89" y="18"/>
                    </a:lnTo>
                    <a:lnTo>
                      <a:pt x="94" y="20"/>
                    </a:lnTo>
                    <a:lnTo>
                      <a:pt x="104" y="18"/>
                    </a:lnTo>
                    <a:lnTo>
                      <a:pt x="112" y="14"/>
                    </a:lnTo>
                    <a:lnTo>
                      <a:pt x="118" y="13"/>
                    </a:lnTo>
                    <a:lnTo>
                      <a:pt x="115" y="17"/>
                    </a:lnTo>
                    <a:lnTo>
                      <a:pt x="110" y="20"/>
                    </a:lnTo>
                    <a:lnTo>
                      <a:pt x="104" y="23"/>
                    </a:lnTo>
                    <a:lnTo>
                      <a:pt x="100" y="28"/>
                    </a:lnTo>
                    <a:lnTo>
                      <a:pt x="101" y="29"/>
                    </a:lnTo>
                    <a:lnTo>
                      <a:pt x="101" y="29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106" y="31"/>
                    </a:lnTo>
                    <a:lnTo>
                      <a:pt x="110" y="29"/>
                    </a:lnTo>
                    <a:lnTo>
                      <a:pt x="114" y="29"/>
                    </a:lnTo>
                    <a:lnTo>
                      <a:pt x="118" y="28"/>
                    </a:lnTo>
                    <a:lnTo>
                      <a:pt x="114" y="38"/>
                    </a:lnTo>
                    <a:lnTo>
                      <a:pt x="103" y="45"/>
                    </a:lnTo>
                    <a:lnTo>
                      <a:pt x="86" y="47"/>
                    </a:lnTo>
                    <a:lnTo>
                      <a:pt x="68" y="49"/>
                    </a:lnTo>
                    <a:lnTo>
                      <a:pt x="47" y="47"/>
                    </a:lnTo>
                    <a:lnTo>
                      <a:pt x="28" y="43"/>
                    </a:lnTo>
                    <a:lnTo>
                      <a:pt x="11" y="39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9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2" name="Freeform 114"/>
              <p:cNvSpPr>
                <a:spLocks/>
              </p:cNvSpPr>
              <p:nvPr/>
            </p:nvSpPr>
            <p:spPr bwMode="auto">
              <a:xfrm>
                <a:off x="4827" y="2777"/>
                <a:ext cx="58" cy="50"/>
              </a:xfrm>
              <a:custGeom>
                <a:avLst/>
                <a:gdLst/>
                <a:ahLst/>
                <a:cxnLst>
                  <a:cxn ang="0">
                    <a:pos x="4" y="51"/>
                  </a:cxn>
                  <a:cxn ang="0">
                    <a:pos x="11" y="22"/>
                  </a:cxn>
                  <a:cxn ang="0">
                    <a:pos x="21" y="13"/>
                  </a:cxn>
                  <a:cxn ang="0">
                    <a:pos x="35" y="28"/>
                  </a:cxn>
                  <a:cxn ang="0">
                    <a:pos x="47" y="44"/>
                  </a:cxn>
                  <a:cxn ang="0">
                    <a:pos x="51" y="44"/>
                  </a:cxn>
                  <a:cxn ang="0">
                    <a:pos x="61" y="33"/>
                  </a:cxn>
                  <a:cxn ang="0">
                    <a:pos x="79" y="11"/>
                  </a:cxn>
                  <a:cxn ang="0">
                    <a:pos x="90" y="0"/>
                  </a:cxn>
                  <a:cxn ang="0">
                    <a:pos x="98" y="0"/>
                  </a:cxn>
                  <a:cxn ang="0">
                    <a:pos x="103" y="2"/>
                  </a:cxn>
                  <a:cxn ang="0">
                    <a:pos x="104" y="6"/>
                  </a:cxn>
                  <a:cxn ang="0">
                    <a:pos x="98" y="15"/>
                  </a:cxn>
                  <a:cxn ang="0">
                    <a:pos x="94" y="20"/>
                  </a:cxn>
                  <a:cxn ang="0">
                    <a:pos x="97" y="21"/>
                  </a:cxn>
                  <a:cxn ang="0">
                    <a:pos x="107" y="20"/>
                  </a:cxn>
                  <a:cxn ang="0">
                    <a:pos x="109" y="24"/>
                  </a:cxn>
                  <a:cxn ang="0">
                    <a:pos x="101" y="33"/>
                  </a:cxn>
                  <a:cxn ang="0">
                    <a:pos x="97" y="40"/>
                  </a:cxn>
                  <a:cxn ang="0">
                    <a:pos x="103" y="39"/>
                  </a:cxn>
                  <a:cxn ang="0">
                    <a:pos x="107" y="39"/>
                  </a:cxn>
                  <a:cxn ang="0">
                    <a:pos x="108" y="39"/>
                  </a:cxn>
                  <a:cxn ang="0">
                    <a:pos x="105" y="43"/>
                  </a:cxn>
                  <a:cxn ang="0">
                    <a:pos x="97" y="50"/>
                  </a:cxn>
                  <a:cxn ang="0">
                    <a:pos x="97" y="55"/>
                  </a:cxn>
                  <a:cxn ang="0">
                    <a:pos x="112" y="53"/>
                  </a:cxn>
                  <a:cxn ang="0">
                    <a:pos x="109" y="57"/>
                  </a:cxn>
                  <a:cxn ang="0">
                    <a:pos x="90" y="65"/>
                  </a:cxn>
                  <a:cxn ang="0">
                    <a:pos x="78" y="69"/>
                  </a:cxn>
                  <a:cxn ang="0">
                    <a:pos x="78" y="72"/>
                  </a:cxn>
                  <a:cxn ang="0">
                    <a:pos x="87" y="72"/>
                  </a:cxn>
                  <a:cxn ang="0">
                    <a:pos x="107" y="68"/>
                  </a:cxn>
                  <a:cxn ang="0">
                    <a:pos x="116" y="68"/>
                  </a:cxn>
                  <a:cxn ang="0">
                    <a:pos x="116" y="72"/>
                  </a:cxn>
                  <a:cxn ang="0">
                    <a:pos x="115" y="76"/>
                  </a:cxn>
                  <a:cxn ang="0">
                    <a:pos x="111" y="76"/>
                  </a:cxn>
                  <a:cxn ang="0">
                    <a:pos x="107" y="80"/>
                  </a:cxn>
                  <a:cxn ang="0">
                    <a:pos x="107" y="86"/>
                  </a:cxn>
                  <a:cxn ang="0">
                    <a:pos x="93" y="93"/>
                  </a:cxn>
                  <a:cxn ang="0">
                    <a:pos x="67" y="100"/>
                  </a:cxn>
                  <a:cxn ang="0">
                    <a:pos x="39" y="101"/>
                  </a:cxn>
                  <a:cxn ang="0">
                    <a:pos x="13" y="96"/>
                  </a:cxn>
                  <a:cxn ang="0">
                    <a:pos x="0" y="84"/>
                  </a:cxn>
                  <a:cxn ang="0">
                    <a:pos x="0" y="76"/>
                  </a:cxn>
                </a:cxnLst>
                <a:rect l="0" t="0" r="r" b="b"/>
                <a:pathLst>
                  <a:path w="116" h="101">
                    <a:moveTo>
                      <a:pt x="0" y="72"/>
                    </a:moveTo>
                    <a:lnTo>
                      <a:pt x="4" y="51"/>
                    </a:lnTo>
                    <a:lnTo>
                      <a:pt x="7" y="35"/>
                    </a:lnTo>
                    <a:lnTo>
                      <a:pt x="11" y="22"/>
                    </a:lnTo>
                    <a:lnTo>
                      <a:pt x="15" y="14"/>
                    </a:lnTo>
                    <a:lnTo>
                      <a:pt x="21" y="13"/>
                    </a:lnTo>
                    <a:lnTo>
                      <a:pt x="26" y="17"/>
                    </a:lnTo>
                    <a:lnTo>
                      <a:pt x="35" y="28"/>
                    </a:lnTo>
                    <a:lnTo>
                      <a:pt x="44" y="44"/>
                    </a:lnTo>
                    <a:lnTo>
                      <a:pt x="47" y="44"/>
                    </a:lnTo>
                    <a:lnTo>
                      <a:pt x="49" y="44"/>
                    </a:lnTo>
                    <a:lnTo>
                      <a:pt x="51" y="44"/>
                    </a:lnTo>
                    <a:lnTo>
                      <a:pt x="53" y="44"/>
                    </a:lnTo>
                    <a:lnTo>
                      <a:pt x="61" y="33"/>
                    </a:lnTo>
                    <a:lnTo>
                      <a:pt x="71" y="22"/>
                    </a:lnTo>
                    <a:lnTo>
                      <a:pt x="79" y="11"/>
                    </a:lnTo>
                    <a:lnTo>
                      <a:pt x="87" y="0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3" y="2"/>
                    </a:lnTo>
                    <a:lnTo>
                      <a:pt x="104" y="3"/>
                    </a:lnTo>
                    <a:lnTo>
                      <a:pt x="104" y="6"/>
                    </a:lnTo>
                    <a:lnTo>
                      <a:pt x="105" y="10"/>
                    </a:lnTo>
                    <a:lnTo>
                      <a:pt x="98" y="15"/>
                    </a:lnTo>
                    <a:lnTo>
                      <a:pt x="96" y="18"/>
                    </a:lnTo>
                    <a:lnTo>
                      <a:pt x="94" y="20"/>
                    </a:lnTo>
                    <a:lnTo>
                      <a:pt x="93" y="22"/>
                    </a:lnTo>
                    <a:lnTo>
                      <a:pt x="97" y="21"/>
                    </a:lnTo>
                    <a:lnTo>
                      <a:pt x="103" y="20"/>
                    </a:lnTo>
                    <a:lnTo>
                      <a:pt x="107" y="20"/>
                    </a:lnTo>
                    <a:lnTo>
                      <a:pt x="112" y="18"/>
                    </a:lnTo>
                    <a:lnTo>
                      <a:pt x="109" y="24"/>
                    </a:lnTo>
                    <a:lnTo>
                      <a:pt x="107" y="28"/>
                    </a:lnTo>
                    <a:lnTo>
                      <a:pt x="101" y="33"/>
                    </a:lnTo>
                    <a:lnTo>
                      <a:pt x="93" y="40"/>
                    </a:lnTo>
                    <a:lnTo>
                      <a:pt x="97" y="40"/>
                    </a:lnTo>
                    <a:lnTo>
                      <a:pt x="100" y="40"/>
                    </a:lnTo>
                    <a:lnTo>
                      <a:pt x="103" y="39"/>
                    </a:lnTo>
                    <a:lnTo>
                      <a:pt x="107" y="37"/>
                    </a:lnTo>
                    <a:lnTo>
                      <a:pt x="107" y="39"/>
                    </a:lnTo>
                    <a:lnTo>
                      <a:pt x="108" y="39"/>
                    </a:lnTo>
                    <a:lnTo>
                      <a:pt x="108" y="39"/>
                    </a:lnTo>
                    <a:lnTo>
                      <a:pt x="109" y="40"/>
                    </a:lnTo>
                    <a:lnTo>
                      <a:pt x="105" y="43"/>
                    </a:lnTo>
                    <a:lnTo>
                      <a:pt x="101" y="46"/>
                    </a:lnTo>
                    <a:lnTo>
                      <a:pt x="97" y="50"/>
                    </a:lnTo>
                    <a:lnTo>
                      <a:pt x="93" y="53"/>
                    </a:lnTo>
                    <a:lnTo>
                      <a:pt x="97" y="55"/>
                    </a:lnTo>
                    <a:lnTo>
                      <a:pt x="105" y="54"/>
                    </a:lnTo>
                    <a:lnTo>
                      <a:pt x="112" y="53"/>
                    </a:lnTo>
                    <a:lnTo>
                      <a:pt x="115" y="51"/>
                    </a:lnTo>
                    <a:lnTo>
                      <a:pt x="109" y="57"/>
                    </a:lnTo>
                    <a:lnTo>
                      <a:pt x="101" y="61"/>
                    </a:lnTo>
                    <a:lnTo>
                      <a:pt x="90" y="65"/>
                    </a:lnTo>
                    <a:lnTo>
                      <a:pt x="78" y="68"/>
                    </a:lnTo>
                    <a:lnTo>
                      <a:pt x="78" y="69"/>
                    </a:lnTo>
                    <a:lnTo>
                      <a:pt x="78" y="71"/>
                    </a:lnTo>
                    <a:lnTo>
                      <a:pt x="78" y="72"/>
                    </a:lnTo>
                    <a:lnTo>
                      <a:pt x="78" y="73"/>
                    </a:lnTo>
                    <a:lnTo>
                      <a:pt x="87" y="72"/>
                    </a:lnTo>
                    <a:lnTo>
                      <a:pt x="97" y="69"/>
                    </a:lnTo>
                    <a:lnTo>
                      <a:pt x="107" y="68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6" y="71"/>
                    </a:lnTo>
                    <a:lnTo>
                      <a:pt x="116" y="72"/>
                    </a:lnTo>
                    <a:lnTo>
                      <a:pt x="116" y="75"/>
                    </a:lnTo>
                    <a:lnTo>
                      <a:pt x="115" y="76"/>
                    </a:lnTo>
                    <a:lnTo>
                      <a:pt x="112" y="76"/>
                    </a:lnTo>
                    <a:lnTo>
                      <a:pt x="111" y="76"/>
                    </a:lnTo>
                    <a:lnTo>
                      <a:pt x="108" y="78"/>
                    </a:lnTo>
                    <a:lnTo>
                      <a:pt x="107" y="80"/>
                    </a:lnTo>
                    <a:lnTo>
                      <a:pt x="107" y="83"/>
                    </a:lnTo>
                    <a:lnTo>
                      <a:pt x="107" y="86"/>
                    </a:lnTo>
                    <a:lnTo>
                      <a:pt x="105" y="89"/>
                    </a:lnTo>
                    <a:lnTo>
                      <a:pt x="93" y="93"/>
                    </a:lnTo>
                    <a:lnTo>
                      <a:pt x="80" y="97"/>
                    </a:lnTo>
                    <a:lnTo>
                      <a:pt x="67" y="100"/>
                    </a:lnTo>
                    <a:lnTo>
                      <a:pt x="53" y="101"/>
                    </a:lnTo>
                    <a:lnTo>
                      <a:pt x="39" y="101"/>
                    </a:lnTo>
                    <a:lnTo>
                      <a:pt x="25" y="100"/>
                    </a:lnTo>
                    <a:lnTo>
                      <a:pt x="13" y="96"/>
                    </a:lnTo>
                    <a:lnTo>
                      <a:pt x="0" y="89"/>
                    </a:lnTo>
                    <a:lnTo>
                      <a:pt x="0" y="84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3" name="Freeform 115"/>
              <p:cNvSpPr>
                <a:spLocks/>
              </p:cNvSpPr>
              <p:nvPr/>
            </p:nvSpPr>
            <p:spPr bwMode="auto">
              <a:xfrm>
                <a:off x="4830" y="2914"/>
                <a:ext cx="52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8" y="6"/>
                  </a:cxn>
                  <a:cxn ang="0">
                    <a:pos x="22" y="2"/>
                  </a:cxn>
                  <a:cxn ang="0">
                    <a:pos x="37" y="0"/>
                  </a:cxn>
                  <a:cxn ang="0">
                    <a:pos x="55" y="0"/>
                  </a:cxn>
                  <a:cxn ang="0">
                    <a:pos x="72" y="2"/>
                  </a:cxn>
                  <a:cxn ang="0">
                    <a:pos x="87" y="6"/>
                  </a:cxn>
                  <a:cxn ang="0">
                    <a:pos x="98" y="13"/>
                  </a:cxn>
                  <a:cxn ang="0">
                    <a:pos x="103" y="21"/>
                  </a:cxn>
                  <a:cxn ang="0">
                    <a:pos x="70" y="19"/>
                  </a:cxn>
                  <a:cxn ang="0">
                    <a:pos x="44" y="18"/>
                  </a:cxn>
                  <a:cxn ang="0">
                    <a:pos x="26" y="17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3"/>
                  </a:cxn>
                </a:cxnLst>
                <a:rect l="0" t="0" r="r" b="b"/>
                <a:pathLst>
                  <a:path w="103" h="21">
                    <a:moveTo>
                      <a:pt x="0" y="13"/>
                    </a:moveTo>
                    <a:lnTo>
                      <a:pt x="8" y="6"/>
                    </a:lnTo>
                    <a:lnTo>
                      <a:pt x="22" y="2"/>
                    </a:lnTo>
                    <a:lnTo>
                      <a:pt x="37" y="0"/>
                    </a:lnTo>
                    <a:lnTo>
                      <a:pt x="55" y="0"/>
                    </a:lnTo>
                    <a:lnTo>
                      <a:pt x="72" y="2"/>
                    </a:lnTo>
                    <a:lnTo>
                      <a:pt x="87" y="6"/>
                    </a:lnTo>
                    <a:lnTo>
                      <a:pt x="98" y="13"/>
                    </a:lnTo>
                    <a:lnTo>
                      <a:pt x="103" y="21"/>
                    </a:lnTo>
                    <a:lnTo>
                      <a:pt x="70" y="19"/>
                    </a:lnTo>
                    <a:lnTo>
                      <a:pt x="44" y="18"/>
                    </a:lnTo>
                    <a:lnTo>
                      <a:pt x="26" y="17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4" name="Freeform 116"/>
              <p:cNvSpPr>
                <a:spLocks/>
              </p:cNvSpPr>
              <p:nvPr/>
            </p:nvSpPr>
            <p:spPr bwMode="auto">
              <a:xfrm>
                <a:off x="4832" y="2889"/>
                <a:ext cx="44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2"/>
                  </a:cxn>
                  <a:cxn ang="0">
                    <a:pos x="23" y="2"/>
                  </a:cxn>
                  <a:cxn ang="0">
                    <a:pos x="34" y="3"/>
                  </a:cxn>
                  <a:cxn ang="0">
                    <a:pos x="45" y="5"/>
                  </a:cxn>
                  <a:cxn ang="0">
                    <a:pos x="57" y="5"/>
                  </a:cxn>
                  <a:cxn ang="0">
                    <a:pos x="66" y="5"/>
                  </a:cxn>
                  <a:cxn ang="0">
                    <a:pos x="77" y="5"/>
                  </a:cxn>
                  <a:cxn ang="0">
                    <a:pos x="88" y="5"/>
                  </a:cxn>
                  <a:cxn ang="0">
                    <a:pos x="88" y="14"/>
                  </a:cxn>
                  <a:cxn ang="0">
                    <a:pos x="87" y="23"/>
                  </a:cxn>
                  <a:cxn ang="0">
                    <a:pos x="84" y="31"/>
                  </a:cxn>
                  <a:cxn ang="0">
                    <a:pos x="80" y="40"/>
                  </a:cxn>
                  <a:cxn ang="0">
                    <a:pos x="72" y="40"/>
                  </a:cxn>
                  <a:cxn ang="0">
                    <a:pos x="62" y="40"/>
                  </a:cxn>
                  <a:cxn ang="0">
                    <a:pos x="54" y="40"/>
                  </a:cxn>
                  <a:cxn ang="0">
                    <a:pos x="45" y="39"/>
                  </a:cxn>
                  <a:cxn ang="0">
                    <a:pos x="36" y="39"/>
                  </a:cxn>
                  <a:cxn ang="0">
                    <a:pos x="28" y="39"/>
                  </a:cxn>
                  <a:cxn ang="0">
                    <a:pos x="19" y="39"/>
                  </a:cxn>
                  <a:cxn ang="0">
                    <a:pos x="11" y="39"/>
                  </a:cxn>
                  <a:cxn ang="0">
                    <a:pos x="7" y="29"/>
                  </a:cxn>
                  <a:cxn ang="0">
                    <a:pos x="4" y="20"/>
                  </a:cxn>
                  <a:cxn ang="0">
                    <a:pos x="3" y="10"/>
                  </a:cxn>
                  <a:cxn ang="0">
                    <a:pos x="0" y="0"/>
                  </a:cxn>
                </a:cxnLst>
                <a:rect l="0" t="0" r="r" b="b"/>
                <a:pathLst>
                  <a:path w="88" h="40">
                    <a:moveTo>
                      <a:pt x="0" y="0"/>
                    </a:moveTo>
                    <a:lnTo>
                      <a:pt x="11" y="2"/>
                    </a:lnTo>
                    <a:lnTo>
                      <a:pt x="23" y="2"/>
                    </a:lnTo>
                    <a:lnTo>
                      <a:pt x="34" y="3"/>
                    </a:lnTo>
                    <a:lnTo>
                      <a:pt x="45" y="5"/>
                    </a:lnTo>
                    <a:lnTo>
                      <a:pt x="57" y="5"/>
                    </a:lnTo>
                    <a:lnTo>
                      <a:pt x="66" y="5"/>
                    </a:lnTo>
                    <a:lnTo>
                      <a:pt x="77" y="5"/>
                    </a:lnTo>
                    <a:lnTo>
                      <a:pt x="88" y="5"/>
                    </a:lnTo>
                    <a:lnTo>
                      <a:pt x="88" y="14"/>
                    </a:lnTo>
                    <a:lnTo>
                      <a:pt x="87" y="23"/>
                    </a:lnTo>
                    <a:lnTo>
                      <a:pt x="84" y="31"/>
                    </a:lnTo>
                    <a:lnTo>
                      <a:pt x="80" y="40"/>
                    </a:lnTo>
                    <a:lnTo>
                      <a:pt x="72" y="40"/>
                    </a:lnTo>
                    <a:lnTo>
                      <a:pt x="62" y="40"/>
                    </a:lnTo>
                    <a:lnTo>
                      <a:pt x="54" y="40"/>
                    </a:lnTo>
                    <a:lnTo>
                      <a:pt x="45" y="39"/>
                    </a:lnTo>
                    <a:lnTo>
                      <a:pt x="36" y="39"/>
                    </a:lnTo>
                    <a:lnTo>
                      <a:pt x="28" y="39"/>
                    </a:lnTo>
                    <a:lnTo>
                      <a:pt x="19" y="39"/>
                    </a:lnTo>
                    <a:lnTo>
                      <a:pt x="11" y="39"/>
                    </a:lnTo>
                    <a:lnTo>
                      <a:pt x="7" y="29"/>
                    </a:lnTo>
                    <a:lnTo>
                      <a:pt x="4" y="20"/>
                    </a:lnTo>
                    <a:lnTo>
                      <a:pt x="3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5" name="Freeform 117"/>
              <p:cNvSpPr>
                <a:spLocks/>
              </p:cNvSpPr>
              <p:nvPr/>
            </p:nvSpPr>
            <p:spPr bwMode="auto">
              <a:xfrm>
                <a:off x="4898" y="3755"/>
                <a:ext cx="101" cy="75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20" y="91"/>
                  </a:cxn>
                  <a:cxn ang="0">
                    <a:pos x="41" y="97"/>
                  </a:cxn>
                  <a:cxn ang="0">
                    <a:pos x="60" y="99"/>
                  </a:cxn>
                  <a:cxn ang="0">
                    <a:pos x="80" y="101"/>
                  </a:cxn>
                  <a:cxn ang="0">
                    <a:pos x="99" y="99"/>
                  </a:cxn>
                  <a:cxn ang="0">
                    <a:pos x="117" y="94"/>
                  </a:cxn>
                  <a:cxn ang="0">
                    <a:pos x="137" y="86"/>
                  </a:cxn>
                  <a:cxn ang="0">
                    <a:pos x="154" y="73"/>
                  </a:cxn>
                  <a:cxn ang="0">
                    <a:pos x="170" y="54"/>
                  </a:cxn>
                  <a:cxn ang="0">
                    <a:pos x="181" y="36"/>
                  </a:cxn>
                  <a:cxn ang="0">
                    <a:pos x="188" y="19"/>
                  </a:cxn>
                  <a:cxn ang="0">
                    <a:pos x="193" y="0"/>
                  </a:cxn>
                  <a:cxn ang="0">
                    <a:pos x="195" y="0"/>
                  </a:cxn>
                  <a:cxn ang="0">
                    <a:pos x="196" y="0"/>
                  </a:cxn>
                  <a:cxn ang="0">
                    <a:pos x="196" y="0"/>
                  </a:cxn>
                  <a:cxn ang="0">
                    <a:pos x="197" y="0"/>
                  </a:cxn>
                  <a:cxn ang="0">
                    <a:pos x="201" y="18"/>
                  </a:cxn>
                  <a:cxn ang="0">
                    <a:pos x="201" y="34"/>
                  </a:cxn>
                  <a:cxn ang="0">
                    <a:pos x="196" y="48"/>
                  </a:cxn>
                  <a:cxn ang="0">
                    <a:pos x="188" y="62"/>
                  </a:cxn>
                  <a:cxn ang="0">
                    <a:pos x="178" y="76"/>
                  </a:cxn>
                  <a:cxn ang="0">
                    <a:pos x="166" y="90"/>
                  </a:cxn>
                  <a:cxn ang="0">
                    <a:pos x="152" y="102"/>
                  </a:cxn>
                  <a:cxn ang="0">
                    <a:pos x="139" y="116"/>
                  </a:cxn>
                  <a:cxn ang="0">
                    <a:pos x="131" y="128"/>
                  </a:cxn>
                  <a:cxn ang="0">
                    <a:pos x="127" y="137"/>
                  </a:cxn>
                  <a:cxn ang="0">
                    <a:pos x="123" y="141"/>
                  </a:cxn>
                  <a:cxn ang="0">
                    <a:pos x="117" y="145"/>
                  </a:cxn>
                  <a:cxn ang="0">
                    <a:pos x="94" y="148"/>
                  </a:cxn>
                  <a:cxn ang="0">
                    <a:pos x="73" y="149"/>
                  </a:cxn>
                  <a:cxn ang="0">
                    <a:pos x="54" y="149"/>
                  </a:cxn>
                  <a:cxn ang="0">
                    <a:pos x="36" y="145"/>
                  </a:cxn>
                  <a:cxn ang="0">
                    <a:pos x="22" y="138"/>
                  </a:cxn>
                  <a:cxn ang="0">
                    <a:pos x="11" y="126"/>
                  </a:cxn>
                  <a:cxn ang="0">
                    <a:pos x="4" y="108"/>
                  </a:cxn>
                  <a:cxn ang="0">
                    <a:pos x="0" y="84"/>
                  </a:cxn>
                </a:cxnLst>
                <a:rect l="0" t="0" r="r" b="b"/>
                <a:pathLst>
                  <a:path w="201" h="149">
                    <a:moveTo>
                      <a:pt x="0" y="84"/>
                    </a:moveTo>
                    <a:lnTo>
                      <a:pt x="20" y="91"/>
                    </a:lnTo>
                    <a:lnTo>
                      <a:pt x="41" y="97"/>
                    </a:lnTo>
                    <a:lnTo>
                      <a:pt x="60" y="99"/>
                    </a:lnTo>
                    <a:lnTo>
                      <a:pt x="80" y="101"/>
                    </a:lnTo>
                    <a:lnTo>
                      <a:pt x="99" y="99"/>
                    </a:lnTo>
                    <a:lnTo>
                      <a:pt x="117" y="94"/>
                    </a:lnTo>
                    <a:lnTo>
                      <a:pt x="137" y="86"/>
                    </a:lnTo>
                    <a:lnTo>
                      <a:pt x="154" y="73"/>
                    </a:lnTo>
                    <a:lnTo>
                      <a:pt x="170" y="54"/>
                    </a:lnTo>
                    <a:lnTo>
                      <a:pt x="181" y="36"/>
                    </a:lnTo>
                    <a:lnTo>
                      <a:pt x="188" y="19"/>
                    </a:lnTo>
                    <a:lnTo>
                      <a:pt x="193" y="0"/>
                    </a:lnTo>
                    <a:lnTo>
                      <a:pt x="195" y="0"/>
                    </a:lnTo>
                    <a:lnTo>
                      <a:pt x="196" y="0"/>
                    </a:lnTo>
                    <a:lnTo>
                      <a:pt x="196" y="0"/>
                    </a:lnTo>
                    <a:lnTo>
                      <a:pt x="197" y="0"/>
                    </a:lnTo>
                    <a:lnTo>
                      <a:pt x="201" y="18"/>
                    </a:lnTo>
                    <a:lnTo>
                      <a:pt x="201" y="34"/>
                    </a:lnTo>
                    <a:lnTo>
                      <a:pt x="196" y="48"/>
                    </a:lnTo>
                    <a:lnTo>
                      <a:pt x="188" y="62"/>
                    </a:lnTo>
                    <a:lnTo>
                      <a:pt x="178" y="76"/>
                    </a:lnTo>
                    <a:lnTo>
                      <a:pt x="166" y="90"/>
                    </a:lnTo>
                    <a:lnTo>
                      <a:pt x="152" y="102"/>
                    </a:lnTo>
                    <a:lnTo>
                      <a:pt x="139" y="116"/>
                    </a:lnTo>
                    <a:lnTo>
                      <a:pt x="131" y="128"/>
                    </a:lnTo>
                    <a:lnTo>
                      <a:pt x="127" y="137"/>
                    </a:lnTo>
                    <a:lnTo>
                      <a:pt x="123" y="141"/>
                    </a:lnTo>
                    <a:lnTo>
                      <a:pt x="117" y="145"/>
                    </a:lnTo>
                    <a:lnTo>
                      <a:pt x="94" y="148"/>
                    </a:lnTo>
                    <a:lnTo>
                      <a:pt x="73" y="149"/>
                    </a:lnTo>
                    <a:lnTo>
                      <a:pt x="54" y="149"/>
                    </a:lnTo>
                    <a:lnTo>
                      <a:pt x="36" y="145"/>
                    </a:lnTo>
                    <a:lnTo>
                      <a:pt x="22" y="138"/>
                    </a:lnTo>
                    <a:lnTo>
                      <a:pt x="11" y="126"/>
                    </a:lnTo>
                    <a:lnTo>
                      <a:pt x="4" y="10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6" name="Freeform 118"/>
              <p:cNvSpPr>
                <a:spLocks/>
              </p:cNvSpPr>
              <p:nvPr/>
            </p:nvSpPr>
            <p:spPr bwMode="auto">
              <a:xfrm>
                <a:off x="4929" y="2695"/>
                <a:ext cx="222" cy="1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54" y="0"/>
                  </a:cxn>
                  <a:cxn ang="0">
                    <a:pos x="80" y="1"/>
                  </a:cxn>
                  <a:cxn ang="0">
                    <a:pos x="108" y="1"/>
                  </a:cxn>
                  <a:cxn ang="0">
                    <a:pos x="134" y="1"/>
                  </a:cxn>
                  <a:cxn ang="0">
                    <a:pos x="160" y="1"/>
                  </a:cxn>
                  <a:cxn ang="0">
                    <a:pos x="188" y="3"/>
                  </a:cxn>
                  <a:cxn ang="0">
                    <a:pos x="214" y="4"/>
                  </a:cxn>
                  <a:cxn ang="0">
                    <a:pos x="240" y="4"/>
                  </a:cxn>
                  <a:cxn ang="0">
                    <a:pos x="267" y="6"/>
                  </a:cxn>
                  <a:cxn ang="0">
                    <a:pos x="293" y="8"/>
                  </a:cxn>
                  <a:cxn ang="0">
                    <a:pos x="319" y="10"/>
                  </a:cxn>
                  <a:cxn ang="0">
                    <a:pos x="346" y="13"/>
                  </a:cxn>
                  <a:cxn ang="0">
                    <a:pos x="372" y="14"/>
                  </a:cxn>
                  <a:cxn ang="0">
                    <a:pos x="397" y="18"/>
                  </a:cxn>
                  <a:cxn ang="0">
                    <a:pos x="423" y="21"/>
                  </a:cxn>
                  <a:cxn ang="0">
                    <a:pos x="435" y="25"/>
                  </a:cxn>
                  <a:cxn ang="0">
                    <a:pos x="440" y="30"/>
                  </a:cxn>
                  <a:cxn ang="0">
                    <a:pos x="441" y="39"/>
                  </a:cxn>
                  <a:cxn ang="0">
                    <a:pos x="442" y="51"/>
                  </a:cxn>
                  <a:cxn ang="0">
                    <a:pos x="444" y="73"/>
                  </a:cxn>
                  <a:cxn ang="0">
                    <a:pos x="444" y="100"/>
                  </a:cxn>
                  <a:cxn ang="0">
                    <a:pos x="442" y="126"/>
                  </a:cxn>
                  <a:cxn ang="0">
                    <a:pos x="438" y="149"/>
                  </a:cxn>
                  <a:cxn ang="0">
                    <a:pos x="412" y="156"/>
                  </a:cxn>
                  <a:cxn ang="0">
                    <a:pos x="386" y="163"/>
                  </a:cxn>
                  <a:cxn ang="0">
                    <a:pos x="359" y="170"/>
                  </a:cxn>
                  <a:cxn ang="0">
                    <a:pos x="333" y="176"/>
                  </a:cxn>
                  <a:cxn ang="0">
                    <a:pos x="305" y="183"/>
                  </a:cxn>
                  <a:cxn ang="0">
                    <a:pos x="279" y="188"/>
                  </a:cxn>
                  <a:cxn ang="0">
                    <a:pos x="251" y="195"/>
                  </a:cxn>
                  <a:cxn ang="0">
                    <a:pos x="225" y="200"/>
                  </a:cxn>
                  <a:cxn ang="0">
                    <a:pos x="198" y="207"/>
                  </a:cxn>
                  <a:cxn ang="0">
                    <a:pos x="171" y="213"/>
                  </a:cxn>
                  <a:cxn ang="0">
                    <a:pos x="144" y="218"/>
                  </a:cxn>
                  <a:cxn ang="0">
                    <a:pos x="116" y="224"/>
                  </a:cxn>
                  <a:cxn ang="0">
                    <a:pos x="88" y="229"/>
                  </a:cxn>
                  <a:cxn ang="0">
                    <a:pos x="62" y="235"/>
                  </a:cxn>
                  <a:cxn ang="0">
                    <a:pos x="34" y="241"/>
                  </a:cxn>
                  <a:cxn ang="0">
                    <a:pos x="7" y="246"/>
                  </a:cxn>
                  <a:cxn ang="0">
                    <a:pos x="5" y="243"/>
                  </a:cxn>
                  <a:cxn ang="0">
                    <a:pos x="4" y="235"/>
                  </a:cxn>
                  <a:cxn ang="0">
                    <a:pos x="3" y="216"/>
                  </a:cxn>
                  <a:cxn ang="0">
                    <a:pos x="1" y="180"/>
                  </a:cxn>
                  <a:cxn ang="0">
                    <a:pos x="1" y="137"/>
                  </a:cxn>
                  <a:cxn ang="0">
                    <a:pos x="1" y="95"/>
                  </a:cxn>
                  <a:cxn ang="0">
                    <a:pos x="0" y="53"/>
                  </a:cxn>
                  <a:cxn ang="0">
                    <a:pos x="0" y="11"/>
                  </a:cxn>
                </a:cxnLst>
                <a:rect l="0" t="0" r="r" b="b"/>
                <a:pathLst>
                  <a:path w="444" h="246">
                    <a:moveTo>
                      <a:pt x="0" y="11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54" y="0"/>
                    </a:lnTo>
                    <a:lnTo>
                      <a:pt x="80" y="1"/>
                    </a:lnTo>
                    <a:lnTo>
                      <a:pt x="108" y="1"/>
                    </a:lnTo>
                    <a:lnTo>
                      <a:pt x="134" y="1"/>
                    </a:lnTo>
                    <a:lnTo>
                      <a:pt x="160" y="1"/>
                    </a:lnTo>
                    <a:lnTo>
                      <a:pt x="188" y="3"/>
                    </a:lnTo>
                    <a:lnTo>
                      <a:pt x="214" y="4"/>
                    </a:lnTo>
                    <a:lnTo>
                      <a:pt x="240" y="4"/>
                    </a:lnTo>
                    <a:lnTo>
                      <a:pt x="267" y="6"/>
                    </a:lnTo>
                    <a:lnTo>
                      <a:pt x="293" y="8"/>
                    </a:lnTo>
                    <a:lnTo>
                      <a:pt x="319" y="10"/>
                    </a:lnTo>
                    <a:lnTo>
                      <a:pt x="346" y="13"/>
                    </a:lnTo>
                    <a:lnTo>
                      <a:pt x="372" y="14"/>
                    </a:lnTo>
                    <a:lnTo>
                      <a:pt x="397" y="18"/>
                    </a:lnTo>
                    <a:lnTo>
                      <a:pt x="423" y="21"/>
                    </a:lnTo>
                    <a:lnTo>
                      <a:pt x="435" y="25"/>
                    </a:lnTo>
                    <a:lnTo>
                      <a:pt x="440" y="30"/>
                    </a:lnTo>
                    <a:lnTo>
                      <a:pt x="441" y="39"/>
                    </a:lnTo>
                    <a:lnTo>
                      <a:pt x="442" y="51"/>
                    </a:lnTo>
                    <a:lnTo>
                      <a:pt x="444" y="73"/>
                    </a:lnTo>
                    <a:lnTo>
                      <a:pt x="444" y="100"/>
                    </a:lnTo>
                    <a:lnTo>
                      <a:pt x="442" y="126"/>
                    </a:lnTo>
                    <a:lnTo>
                      <a:pt x="438" y="149"/>
                    </a:lnTo>
                    <a:lnTo>
                      <a:pt x="412" y="156"/>
                    </a:lnTo>
                    <a:lnTo>
                      <a:pt x="386" y="163"/>
                    </a:lnTo>
                    <a:lnTo>
                      <a:pt x="359" y="170"/>
                    </a:lnTo>
                    <a:lnTo>
                      <a:pt x="333" y="176"/>
                    </a:lnTo>
                    <a:lnTo>
                      <a:pt x="305" y="183"/>
                    </a:lnTo>
                    <a:lnTo>
                      <a:pt x="279" y="188"/>
                    </a:lnTo>
                    <a:lnTo>
                      <a:pt x="251" y="195"/>
                    </a:lnTo>
                    <a:lnTo>
                      <a:pt x="225" y="200"/>
                    </a:lnTo>
                    <a:lnTo>
                      <a:pt x="198" y="207"/>
                    </a:lnTo>
                    <a:lnTo>
                      <a:pt x="171" y="213"/>
                    </a:lnTo>
                    <a:lnTo>
                      <a:pt x="144" y="218"/>
                    </a:lnTo>
                    <a:lnTo>
                      <a:pt x="116" y="224"/>
                    </a:lnTo>
                    <a:lnTo>
                      <a:pt x="88" y="229"/>
                    </a:lnTo>
                    <a:lnTo>
                      <a:pt x="62" y="235"/>
                    </a:lnTo>
                    <a:lnTo>
                      <a:pt x="34" y="241"/>
                    </a:lnTo>
                    <a:lnTo>
                      <a:pt x="7" y="246"/>
                    </a:lnTo>
                    <a:lnTo>
                      <a:pt x="5" y="243"/>
                    </a:lnTo>
                    <a:lnTo>
                      <a:pt x="4" y="235"/>
                    </a:lnTo>
                    <a:lnTo>
                      <a:pt x="3" y="216"/>
                    </a:lnTo>
                    <a:lnTo>
                      <a:pt x="1" y="180"/>
                    </a:lnTo>
                    <a:lnTo>
                      <a:pt x="1" y="137"/>
                    </a:lnTo>
                    <a:lnTo>
                      <a:pt x="1" y="95"/>
                    </a:lnTo>
                    <a:lnTo>
                      <a:pt x="0" y="5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7" name="Freeform 119"/>
              <p:cNvSpPr>
                <a:spLocks/>
              </p:cNvSpPr>
              <p:nvPr/>
            </p:nvSpPr>
            <p:spPr bwMode="auto">
              <a:xfrm>
                <a:off x="4949" y="2713"/>
                <a:ext cx="182" cy="75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" y="41"/>
                  </a:cxn>
                  <a:cxn ang="0">
                    <a:pos x="2" y="40"/>
                  </a:cxn>
                  <a:cxn ang="0">
                    <a:pos x="4" y="37"/>
                  </a:cxn>
                  <a:cxn ang="0">
                    <a:pos x="5" y="32"/>
                  </a:cxn>
                  <a:cxn ang="0">
                    <a:pos x="30" y="32"/>
                  </a:cxn>
                  <a:cxn ang="0">
                    <a:pos x="55" y="33"/>
                  </a:cxn>
                  <a:cxn ang="0">
                    <a:pos x="80" y="33"/>
                  </a:cxn>
                  <a:cxn ang="0">
                    <a:pos x="105" y="35"/>
                  </a:cxn>
                  <a:cxn ang="0">
                    <a:pos x="130" y="35"/>
                  </a:cxn>
                  <a:cxn ang="0">
                    <a:pos x="154" y="36"/>
                  </a:cxn>
                  <a:cxn ang="0">
                    <a:pos x="178" y="35"/>
                  </a:cxn>
                  <a:cxn ang="0">
                    <a:pos x="203" y="35"/>
                  </a:cxn>
                  <a:cxn ang="0">
                    <a:pos x="203" y="25"/>
                  </a:cxn>
                  <a:cxn ang="0">
                    <a:pos x="203" y="17"/>
                  </a:cxn>
                  <a:cxn ang="0">
                    <a:pos x="203" y="8"/>
                  </a:cxn>
                  <a:cxn ang="0">
                    <a:pos x="204" y="0"/>
                  </a:cxn>
                  <a:cxn ang="0">
                    <a:pos x="224" y="3"/>
                  </a:cxn>
                  <a:cxn ang="0">
                    <a:pos x="243" y="8"/>
                  </a:cxn>
                  <a:cxn ang="0">
                    <a:pos x="264" y="14"/>
                  </a:cxn>
                  <a:cxn ang="0">
                    <a:pos x="283" y="21"/>
                  </a:cxn>
                  <a:cxn ang="0">
                    <a:pos x="302" y="28"/>
                  </a:cxn>
                  <a:cxn ang="0">
                    <a:pos x="320" y="35"/>
                  </a:cxn>
                  <a:cxn ang="0">
                    <a:pos x="340" y="40"/>
                  </a:cxn>
                  <a:cxn ang="0">
                    <a:pos x="358" y="46"/>
                  </a:cxn>
                  <a:cxn ang="0">
                    <a:pos x="359" y="46"/>
                  </a:cxn>
                  <a:cxn ang="0">
                    <a:pos x="360" y="47"/>
                  </a:cxn>
                  <a:cxn ang="0">
                    <a:pos x="362" y="48"/>
                  </a:cxn>
                  <a:cxn ang="0">
                    <a:pos x="363" y="50"/>
                  </a:cxn>
                  <a:cxn ang="0">
                    <a:pos x="352" y="61"/>
                  </a:cxn>
                  <a:cxn ang="0">
                    <a:pos x="338" y="72"/>
                  </a:cxn>
                  <a:cxn ang="0">
                    <a:pos x="322" y="82"/>
                  </a:cxn>
                  <a:cxn ang="0">
                    <a:pos x="302" y="90"/>
                  </a:cxn>
                  <a:cxn ang="0">
                    <a:pos x="283" y="100"/>
                  </a:cxn>
                  <a:cxn ang="0">
                    <a:pos x="264" y="109"/>
                  </a:cxn>
                  <a:cxn ang="0">
                    <a:pos x="246" y="120"/>
                  </a:cxn>
                  <a:cxn ang="0">
                    <a:pos x="229" y="131"/>
                  </a:cxn>
                  <a:cxn ang="0">
                    <a:pos x="221" y="129"/>
                  </a:cxn>
                  <a:cxn ang="0">
                    <a:pos x="218" y="120"/>
                  </a:cxn>
                  <a:cxn ang="0">
                    <a:pos x="215" y="112"/>
                  </a:cxn>
                  <a:cxn ang="0">
                    <a:pos x="214" y="102"/>
                  </a:cxn>
                  <a:cxn ang="0">
                    <a:pos x="190" y="105"/>
                  </a:cxn>
                  <a:cxn ang="0">
                    <a:pos x="164" y="111"/>
                  </a:cxn>
                  <a:cxn ang="0">
                    <a:pos x="138" y="119"/>
                  </a:cxn>
                  <a:cxn ang="0">
                    <a:pos x="112" y="129"/>
                  </a:cxn>
                  <a:cxn ang="0">
                    <a:pos x="84" y="137"/>
                  </a:cxn>
                  <a:cxn ang="0">
                    <a:pos x="58" y="145"/>
                  </a:cxn>
                  <a:cxn ang="0">
                    <a:pos x="33" y="149"/>
                  </a:cxn>
                  <a:cxn ang="0">
                    <a:pos x="9" y="149"/>
                  </a:cxn>
                  <a:cxn ang="0">
                    <a:pos x="5" y="123"/>
                  </a:cxn>
                  <a:cxn ang="0">
                    <a:pos x="2" y="95"/>
                  </a:cxn>
                  <a:cxn ang="0">
                    <a:pos x="1" y="69"/>
                  </a:cxn>
                  <a:cxn ang="0">
                    <a:pos x="0" y="43"/>
                  </a:cxn>
                </a:cxnLst>
                <a:rect l="0" t="0" r="r" b="b"/>
                <a:pathLst>
                  <a:path w="363" h="149">
                    <a:moveTo>
                      <a:pt x="0" y="43"/>
                    </a:moveTo>
                    <a:lnTo>
                      <a:pt x="1" y="41"/>
                    </a:lnTo>
                    <a:lnTo>
                      <a:pt x="2" y="40"/>
                    </a:lnTo>
                    <a:lnTo>
                      <a:pt x="4" y="37"/>
                    </a:lnTo>
                    <a:lnTo>
                      <a:pt x="5" y="32"/>
                    </a:lnTo>
                    <a:lnTo>
                      <a:pt x="30" y="32"/>
                    </a:lnTo>
                    <a:lnTo>
                      <a:pt x="55" y="33"/>
                    </a:lnTo>
                    <a:lnTo>
                      <a:pt x="80" y="33"/>
                    </a:lnTo>
                    <a:lnTo>
                      <a:pt x="105" y="35"/>
                    </a:lnTo>
                    <a:lnTo>
                      <a:pt x="130" y="35"/>
                    </a:lnTo>
                    <a:lnTo>
                      <a:pt x="154" y="36"/>
                    </a:lnTo>
                    <a:lnTo>
                      <a:pt x="178" y="35"/>
                    </a:lnTo>
                    <a:lnTo>
                      <a:pt x="203" y="35"/>
                    </a:lnTo>
                    <a:lnTo>
                      <a:pt x="203" y="25"/>
                    </a:lnTo>
                    <a:lnTo>
                      <a:pt x="203" y="17"/>
                    </a:lnTo>
                    <a:lnTo>
                      <a:pt x="203" y="8"/>
                    </a:lnTo>
                    <a:lnTo>
                      <a:pt x="204" y="0"/>
                    </a:lnTo>
                    <a:lnTo>
                      <a:pt x="224" y="3"/>
                    </a:lnTo>
                    <a:lnTo>
                      <a:pt x="243" y="8"/>
                    </a:lnTo>
                    <a:lnTo>
                      <a:pt x="264" y="14"/>
                    </a:lnTo>
                    <a:lnTo>
                      <a:pt x="283" y="21"/>
                    </a:lnTo>
                    <a:lnTo>
                      <a:pt x="302" y="28"/>
                    </a:lnTo>
                    <a:lnTo>
                      <a:pt x="320" y="35"/>
                    </a:lnTo>
                    <a:lnTo>
                      <a:pt x="340" y="40"/>
                    </a:lnTo>
                    <a:lnTo>
                      <a:pt x="358" y="46"/>
                    </a:lnTo>
                    <a:lnTo>
                      <a:pt x="359" y="46"/>
                    </a:lnTo>
                    <a:lnTo>
                      <a:pt x="360" y="47"/>
                    </a:lnTo>
                    <a:lnTo>
                      <a:pt x="362" y="48"/>
                    </a:lnTo>
                    <a:lnTo>
                      <a:pt x="363" y="50"/>
                    </a:lnTo>
                    <a:lnTo>
                      <a:pt x="352" y="61"/>
                    </a:lnTo>
                    <a:lnTo>
                      <a:pt x="338" y="72"/>
                    </a:lnTo>
                    <a:lnTo>
                      <a:pt x="322" y="82"/>
                    </a:lnTo>
                    <a:lnTo>
                      <a:pt x="302" y="90"/>
                    </a:lnTo>
                    <a:lnTo>
                      <a:pt x="283" y="100"/>
                    </a:lnTo>
                    <a:lnTo>
                      <a:pt x="264" y="109"/>
                    </a:lnTo>
                    <a:lnTo>
                      <a:pt x="246" y="120"/>
                    </a:lnTo>
                    <a:lnTo>
                      <a:pt x="229" y="131"/>
                    </a:lnTo>
                    <a:lnTo>
                      <a:pt x="221" y="129"/>
                    </a:lnTo>
                    <a:lnTo>
                      <a:pt x="218" y="120"/>
                    </a:lnTo>
                    <a:lnTo>
                      <a:pt x="215" y="112"/>
                    </a:lnTo>
                    <a:lnTo>
                      <a:pt x="214" y="102"/>
                    </a:lnTo>
                    <a:lnTo>
                      <a:pt x="190" y="105"/>
                    </a:lnTo>
                    <a:lnTo>
                      <a:pt x="164" y="111"/>
                    </a:lnTo>
                    <a:lnTo>
                      <a:pt x="138" y="119"/>
                    </a:lnTo>
                    <a:lnTo>
                      <a:pt x="112" y="129"/>
                    </a:lnTo>
                    <a:lnTo>
                      <a:pt x="84" y="137"/>
                    </a:lnTo>
                    <a:lnTo>
                      <a:pt x="58" y="145"/>
                    </a:lnTo>
                    <a:lnTo>
                      <a:pt x="33" y="149"/>
                    </a:lnTo>
                    <a:lnTo>
                      <a:pt x="9" y="149"/>
                    </a:lnTo>
                    <a:lnTo>
                      <a:pt x="5" y="123"/>
                    </a:lnTo>
                    <a:lnTo>
                      <a:pt x="2" y="95"/>
                    </a:lnTo>
                    <a:lnTo>
                      <a:pt x="1" y="6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8" name="Freeform 120"/>
              <p:cNvSpPr>
                <a:spLocks/>
              </p:cNvSpPr>
              <p:nvPr/>
            </p:nvSpPr>
            <p:spPr bwMode="auto">
              <a:xfrm>
                <a:off x="4956" y="2722"/>
                <a:ext cx="161" cy="5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25"/>
                  </a:cxn>
                  <a:cxn ang="0">
                    <a:pos x="51" y="25"/>
                  </a:cxn>
                  <a:cxn ang="0">
                    <a:pos x="76" y="25"/>
                  </a:cxn>
                  <a:cxn ang="0">
                    <a:pos x="101" y="26"/>
                  </a:cxn>
                  <a:cxn ang="0">
                    <a:pos x="124" y="28"/>
                  </a:cxn>
                  <a:cxn ang="0">
                    <a:pos x="149" y="30"/>
                  </a:cxn>
                  <a:cxn ang="0">
                    <a:pos x="173" y="32"/>
                  </a:cxn>
                  <a:cxn ang="0">
                    <a:pos x="197" y="32"/>
                  </a:cxn>
                  <a:cxn ang="0">
                    <a:pos x="202" y="23"/>
                  </a:cxn>
                  <a:cxn ang="0">
                    <a:pos x="203" y="15"/>
                  </a:cxn>
                  <a:cxn ang="0">
                    <a:pos x="203" y="6"/>
                  </a:cxn>
                  <a:cxn ang="0">
                    <a:pos x="203" y="0"/>
                  </a:cxn>
                  <a:cxn ang="0">
                    <a:pos x="218" y="3"/>
                  </a:cxn>
                  <a:cxn ang="0">
                    <a:pos x="233" y="7"/>
                  </a:cxn>
                  <a:cxn ang="0">
                    <a:pos x="249" y="11"/>
                  </a:cxn>
                  <a:cxn ang="0">
                    <a:pos x="264" y="15"/>
                  </a:cxn>
                  <a:cxn ang="0">
                    <a:pos x="279" y="21"/>
                  </a:cxn>
                  <a:cxn ang="0">
                    <a:pos x="293" y="25"/>
                  </a:cxn>
                  <a:cxn ang="0">
                    <a:pos x="308" y="30"/>
                  </a:cxn>
                  <a:cxn ang="0">
                    <a:pos x="322" y="35"/>
                  </a:cxn>
                  <a:cxn ang="0">
                    <a:pos x="322" y="36"/>
                  </a:cxn>
                  <a:cxn ang="0">
                    <a:pos x="322" y="37"/>
                  </a:cxn>
                  <a:cxn ang="0">
                    <a:pos x="322" y="39"/>
                  </a:cxn>
                  <a:cxn ang="0">
                    <a:pos x="321" y="40"/>
                  </a:cxn>
                  <a:cxn ang="0">
                    <a:pos x="312" y="44"/>
                  </a:cxn>
                  <a:cxn ang="0">
                    <a:pos x="300" y="51"/>
                  </a:cxn>
                  <a:cxn ang="0">
                    <a:pos x="285" y="59"/>
                  </a:cxn>
                  <a:cxn ang="0">
                    <a:pos x="268" y="69"/>
                  </a:cxn>
                  <a:cxn ang="0">
                    <a:pos x="251" y="77"/>
                  </a:cxn>
                  <a:cxn ang="0">
                    <a:pos x="236" y="86"/>
                  </a:cxn>
                  <a:cxn ang="0">
                    <a:pos x="224" y="90"/>
                  </a:cxn>
                  <a:cxn ang="0">
                    <a:pos x="214" y="91"/>
                  </a:cxn>
                  <a:cxn ang="0">
                    <a:pos x="213" y="77"/>
                  </a:cxn>
                  <a:cxn ang="0">
                    <a:pos x="210" y="72"/>
                  </a:cxn>
                  <a:cxn ang="0">
                    <a:pos x="204" y="69"/>
                  </a:cxn>
                  <a:cxn ang="0">
                    <a:pos x="193" y="68"/>
                  </a:cxn>
                  <a:cxn ang="0">
                    <a:pos x="171" y="75"/>
                  </a:cxn>
                  <a:cxn ang="0">
                    <a:pos x="142" y="82"/>
                  </a:cxn>
                  <a:cxn ang="0">
                    <a:pos x="112" y="90"/>
                  </a:cxn>
                  <a:cxn ang="0">
                    <a:pos x="81" y="99"/>
                  </a:cxn>
                  <a:cxn ang="0">
                    <a:pos x="52" y="106"/>
                  </a:cxn>
                  <a:cxn ang="0">
                    <a:pos x="27" y="113"/>
                  </a:cxn>
                  <a:cxn ang="0">
                    <a:pos x="11" y="117"/>
                  </a:cxn>
                  <a:cxn ang="0">
                    <a:pos x="4" y="119"/>
                  </a:cxn>
                  <a:cxn ang="0">
                    <a:pos x="3" y="115"/>
                  </a:cxn>
                  <a:cxn ang="0">
                    <a:pos x="3" y="104"/>
                  </a:cxn>
                  <a:cxn ang="0">
                    <a:pos x="1" y="77"/>
                  </a:cxn>
                  <a:cxn ang="0">
                    <a:pos x="0" y="28"/>
                  </a:cxn>
                </a:cxnLst>
                <a:rect l="0" t="0" r="r" b="b"/>
                <a:pathLst>
                  <a:path w="322" h="119">
                    <a:moveTo>
                      <a:pt x="0" y="28"/>
                    </a:moveTo>
                    <a:lnTo>
                      <a:pt x="26" y="25"/>
                    </a:lnTo>
                    <a:lnTo>
                      <a:pt x="51" y="25"/>
                    </a:lnTo>
                    <a:lnTo>
                      <a:pt x="76" y="25"/>
                    </a:lnTo>
                    <a:lnTo>
                      <a:pt x="101" y="26"/>
                    </a:lnTo>
                    <a:lnTo>
                      <a:pt x="124" y="28"/>
                    </a:lnTo>
                    <a:lnTo>
                      <a:pt x="149" y="30"/>
                    </a:lnTo>
                    <a:lnTo>
                      <a:pt x="173" y="32"/>
                    </a:lnTo>
                    <a:lnTo>
                      <a:pt x="197" y="32"/>
                    </a:lnTo>
                    <a:lnTo>
                      <a:pt x="202" y="23"/>
                    </a:lnTo>
                    <a:lnTo>
                      <a:pt x="203" y="15"/>
                    </a:lnTo>
                    <a:lnTo>
                      <a:pt x="203" y="6"/>
                    </a:lnTo>
                    <a:lnTo>
                      <a:pt x="203" y="0"/>
                    </a:lnTo>
                    <a:lnTo>
                      <a:pt x="218" y="3"/>
                    </a:lnTo>
                    <a:lnTo>
                      <a:pt x="233" y="7"/>
                    </a:lnTo>
                    <a:lnTo>
                      <a:pt x="249" y="11"/>
                    </a:lnTo>
                    <a:lnTo>
                      <a:pt x="264" y="15"/>
                    </a:lnTo>
                    <a:lnTo>
                      <a:pt x="279" y="21"/>
                    </a:lnTo>
                    <a:lnTo>
                      <a:pt x="293" y="25"/>
                    </a:lnTo>
                    <a:lnTo>
                      <a:pt x="308" y="30"/>
                    </a:lnTo>
                    <a:lnTo>
                      <a:pt x="322" y="35"/>
                    </a:lnTo>
                    <a:lnTo>
                      <a:pt x="322" y="36"/>
                    </a:lnTo>
                    <a:lnTo>
                      <a:pt x="322" y="37"/>
                    </a:lnTo>
                    <a:lnTo>
                      <a:pt x="322" y="39"/>
                    </a:lnTo>
                    <a:lnTo>
                      <a:pt x="321" y="40"/>
                    </a:lnTo>
                    <a:lnTo>
                      <a:pt x="312" y="44"/>
                    </a:lnTo>
                    <a:lnTo>
                      <a:pt x="300" y="51"/>
                    </a:lnTo>
                    <a:lnTo>
                      <a:pt x="285" y="59"/>
                    </a:lnTo>
                    <a:lnTo>
                      <a:pt x="268" y="69"/>
                    </a:lnTo>
                    <a:lnTo>
                      <a:pt x="251" y="77"/>
                    </a:lnTo>
                    <a:lnTo>
                      <a:pt x="236" y="86"/>
                    </a:lnTo>
                    <a:lnTo>
                      <a:pt x="224" y="90"/>
                    </a:lnTo>
                    <a:lnTo>
                      <a:pt x="214" y="91"/>
                    </a:lnTo>
                    <a:lnTo>
                      <a:pt x="213" y="77"/>
                    </a:lnTo>
                    <a:lnTo>
                      <a:pt x="210" y="72"/>
                    </a:lnTo>
                    <a:lnTo>
                      <a:pt x="204" y="69"/>
                    </a:lnTo>
                    <a:lnTo>
                      <a:pt x="193" y="68"/>
                    </a:lnTo>
                    <a:lnTo>
                      <a:pt x="171" y="75"/>
                    </a:lnTo>
                    <a:lnTo>
                      <a:pt x="142" y="82"/>
                    </a:lnTo>
                    <a:lnTo>
                      <a:pt x="112" y="90"/>
                    </a:lnTo>
                    <a:lnTo>
                      <a:pt x="81" y="99"/>
                    </a:lnTo>
                    <a:lnTo>
                      <a:pt x="52" y="106"/>
                    </a:lnTo>
                    <a:lnTo>
                      <a:pt x="27" y="113"/>
                    </a:lnTo>
                    <a:lnTo>
                      <a:pt x="11" y="117"/>
                    </a:lnTo>
                    <a:lnTo>
                      <a:pt x="4" y="119"/>
                    </a:lnTo>
                    <a:lnTo>
                      <a:pt x="3" y="115"/>
                    </a:lnTo>
                    <a:lnTo>
                      <a:pt x="3" y="104"/>
                    </a:lnTo>
                    <a:lnTo>
                      <a:pt x="1" y="7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9" name="Freeform 121"/>
              <p:cNvSpPr>
                <a:spLocks/>
              </p:cNvSpPr>
              <p:nvPr/>
            </p:nvSpPr>
            <p:spPr bwMode="auto">
              <a:xfrm>
                <a:off x="4993" y="3327"/>
                <a:ext cx="47" cy="9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" y="29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3" y="18"/>
                  </a:cxn>
                  <a:cxn ang="0">
                    <a:pos x="14" y="17"/>
                  </a:cxn>
                  <a:cxn ang="0">
                    <a:pos x="25" y="15"/>
                  </a:cxn>
                  <a:cxn ang="0">
                    <a:pos x="36" y="13"/>
                  </a:cxn>
                  <a:cxn ang="0">
                    <a:pos x="47" y="11"/>
                  </a:cxn>
                  <a:cxn ang="0">
                    <a:pos x="57" y="8"/>
                  </a:cxn>
                  <a:cxn ang="0">
                    <a:pos x="68" y="6"/>
                  </a:cxn>
                  <a:cxn ang="0">
                    <a:pos x="77" y="3"/>
                  </a:cxn>
                  <a:cxn ang="0">
                    <a:pos x="87" y="0"/>
                  </a:cxn>
                  <a:cxn ang="0">
                    <a:pos x="90" y="25"/>
                  </a:cxn>
                  <a:cxn ang="0">
                    <a:pos x="93" y="50"/>
                  </a:cxn>
                  <a:cxn ang="0">
                    <a:pos x="94" y="78"/>
                  </a:cxn>
                  <a:cxn ang="0">
                    <a:pos x="94" y="107"/>
                  </a:cxn>
                  <a:cxn ang="0">
                    <a:pos x="89" y="118"/>
                  </a:cxn>
                  <a:cxn ang="0">
                    <a:pos x="83" y="130"/>
                  </a:cxn>
                  <a:cxn ang="0">
                    <a:pos x="75" y="142"/>
                  </a:cxn>
                  <a:cxn ang="0">
                    <a:pos x="65" y="156"/>
                  </a:cxn>
                  <a:cxn ang="0">
                    <a:pos x="54" y="167"/>
                  </a:cxn>
                  <a:cxn ang="0">
                    <a:pos x="42" y="177"/>
                  </a:cxn>
                  <a:cxn ang="0">
                    <a:pos x="28" y="183"/>
                  </a:cxn>
                  <a:cxn ang="0">
                    <a:pos x="14" y="185"/>
                  </a:cxn>
                  <a:cxn ang="0">
                    <a:pos x="11" y="177"/>
                  </a:cxn>
                  <a:cxn ang="0">
                    <a:pos x="11" y="166"/>
                  </a:cxn>
                  <a:cxn ang="0">
                    <a:pos x="12" y="156"/>
                  </a:cxn>
                  <a:cxn ang="0">
                    <a:pos x="14" y="149"/>
                  </a:cxn>
                  <a:cxn ang="0">
                    <a:pos x="7" y="133"/>
                  </a:cxn>
                  <a:cxn ang="0">
                    <a:pos x="10" y="120"/>
                  </a:cxn>
                  <a:cxn ang="0">
                    <a:pos x="17" y="109"/>
                  </a:cxn>
                  <a:cxn ang="0">
                    <a:pos x="19" y="95"/>
                  </a:cxn>
                  <a:cxn ang="0">
                    <a:pos x="10" y="78"/>
                  </a:cxn>
                  <a:cxn ang="0">
                    <a:pos x="4" y="64"/>
                  </a:cxn>
                  <a:cxn ang="0">
                    <a:pos x="1" y="50"/>
                  </a:cxn>
                  <a:cxn ang="0">
                    <a:pos x="0" y="32"/>
                  </a:cxn>
                </a:cxnLst>
                <a:rect l="0" t="0" r="r" b="b"/>
                <a:pathLst>
                  <a:path w="94" h="185">
                    <a:moveTo>
                      <a:pt x="0" y="32"/>
                    </a:moveTo>
                    <a:lnTo>
                      <a:pt x="1" y="29"/>
                    </a:lnTo>
                    <a:lnTo>
                      <a:pt x="1" y="25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14" y="17"/>
                    </a:lnTo>
                    <a:lnTo>
                      <a:pt x="25" y="15"/>
                    </a:lnTo>
                    <a:lnTo>
                      <a:pt x="36" y="13"/>
                    </a:lnTo>
                    <a:lnTo>
                      <a:pt x="47" y="11"/>
                    </a:lnTo>
                    <a:lnTo>
                      <a:pt x="57" y="8"/>
                    </a:lnTo>
                    <a:lnTo>
                      <a:pt x="68" y="6"/>
                    </a:lnTo>
                    <a:lnTo>
                      <a:pt x="77" y="3"/>
                    </a:lnTo>
                    <a:lnTo>
                      <a:pt x="87" y="0"/>
                    </a:lnTo>
                    <a:lnTo>
                      <a:pt x="90" y="25"/>
                    </a:lnTo>
                    <a:lnTo>
                      <a:pt x="93" y="50"/>
                    </a:lnTo>
                    <a:lnTo>
                      <a:pt x="94" y="78"/>
                    </a:lnTo>
                    <a:lnTo>
                      <a:pt x="94" y="107"/>
                    </a:lnTo>
                    <a:lnTo>
                      <a:pt x="89" y="118"/>
                    </a:lnTo>
                    <a:lnTo>
                      <a:pt x="83" y="130"/>
                    </a:lnTo>
                    <a:lnTo>
                      <a:pt x="75" y="142"/>
                    </a:lnTo>
                    <a:lnTo>
                      <a:pt x="65" y="156"/>
                    </a:lnTo>
                    <a:lnTo>
                      <a:pt x="54" y="167"/>
                    </a:lnTo>
                    <a:lnTo>
                      <a:pt x="42" y="177"/>
                    </a:lnTo>
                    <a:lnTo>
                      <a:pt x="28" y="183"/>
                    </a:lnTo>
                    <a:lnTo>
                      <a:pt x="14" y="185"/>
                    </a:lnTo>
                    <a:lnTo>
                      <a:pt x="11" y="177"/>
                    </a:lnTo>
                    <a:lnTo>
                      <a:pt x="11" y="166"/>
                    </a:lnTo>
                    <a:lnTo>
                      <a:pt x="12" y="156"/>
                    </a:lnTo>
                    <a:lnTo>
                      <a:pt x="14" y="149"/>
                    </a:lnTo>
                    <a:lnTo>
                      <a:pt x="7" y="133"/>
                    </a:lnTo>
                    <a:lnTo>
                      <a:pt x="10" y="120"/>
                    </a:lnTo>
                    <a:lnTo>
                      <a:pt x="17" y="109"/>
                    </a:lnTo>
                    <a:lnTo>
                      <a:pt x="19" y="95"/>
                    </a:lnTo>
                    <a:lnTo>
                      <a:pt x="10" y="78"/>
                    </a:lnTo>
                    <a:lnTo>
                      <a:pt x="4" y="64"/>
                    </a:lnTo>
                    <a:lnTo>
                      <a:pt x="1" y="5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9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0" name="Freeform 122"/>
              <p:cNvSpPr>
                <a:spLocks/>
              </p:cNvSpPr>
              <p:nvPr/>
            </p:nvSpPr>
            <p:spPr bwMode="auto">
              <a:xfrm>
                <a:off x="5023" y="2804"/>
                <a:ext cx="18" cy="12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4" y="7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34" y="0"/>
                  </a:cxn>
                  <a:cxn ang="0">
                    <a:pos x="34" y="105"/>
                  </a:cxn>
                  <a:cxn ang="0">
                    <a:pos x="34" y="167"/>
                  </a:cxn>
                  <a:cxn ang="0">
                    <a:pos x="34" y="206"/>
                  </a:cxn>
                  <a:cxn ang="0">
                    <a:pos x="35" y="247"/>
                  </a:cxn>
                  <a:cxn ang="0">
                    <a:pos x="31" y="253"/>
                  </a:cxn>
                  <a:cxn ang="0">
                    <a:pos x="24" y="257"/>
                  </a:cxn>
                  <a:cxn ang="0">
                    <a:pos x="15" y="260"/>
                  </a:cxn>
                  <a:cxn ang="0">
                    <a:pos x="4" y="260"/>
                  </a:cxn>
                  <a:cxn ang="0">
                    <a:pos x="2" y="213"/>
                  </a:cxn>
                  <a:cxn ang="0">
                    <a:pos x="1" y="173"/>
                  </a:cxn>
                  <a:cxn ang="0">
                    <a:pos x="1" y="116"/>
                  </a:cxn>
                  <a:cxn ang="0">
                    <a:pos x="0" y="21"/>
                  </a:cxn>
                </a:cxnLst>
                <a:rect l="0" t="0" r="r" b="b"/>
                <a:pathLst>
                  <a:path w="35" h="260">
                    <a:moveTo>
                      <a:pt x="0" y="21"/>
                    </a:moveTo>
                    <a:lnTo>
                      <a:pt x="4" y="7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34" y="105"/>
                    </a:lnTo>
                    <a:lnTo>
                      <a:pt x="34" y="167"/>
                    </a:lnTo>
                    <a:lnTo>
                      <a:pt x="34" y="206"/>
                    </a:lnTo>
                    <a:lnTo>
                      <a:pt x="35" y="247"/>
                    </a:lnTo>
                    <a:lnTo>
                      <a:pt x="31" y="253"/>
                    </a:lnTo>
                    <a:lnTo>
                      <a:pt x="24" y="257"/>
                    </a:lnTo>
                    <a:lnTo>
                      <a:pt x="15" y="260"/>
                    </a:lnTo>
                    <a:lnTo>
                      <a:pt x="4" y="260"/>
                    </a:lnTo>
                    <a:lnTo>
                      <a:pt x="2" y="213"/>
                    </a:lnTo>
                    <a:lnTo>
                      <a:pt x="1" y="173"/>
                    </a:lnTo>
                    <a:lnTo>
                      <a:pt x="1" y="11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66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1" name="Freeform 123"/>
              <p:cNvSpPr>
                <a:spLocks/>
              </p:cNvSpPr>
              <p:nvPr/>
            </p:nvSpPr>
            <p:spPr bwMode="auto">
              <a:xfrm>
                <a:off x="5049" y="3101"/>
                <a:ext cx="214" cy="746"/>
              </a:xfrm>
              <a:custGeom>
                <a:avLst/>
                <a:gdLst/>
                <a:ahLst/>
                <a:cxnLst>
                  <a:cxn ang="0">
                    <a:pos x="4" y="609"/>
                  </a:cxn>
                  <a:cxn ang="0">
                    <a:pos x="28" y="581"/>
                  </a:cxn>
                  <a:cxn ang="0">
                    <a:pos x="64" y="536"/>
                  </a:cxn>
                  <a:cxn ang="0">
                    <a:pos x="65" y="515"/>
                  </a:cxn>
                  <a:cxn ang="0">
                    <a:pos x="72" y="493"/>
                  </a:cxn>
                  <a:cxn ang="0">
                    <a:pos x="113" y="450"/>
                  </a:cxn>
                  <a:cxn ang="0">
                    <a:pos x="137" y="418"/>
                  </a:cxn>
                  <a:cxn ang="0">
                    <a:pos x="129" y="405"/>
                  </a:cxn>
                  <a:cxn ang="0">
                    <a:pos x="147" y="381"/>
                  </a:cxn>
                  <a:cxn ang="0">
                    <a:pos x="189" y="341"/>
                  </a:cxn>
                  <a:cxn ang="0">
                    <a:pos x="184" y="329"/>
                  </a:cxn>
                  <a:cxn ang="0">
                    <a:pos x="194" y="313"/>
                  </a:cxn>
                  <a:cxn ang="0">
                    <a:pos x="228" y="282"/>
                  </a:cxn>
                  <a:cxn ang="0">
                    <a:pos x="230" y="265"/>
                  </a:cxn>
                  <a:cxn ang="0">
                    <a:pos x="249" y="233"/>
                  </a:cxn>
                  <a:cxn ang="0">
                    <a:pos x="252" y="219"/>
                  </a:cxn>
                  <a:cxn ang="0">
                    <a:pos x="303" y="178"/>
                  </a:cxn>
                  <a:cxn ang="0">
                    <a:pos x="326" y="153"/>
                  </a:cxn>
                  <a:cxn ang="0">
                    <a:pos x="314" y="141"/>
                  </a:cxn>
                  <a:cxn ang="0">
                    <a:pos x="322" y="127"/>
                  </a:cxn>
                  <a:cxn ang="0">
                    <a:pos x="350" y="95"/>
                  </a:cxn>
                  <a:cxn ang="0">
                    <a:pos x="372" y="65"/>
                  </a:cxn>
                  <a:cxn ang="0">
                    <a:pos x="397" y="25"/>
                  </a:cxn>
                  <a:cxn ang="0">
                    <a:pos x="420" y="1120"/>
                  </a:cxn>
                  <a:cxn ang="0">
                    <a:pos x="221" y="1489"/>
                  </a:cxn>
                  <a:cxn ang="0">
                    <a:pos x="107" y="1482"/>
                  </a:cxn>
                  <a:cxn ang="0">
                    <a:pos x="86" y="1474"/>
                  </a:cxn>
                  <a:cxn ang="0">
                    <a:pos x="83" y="1449"/>
                  </a:cxn>
                  <a:cxn ang="0">
                    <a:pos x="95" y="1429"/>
                  </a:cxn>
                  <a:cxn ang="0">
                    <a:pos x="109" y="1401"/>
                  </a:cxn>
                  <a:cxn ang="0">
                    <a:pos x="90" y="1387"/>
                  </a:cxn>
                  <a:cxn ang="0">
                    <a:pos x="72" y="1376"/>
                  </a:cxn>
                  <a:cxn ang="0">
                    <a:pos x="84" y="1350"/>
                  </a:cxn>
                  <a:cxn ang="0">
                    <a:pos x="101" y="1312"/>
                  </a:cxn>
                  <a:cxn ang="0">
                    <a:pos x="82" y="1294"/>
                  </a:cxn>
                  <a:cxn ang="0">
                    <a:pos x="79" y="1257"/>
                  </a:cxn>
                  <a:cxn ang="0">
                    <a:pos x="57" y="1245"/>
                  </a:cxn>
                  <a:cxn ang="0">
                    <a:pos x="72" y="1214"/>
                  </a:cxn>
                  <a:cxn ang="0">
                    <a:pos x="82" y="1174"/>
                  </a:cxn>
                  <a:cxn ang="0">
                    <a:pos x="54" y="1178"/>
                  </a:cxn>
                  <a:cxn ang="0">
                    <a:pos x="61" y="1154"/>
                  </a:cxn>
                  <a:cxn ang="0">
                    <a:pos x="73" y="1123"/>
                  </a:cxn>
                  <a:cxn ang="0">
                    <a:pos x="62" y="1104"/>
                  </a:cxn>
                  <a:cxn ang="0">
                    <a:pos x="42" y="1097"/>
                  </a:cxn>
                  <a:cxn ang="0">
                    <a:pos x="55" y="1066"/>
                  </a:cxn>
                  <a:cxn ang="0">
                    <a:pos x="66" y="1037"/>
                  </a:cxn>
                  <a:cxn ang="0">
                    <a:pos x="61" y="1006"/>
                  </a:cxn>
                  <a:cxn ang="0">
                    <a:pos x="57" y="975"/>
                  </a:cxn>
                  <a:cxn ang="0">
                    <a:pos x="29" y="985"/>
                  </a:cxn>
                  <a:cxn ang="0">
                    <a:pos x="37" y="960"/>
                  </a:cxn>
                  <a:cxn ang="0">
                    <a:pos x="37" y="932"/>
                  </a:cxn>
                  <a:cxn ang="0">
                    <a:pos x="21" y="898"/>
                  </a:cxn>
                  <a:cxn ang="0">
                    <a:pos x="33" y="869"/>
                  </a:cxn>
                  <a:cxn ang="0">
                    <a:pos x="40" y="843"/>
                  </a:cxn>
                  <a:cxn ang="0">
                    <a:pos x="26" y="819"/>
                  </a:cxn>
                  <a:cxn ang="0">
                    <a:pos x="8" y="818"/>
                  </a:cxn>
                  <a:cxn ang="0">
                    <a:pos x="12" y="767"/>
                  </a:cxn>
                  <a:cxn ang="0">
                    <a:pos x="8" y="736"/>
                  </a:cxn>
                  <a:cxn ang="0">
                    <a:pos x="1" y="720"/>
                  </a:cxn>
                  <a:cxn ang="0">
                    <a:pos x="14" y="692"/>
                  </a:cxn>
                  <a:cxn ang="0">
                    <a:pos x="26" y="666"/>
                  </a:cxn>
                  <a:cxn ang="0">
                    <a:pos x="12" y="653"/>
                  </a:cxn>
                  <a:cxn ang="0">
                    <a:pos x="0" y="639"/>
                  </a:cxn>
                </a:cxnLst>
                <a:rect l="0" t="0" r="r" b="b"/>
                <a:pathLst>
                  <a:path w="427" h="1491">
                    <a:moveTo>
                      <a:pt x="0" y="634"/>
                    </a:moveTo>
                    <a:lnTo>
                      <a:pt x="7" y="627"/>
                    </a:lnTo>
                    <a:lnTo>
                      <a:pt x="15" y="620"/>
                    </a:lnTo>
                    <a:lnTo>
                      <a:pt x="22" y="615"/>
                    </a:lnTo>
                    <a:lnTo>
                      <a:pt x="26" y="610"/>
                    </a:lnTo>
                    <a:lnTo>
                      <a:pt x="21" y="612"/>
                    </a:lnTo>
                    <a:lnTo>
                      <a:pt x="15" y="613"/>
                    </a:lnTo>
                    <a:lnTo>
                      <a:pt x="10" y="615"/>
                    </a:lnTo>
                    <a:lnTo>
                      <a:pt x="4" y="616"/>
                    </a:lnTo>
                    <a:lnTo>
                      <a:pt x="4" y="613"/>
                    </a:lnTo>
                    <a:lnTo>
                      <a:pt x="4" y="610"/>
                    </a:lnTo>
                    <a:lnTo>
                      <a:pt x="4" y="609"/>
                    </a:lnTo>
                    <a:lnTo>
                      <a:pt x="4" y="606"/>
                    </a:lnTo>
                    <a:lnTo>
                      <a:pt x="12" y="601"/>
                    </a:lnTo>
                    <a:lnTo>
                      <a:pt x="21" y="594"/>
                    </a:lnTo>
                    <a:lnTo>
                      <a:pt x="29" y="588"/>
                    </a:lnTo>
                    <a:lnTo>
                      <a:pt x="39" y="581"/>
                    </a:lnTo>
                    <a:lnTo>
                      <a:pt x="39" y="579"/>
                    </a:lnTo>
                    <a:lnTo>
                      <a:pt x="39" y="577"/>
                    </a:lnTo>
                    <a:lnTo>
                      <a:pt x="37" y="577"/>
                    </a:lnTo>
                    <a:lnTo>
                      <a:pt x="36" y="576"/>
                    </a:lnTo>
                    <a:lnTo>
                      <a:pt x="33" y="577"/>
                    </a:lnTo>
                    <a:lnTo>
                      <a:pt x="30" y="579"/>
                    </a:lnTo>
                    <a:lnTo>
                      <a:pt x="28" y="581"/>
                    </a:lnTo>
                    <a:lnTo>
                      <a:pt x="25" y="583"/>
                    </a:lnTo>
                    <a:lnTo>
                      <a:pt x="24" y="581"/>
                    </a:lnTo>
                    <a:lnTo>
                      <a:pt x="24" y="580"/>
                    </a:lnTo>
                    <a:lnTo>
                      <a:pt x="22" y="580"/>
                    </a:lnTo>
                    <a:lnTo>
                      <a:pt x="21" y="579"/>
                    </a:lnTo>
                    <a:lnTo>
                      <a:pt x="26" y="570"/>
                    </a:lnTo>
                    <a:lnTo>
                      <a:pt x="35" y="563"/>
                    </a:lnTo>
                    <a:lnTo>
                      <a:pt x="42" y="558"/>
                    </a:lnTo>
                    <a:lnTo>
                      <a:pt x="48" y="551"/>
                    </a:lnTo>
                    <a:lnTo>
                      <a:pt x="55" y="545"/>
                    </a:lnTo>
                    <a:lnTo>
                      <a:pt x="61" y="540"/>
                    </a:lnTo>
                    <a:lnTo>
                      <a:pt x="64" y="536"/>
                    </a:lnTo>
                    <a:lnTo>
                      <a:pt x="66" y="530"/>
                    </a:lnTo>
                    <a:lnTo>
                      <a:pt x="58" y="533"/>
                    </a:lnTo>
                    <a:lnTo>
                      <a:pt x="53" y="536"/>
                    </a:lnTo>
                    <a:lnTo>
                      <a:pt x="48" y="537"/>
                    </a:lnTo>
                    <a:lnTo>
                      <a:pt x="46" y="540"/>
                    </a:lnTo>
                    <a:lnTo>
                      <a:pt x="44" y="539"/>
                    </a:lnTo>
                    <a:lnTo>
                      <a:pt x="44" y="539"/>
                    </a:lnTo>
                    <a:lnTo>
                      <a:pt x="44" y="537"/>
                    </a:lnTo>
                    <a:lnTo>
                      <a:pt x="43" y="537"/>
                    </a:lnTo>
                    <a:lnTo>
                      <a:pt x="48" y="530"/>
                    </a:lnTo>
                    <a:lnTo>
                      <a:pt x="57" y="522"/>
                    </a:lnTo>
                    <a:lnTo>
                      <a:pt x="65" y="515"/>
                    </a:lnTo>
                    <a:lnTo>
                      <a:pt x="75" y="508"/>
                    </a:lnTo>
                    <a:lnTo>
                      <a:pt x="82" y="503"/>
                    </a:lnTo>
                    <a:lnTo>
                      <a:pt x="89" y="496"/>
                    </a:lnTo>
                    <a:lnTo>
                      <a:pt x="93" y="490"/>
                    </a:lnTo>
                    <a:lnTo>
                      <a:pt x="93" y="486"/>
                    </a:lnTo>
                    <a:lnTo>
                      <a:pt x="84" y="489"/>
                    </a:lnTo>
                    <a:lnTo>
                      <a:pt x="80" y="492"/>
                    </a:lnTo>
                    <a:lnTo>
                      <a:pt x="77" y="493"/>
                    </a:lnTo>
                    <a:lnTo>
                      <a:pt x="76" y="494"/>
                    </a:lnTo>
                    <a:lnTo>
                      <a:pt x="75" y="494"/>
                    </a:lnTo>
                    <a:lnTo>
                      <a:pt x="73" y="493"/>
                    </a:lnTo>
                    <a:lnTo>
                      <a:pt x="72" y="493"/>
                    </a:lnTo>
                    <a:lnTo>
                      <a:pt x="71" y="492"/>
                    </a:lnTo>
                    <a:lnTo>
                      <a:pt x="76" y="485"/>
                    </a:lnTo>
                    <a:lnTo>
                      <a:pt x="83" y="479"/>
                    </a:lnTo>
                    <a:lnTo>
                      <a:pt x="89" y="475"/>
                    </a:lnTo>
                    <a:lnTo>
                      <a:pt x="95" y="469"/>
                    </a:lnTo>
                    <a:lnTo>
                      <a:pt x="101" y="465"/>
                    </a:lnTo>
                    <a:lnTo>
                      <a:pt x="108" y="461"/>
                    </a:lnTo>
                    <a:lnTo>
                      <a:pt x="113" y="457"/>
                    </a:lnTo>
                    <a:lnTo>
                      <a:pt x="119" y="453"/>
                    </a:lnTo>
                    <a:lnTo>
                      <a:pt x="118" y="452"/>
                    </a:lnTo>
                    <a:lnTo>
                      <a:pt x="116" y="452"/>
                    </a:lnTo>
                    <a:lnTo>
                      <a:pt x="113" y="450"/>
                    </a:lnTo>
                    <a:lnTo>
                      <a:pt x="112" y="450"/>
                    </a:lnTo>
                    <a:lnTo>
                      <a:pt x="104" y="456"/>
                    </a:lnTo>
                    <a:lnTo>
                      <a:pt x="100" y="458"/>
                    </a:lnTo>
                    <a:lnTo>
                      <a:pt x="95" y="461"/>
                    </a:lnTo>
                    <a:lnTo>
                      <a:pt x="91" y="463"/>
                    </a:lnTo>
                    <a:lnTo>
                      <a:pt x="93" y="457"/>
                    </a:lnTo>
                    <a:lnTo>
                      <a:pt x="97" y="452"/>
                    </a:lnTo>
                    <a:lnTo>
                      <a:pt x="104" y="446"/>
                    </a:lnTo>
                    <a:lnTo>
                      <a:pt x="112" y="439"/>
                    </a:lnTo>
                    <a:lnTo>
                      <a:pt x="122" y="432"/>
                    </a:lnTo>
                    <a:lnTo>
                      <a:pt x="130" y="425"/>
                    </a:lnTo>
                    <a:lnTo>
                      <a:pt x="137" y="418"/>
                    </a:lnTo>
                    <a:lnTo>
                      <a:pt x="140" y="413"/>
                    </a:lnTo>
                    <a:lnTo>
                      <a:pt x="134" y="414"/>
                    </a:lnTo>
                    <a:lnTo>
                      <a:pt x="129" y="418"/>
                    </a:lnTo>
                    <a:lnTo>
                      <a:pt x="122" y="424"/>
                    </a:lnTo>
                    <a:lnTo>
                      <a:pt x="115" y="425"/>
                    </a:lnTo>
                    <a:lnTo>
                      <a:pt x="115" y="425"/>
                    </a:lnTo>
                    <a:lnTo>
                      <a:pt x="115" y="424"/>
                    </a:lnTo>
                    <a:lnTo>
                      <a:pt x="115" y="424"/>
                    </a:lnTo>
                    <a:lnTo>
                      <a:pt x="113" y="424"/>
                    </a:lnTo>
                    <a:lnTo>
                      <a:pt x="118" y="417"/>
                    </a:lnTo>
                    <a:lnTo>
                      <a:pt x="123" y="410"/>
                    </a:lnTo>
                    <a:lnTo>
                      <a:pt x="129" y="405"/>
                    </a:lnTo>
                    <a:lnTo>
                      <a:pt x="134" y="399"/>
                    </a:lnTo>
                    <a:lnTo>
                      <a:pt x="141" y="395"/>
                    </a:lnTo>
                    <a:lnTo>
                      <a:pt x="148" y="391"/>
                    </a:lnTo>
                    <a:lnTo>
                      <a:pt x="154" y="388"/>
                    </a:lnTo>
                    <a:lnTo>
                      <a:pt x="159" y="385"/>
                    </a:lnTo>
                    <a:lnTo>
                      <a:pt x="159" y="384"/>
                    </a:lnTo>
                    <a:lnTo>
                      <a:pt x="159" y="382"/>
                    </a:lnTo>
                    <a:lnTo>
                      <a:pt x="159" y="381"/>
                    </a:lnTo>
                    <a:lnTo>
                      <a:pt x="159" y="380"/>
                    </a:lnTo>
                    <a:lnTo>
                      <a:pt x="154" y="381"/>
                    </a:lnTo>
                    <a:lnTo>
                      <a:pt x="149" y="381"/>
                    </a:lnTo>
                    <a:lnTo>
                      <a:pt x="147" y="381"/>
                    </a:lnTo>
                    <a:lnTo>
                      <a:pt x="144" y="380"/>
                    </a:lnTo>
                    <a:lnTo>
                      <a:pt x="142" y="378"/>
                    </a:lnTo>
                    <a:lnTo>
                      <a:pt x="142" y="378"/>
                    </a:lnTo>
                    <a:lnTo>
                      <a:pt x="142" y="377"/>
                    </a:lnTo>
                    <a:lnTo>
                      <a:pt x="142" y="377"/>
                    </a:lnTo>
                    <a:lnTo>
                      <a:pt x="149" y="371"/>
                    </a:lnTo>
                    <a:lnTo>
                      <a:pt x="158" y="366"/>
                    </a:lnTo>
                    <a:lnTo>
                      <a:pt x="165" y="362"/>
                    </a:lnTo>
                    <a:lnTo>
                      <a:pt x="172" y="356"/>
                    </a:lnTo>
                    <a:lnTo>
                      <a:pt x="178" y="351"/>
                    </a:lnTo>
                    <a:lnTo>
                      <a:pt x="184" y="345"/>
                    </a:lnTo>
                    <a:lnTo>
                      <a:pt x="189" y="341"/>
                    </a:lnTo>
                    <a:lnTo>
                      <a:pt x="194" y="335"/>
                    </a:lnTo>
                    <a:lnTo>
                      <a:pt x="187" y="337"/>
                    </a:lnTo>
                    <a:lnTo>
                      <a:pt x="181" y="341"/>
                    </a:lnTo>
                    <a:lnTo>
                      <a:pt x="174" y="345"/>
                    </a:lnTo>
                    <a:lnTo>
                      <a:pt x="166" y="346"/>
                    </a:lnTo>
                    <a:lnTo>
                      <a:pt x="166" y="345"/>
                    </a:lnTo>
                    <a:lnTo>
                      <a:pt x="166" y="345"/>
                    </a:lnTo>
                    <a:lnTo>
                      <a:pt x="165" y="344"/>
                    </a:lnTo>
                    <a:lnTo>
                      <a:pt x="165" y="344"/>
                    </a:lnTo>
                    <a:lnTo>
                      <a:pt x="172" y="338"/>
                    </a:lnTo>
                    <a:lnTo>
                      <a:pt x="177" y="333"/>
                    </a:lnTo>
                    <a:lnTo>
                      <a:pt x="184" y="329"/>
                    </a:lnTo>
                    <a:lnTo>
                      <a:pt x="189" y="326"/>
                    </a:lnTo>
                    <a:lnTo>
                      <a:pt x="195" y="322"/>
                    </a:lnTo>
                    <a:lnTo>
                      <a:pt x="202" y="319"/>
                    </a:lnTo>
                    <a:lnTo>
                      <a:pt x="206" y="316"/>
                    </a:lnTo>
                    <a:lnTo>
                      <a:pt x="212" y="312"/>
                    </a:lnTo>
                    <a:lnTo>
                      <a:pt x="212" y="309"/>
                    </a:lnTo>
                    <a:lnTo>
                      <a:pt x="212" y="308"/>
                    </a:lnTo>
                    <a:lnTo>
                      <a:pt x="212" y="306"/>
                    </a:lnTo>
                    <a:lnTo>
                      <a:pt x="210" y="305"/>
                    </a:lnTo>
                    <a:lnTo>
                      <a:pt x="202" y="309"/>
                    </a:lnTo>
                    <a:lnTo>
                      <a:pt x="196" y="312"/>
                    </a:lnTo>
                    <a:lnTo>
                      <a:pt x="194" y="313"/>
                    </a:lnTo>
                    <a:lnTo>
                      <a:pt x="191" y="313"/>
                    </a:lnTo>
                    <a:lnTo>
                      <a:pt x="189" y="312"/>
                    </a:lnTo>
                    <a:lnTo>
                      <a:pt x="189" y="312"/>
                    </a:lnTo>
                    <a:lnTo>
                      <a:pt x="189" y="312"/>
                    </a:lnTo>
                    <a:lnTo>
                      <a:pt x="189" y="311"/>
                    </a:lnTo>
                    <a:lnTo>
                      <a:pt x="195" y="305"/>
                    </a:lnTo>
                    <a:lnTo>
                      <a:pt x="201" y="300"/>
                    </a:lnTo>
                    <a:lnTo>
                      <a:pt x="206" y="295"/>
                    </a:lnTo>
                    <a:lnTo>
                      <a:pt x="212" y="291"/>
                    </a:lnTo>
                    <a:lnTo>
                      <a:pt x="217" y="288"/>
                    </a:lnTo>
                    <a:lnTo>
                      <a:pt x="223" y="284"/>
                    </a:lnTo>
                    <a:lnTo>
                      <a:pt x="228" y="282"/>
                    </a:lnTo>
                    <a:lnTo>
                      <a:pt x="234" y="279"/>
                    </a:lnTo>
                    <a:lnTo>
                      <a:pt x="230" y="277"/>
                    </a:lnTo>
                    <a:lnTo>
                      <a:pt x="227" y="276"/>
                    </a:lnTo>
                    <a:lnTo>
                      <a:pt x="224" y="277"/>
                    </a:lnTo>
                    <a:lnTo>
                      <a:pt x="219" y="280"/>
                    </a:lnTo>
                    <a:lnTo>
                      <a:pt x="217" y="279"/>
                    </a:lnTo>
                    <a:lnTo>
                      <a:pt x="216" y="277"/>
                    </a:lnTo>
                    <a:lnTo>
                      <a:pt x="213" y="277"/>
                    </a:lnTo>
                    <a:lnTo>
                      <a:pt x="212" y="276"/>
                    </a:lnTo>
                    <a:lnTo>
                      <a:pt x="217" y="273"/>
                    </a:lnTo>
                    <a:lnTo>
                      <a:pt x="223" y="269"/>
                    </a:lnTo>
                    <a:lnTo>
                      <a:pt x="230" y="265"/>
                    </a:lnTo>
                    <a:lnTo>
                      <a:pt x="237" y="261"/>
                    </a:lnTo>
                    <a:lnTo>
                      <a:pt x="242" y="257"/>
                    </a:lnTo>
                    <a:lnTo>
                      <a:pt x="248" y="253"/>
                    </a:lnTo>
                    <a:lnTo>
                      <a:pt x="252" y="248"/>
                    </a:lnTo>
                    <a:lnTo>
                      <a:pt x="253" y="244"/>
                    </a:lnTo>
                    <a:lnTo>
                      <a:pt x="248" y="246"/>
                    </a:lnTo>
                    <a:lnTo>
                      <a:pt x="241" y="250"/>
                    </a:lnTo>
                    <a:lnTo>
                      <a:pt x="235" y="251"/>
                    </a:lnTo>
                    <a:lnTo>
                      <a:pt x="228" y="251"/>
                    </a:lnTo>
                    <a:lnTo>
                      <a:pt x="234" y="244"/>
                    </a:lnTo>
                    <a:lnTo>
                      <a:pt x="241" y="239"/>
                    </a:lnTo>
                    <a:lnTo>
                      <a:pt x="249" y="233"/>
                    </a:lnTo>
                    <a:lnTo>
                      <a:pt x="257" y="228"/>
                    </a:lnTo>
                    <a:lnTo>
                      <a:pt x="264" y="224"/>
                    </a:lnTo>
                    <a:lnTo>
                      <a:pt x="271" y="219"/>
                    </a:lnTo>
                    <a:lnTo>
                      <a:pt x="277" y="215"/>
                    </a:lnTo>
                    <a:lnTo>
                      <a:pt x="279" y="210"/>
                    </a:lnTo>
                    <a:lnTo>
                      <a:pt x="272" y="211"/>
                    </a:lnTo>
                    <a:lnTo>
                      <a:pt x="267" y="212"/>
                    </a:lnTo>
                    <a:lnTo>
                      <a:pt x="260" y="217"/>
                    </a:lnTo>
                    <a:lnTo>
                      <a:pt x="254" y="221"/>
                    </a:lnTo>
                    <a:lnTo>
                      <a:pt x="253" y="219"/>
                    </a:lnTo>
                    <a:lnTo>
                      <a:pt x="253" y="219"/>
                    </a:lnTo>
                    <a:lnTo>
                      <a:pt x="252" y="219"/>
                    </a:lnTo>
                    <a:lnTo>
                      <a:pt x="252" y="218"/>
                    </a:lnTo>
                    <a:lnTo>
                      <a:pt x="256" y="211"/>
                    </a:lnTo>
                    <a:lnTo>
                      <a:pt x="263" y="206"/>
                    </a:lnTo>
                    <a:lnTo>
                      <a:pt x="270" y="201"/>
                    </a:lnTo>
                    <a:lnTo>
                      <a:pt x="277" y="197"/>
                    </a:lnTo>
                    <a:lnTo>
                      <a:pt x="284" y="193"/>
                    </a:lnTo>
                    <a:lnTo>
                      <a:pt x="292" y="190"/>
                    </a:lnTo>
                    <a:lnTo>
                      <a:pt x="299" y="186"/>
                    </a:lnTo>
                    <a:lnTo>
                      <a:pt x="304" y="183"/>
                    </a:lnTo>
                    <a:lnTo>
                      <a:pt x="304" y="181"/>
                    </a:lnTo>
                    <a:lnTo>
                      <a:pt x="304" y="179"/>
                    </a:lnTo>
                    <a:lnTo>
                      <a:pt x="303" y="178"/>
                    </a:lnTo>
                    <a:lnTo>
                      <a:pt x="301" y="177"/>
                    </a:lnTo>
                    <a:lnTo>
                      <a:pt x="295" y="181"/>
                    </a:lnTo>
                    <a:lnTo>
                      <a:pt x="290" y="183"/>
                    </a:lnTo>
                    <a:lnTo>
                      <a:pt x="285" y="185"/>
                    </a:lnTo>
                    <a:lnTo>
                      <a:pt x="278" y="188"/>
                    </a:lnTo>
                    <a:lnTo>
                      <a:pt x="278" y="183"/>
                    </a:lnTo>
                    <a:lnTo>
                      <a:pt x="282" y="178"/>
                    </a:lnTo>
                    <a:lnTo>
                      <a:pt x="290" y="172"/>
                    </a:lnTo>
                    <a:lnTo>
                      <a:pt x="299" y="167"/>
                    </a:lnTo>
                    <a:lnTo>
                      <a:pt x="308" y="161"/>
                    </a:lnTo>
                    <a:lnTo>
                      <a:pt x="318" y="157"/>
                    </a:lnTo>
                    <a:lnTo>
                      <a:pt x="326" y="153"/>
                    </a:lnTo>
                    <a:lnTo>
                      <a:pt x="331" y="150"/>
                    </a:lnTo>
                    <a:lnTo>
                      <a:pt x="324" y="149"/>
                    </a:lnTo>
                    <a:lnTo>
                      <a:pt x="318" y="152"/>
                    </a:lnTo>
                    <a:lnTo>
                      <a:pt x="310" y="156"/>
                    </a:lnTo>
                    <a:lnTo>
                      <a:pt x="300" y="160"/>
                    </a:lnTo>
                    <a:lnTo>
                      <a:pt x="299" y="159"/>
                    </a:lnTo>
                    <a:lnTo>
                      <a:pt x="299" y="159"/>
                    </a:lnTo>
                    <a:lnTo>
                      <a:pt x="297" y="159"/>
                    </a:lnTo>
                    <a:lnTo>
                      <a:pt x="297" y="157"/>
                    </a:lnTo>
                    <a:lnTo>
                      <a:pt x="303" y="150"/>
                    </a:lnTo>
                    <a:lnTo>
                      <a:pt x="308" y="145"/>
                    </a:lnTo>
                    <a:lnTo>
                      <a:pt x="314" y="141"/>
                    </a:lnTo>
                    <a:lnTo>
                      <a:pt x="321" y="136"/>
                    </a:lnTo>
                    <a:lnTo>
                      <a:pt x="326" y="134"/>
                    </a:lnTo>
                    <a:lnTo>
                      <a:pt x="333" y="131"/>
                    </a:lnTo>
                    <a:lnTo>
                      <a:pt x="339" y="127"/>
                    </a:lnTo>
                    <a:lnTo>
                      <a:pt x="346" y="124"/>
                    </a:lnTo>
                    <a:lnTo>
                      <a:pt x="344" y="123"/>
                    </a:lnTo>
                    <a:lnTo>
                      <a:pt x="344" y="123"/>
                    </a:lnTo>
                    <a:lnTo>
                      <a:pt x="344" y="121"/>
                    </a:lnTo>
                    <a:lnTo>
                      <a:pt x="343" y="121"/>
                    </a:lnTo>
                    <a:lnTo>
                      <a:pt x="336" y="123"/>
                    </a:lnTo>
                    <a:lnTo>
                      <a:pt x="328" y="125"/>
                    </a:lnTo>
                    <a:lnTo>
                      <a:pt x="322" y="127"/>
                    </a:lnTo>
                    <a:lnTo>
                      <a:pt x="319" y="125"/>
                    </a:lnTo>
                    <a:lnTo>
                      <a:pt x="326" y="117"/>
                    </a:lnTo>
                    <a:lnTo>
                      <a:pt x="333" y="112"/>
                    </a:lnTo>
                    <a:lnTo>
                      <a:pt x="340" y="107"/>
                    </a:lnTo>
                    <a:lnTo>
                      <a:pt x="347" y="105"/>
                    </a:lnTo>
                    <a:lnTo>
                      <a:pt x="354" y="102"/>
                    </a:lnTo>
                    <a:lnTo>
                      <a:pt x="360" y="101"/>
                    </a:lnTo>
                    <a:lnTo>
                      <a:pt x="365" y="98"/>
                    </a:lnTo>
                    <a:lnTo>
                      <a:pt x="369" y="94"/>
                    </a:lnTo>
                    <a:lnTo>
                      <a:pt x="364" y="91"/>
                    </a:lnTo>
                    <a:lnTo>
                      <a:pt x="358" y="92"/>
                    </a:lnTo>
                    <a:lnTo>
                      <a:pt x="350" y="95"/>
                    </a:lnTo>
                    <a:lnTo>
                      <a:pt x="342" y="96"/>
                    </a:lnTo>
                    <a:lnTo>
                      <a:pt x="340" y="95"/>
                    </a:lnTo>
                    <a:lnTo>
                      <a:pt x="346" y="89"/>
                    </a:lnTo>
                    <a:lnTo>
                      <a:pt x="353" y="85"/>
                    </a:lnTo>
                    <a:lnTo>
                      <a:pt x="358" y="81"/>
                    </a:lnTo>
                    <a:lnTo>
                      <a:pt x="365" y="77"/>
                    </a:lnTo>
                    <a:lnTo>
                      <a:pt x="371" y="74"/>
                    </a:lnTo>
                    <a:lnTo>
                      <a:pt x="376" y="72"/>
                    </a:lnTo>
                    <a:lnTo>
                      <a:pt x="382" y="69"/>
                    </a:lnTo>
                    <a:lnTo>
                      <a:pt x="386" y="65"/>
                    </a:lnTo>
                    <a:lnTo>
                      <a:pt x="379" y="65"/>
                    </a:lnTo>
                    <a:lnTo>
                      <a:pt x="372" y="65"/>
                    </a:lnTo>
                    <a:lnTo>
                      <a:pt x="368" y="66"/>
                    </a:lnTo>
                    <a:lnTo>
                      <a:pt x="365" y="66"/>
                    </a:lnTo>
                    <a:lnTo>
                      <a:pt x="371" y="58"/>
                    </a:lnTo>
                    <a:lnTo>
                      <a:pt x="379" y="51"/>
                    </a:lnTo>
                    <a:lnTo>
                      <a:pt x="389" y="47"/>
                    </a:lnTo>
                    <a:lnTo>
                      <a:pt x="396" y="42"/>
                    </a:lnTo>
                    <a:lnTo>
                      <a:pt x="394" y="41"/>
                    </a:lnTo>
                    <a:lnTo>
                      <a:pt x="391" y="40"/>
                    </a:lnTo>
                    <a:lnTo>
                      <a:pt x="387" y="38"/>
                    </a:lnTo>
                    <a:lnTo>
                      <a:pt x="386" y="37"/>
                    </a:lnTo>
                    <a:lnTo>
                      <a:pt x="391" y="30"/>
                    </a:lnTo>
                    <a:lnTo>
                      <a:pt x="397" y="25"/>
                    </a:lnTo>
                    <a:lnTo>
                      <a:pt x="402" y="20"/>
                    </a:lnTo>
                    <a:lnTo>
                      <a:pt x="407" y="18"/>
                    </a:lnTo>
                    <a:lnTo>
                      <a:pt x="407" y="13"/>
                    </a:lnTo>
                    <a:lnTo>
                      <a:pt x="407" y="9"/>
                    </a:lnTo>
                    <a:lnTo>
                      <a:pt x="407" y="7"/>
                    </a:lnTo>
                    <a:lnTo>
                      <a:pt x="408" y="2"/>
                    </a:lnTo>
                    <a:lnTo>
                      <a:pt x="412" y="1"/>
                    </a:lnTo>
                    <a:lnTo>
                      <a:pt x="418" y="1"/>
                    </a:lnTo>
                    <a:lnTo>
                      <a:pt x="422" y="0"/>
                    </a:lnTo>
                    <a:lnTo>
                      <a:pt x="427" y="0"/>
                    </a:lnTo>
                    <a:lnTo>
                      <a:pt x="423" y="724"/>
                    </a:lnTo>
                    <a:lnTo>
                      <a:pt x="420" y="1120"/>
                    </a:lnTo>
                    <a:lnTo>
                      <a:pt x="419" y="1329"/>
                    </a:lnTo>
                    <a:lnTo>
                      <a:pt x="416" y="1491"/>
                    </a:lnTo>
                    <a:lnTo>
                      <a:pt x="397" y="1491"/>
                    </a:lnTo>
                    <a:lnTo>
                      <a:pt x="378" y="1491"/>
                    </a:lnTo>
                    <a:lnTo>
                      <a:pt x="358" y="1491"/>
                    </a:lnTo>
                    <a:lnTo>
                      <a:pt x="339" y="1491"/>
                    </a:lnTo>
                    <a:lnTo>
                      <a:pt x="319" y="1491"/>
                    </a:lnTo>
                    <a:lnTo>
                      <a:pt x="300" y="1491"/>
                    </a:lnTo>
                    <a:lnTo>
                      <a:pt x="281" y="1491"/>
                    </a:lnTo>
                    <a:lnTo>
                      <a:pt x="261" y="1489"/>
                    </a:lnTo>
                    <a:lnTo>
                      <a:pt x="241" y="1489"/>
                    </a:lnTo>
                    <a:lnTo>
                      <a:pt x="221" y="1489"/>
                    </a:lnTo>
                    <a:lnTo>
                      <a:pt x="202" y="1489"/>
                    </a:lnTo>
                    <a:lnTo>
                      <a:pt x="183" y="1489"/>
                    </a:lnTo>
                    <a:lnTo>
                      <a:pt x="163" y="1489"/>
                    </a:lnTo>
                    <a:lnTo>
                      <a:pt x="144" y="1489"/>
                    </a:lnTo>
                    <a:lnTo>
                      <a:pt x="125" y="1489"/>
                    </a:lnTo>
                    <a:lnTo>
                      <a:pt x="105" y="1489"/>
                    </a:lnTo>
                    <a:lnTo>
                      <a:pt x="104" y="1488"/>
                    </a:lnTo>
                    <a:lnTo>
                      <a:pt x="104" y="1487"/>
                    </a:lnTo>
                    <a:lnTo>
                      <a:pt x="102" y="1487"/>
                    </a:lnTo>
                    <a:lnTo>
                      <a:pt x="101" y="1485"/>
                    </a:lnTo>
                    <a:lnTo>
                      <a:pt x="104" y="1484"/>
                    </a:lnTo>
                    <a:lnTo>
                      <a:pt x="107" y="1482"/>
                    </a:lnTo>
                    <a:lnTo>
                      <a:pt x="108" y="1481"/>
                    </a:lnTo>
                    <a:lnTo>
                      <a:pt x="111" y="1480"/>
                    </a:lnTo>
                    <a:lnTo>
                      <a:pt x="111" y="1478"/>
                    </a:lnTo>
                    <a:lnTo>
                      <a:pt x="111" y="1477"/>
                    </a:lnTo>
                    <a:lnTo>
                      <a:pt x="111" y="1476"/>
                    </a:lnTo>
                    <a:lnTo>
                      <a:pt x="109" y="1474"/>
                    </a:lnTo>
                    <a:lnTo>
                      <a:pt x="102" y="1476"/>
                    </a:lnTo>
                    <a:lnTo>
                      <a:pt x="97" y="1477"/>
                    </a:lnTo>
                    <a:lnTo>
                      <a:pt x="91" y="1478"/>
                    </a:lnTo>
                    <a:lnTo>
                      <a:pt x="86" y="1478"/>
                    </a:lnTo>
                    <a:lnTo>
                      <a:pt x="86" y="1477"/>
                    </a:lnTo>
                    <a:lnTo>
                      <a:pt x="86" y="1474"/>
                    </a:lnTo>
                    <a:lnTo>
                      <a:pt x="86" y="1473"/>
                    </a:lnTo>
                    <a:lnTo>
                      <a:pt x="86" y="1471"/>
                    </a:lnTo>
                    <a:lnTo>
                      <a:pt x="97" y="1466"/>
                    </a:lnTo>
                    <a:lnTo>
                      <a:pt x="107" y="1459"/>
                    </a:lnTo>
                    <a:lnTo>
                      <a:pt x="112" y="1453"/>
                    </a:lnTo>
                    <a:lnTo>
                      <a:pt x="113" y="1446"/>
                    </a:lnTo>
                    <a:lnTo>
                      <a:pt x="107" y="1449"/>
                    </a:lnTo>
                    <a:lnTo>
                      <a:pt x="100" y="1453"/>
                    </a:lnTo>
                    <a:lnTo>
                      <a:pt x="91" y="1456"/>
                    </a:lnTo>
                    <a:lnTo>
                      <a:pt x="83" y="1456"/>
                    </a:lnTo>
                    <a:lnTo>
                      <a:pt x="83" y="1453"/>
                    </a:lnTo>
                    <a:lnTo>
                      <a:pt x="83" y="1449"/>
                    </a:lnTo>
                    <a:lnTo>
                      <a:pt x="82" y="1446"/>
                    </a:lnTo>
                    <a:lnTo>
                      <a:pt x="82" y="1444"/>
                    </a:lnTo>
                    <a:lnTo>
                      <a:pt x="91" y="1440"/>
                    </a:lnTo>
                    <a:lnTo>
                      <a:pt x="100" y="1435"/>
                    </a:lnTo>
                    <a:lnTo>
                      <a:pt x="107" y="1433"/>
                    </a:lnTo>
                    <a:lnTo>
                      <a:pt x="113" y="1429"/>
                    </a:lnTo>
                    <a:lnTo>
                      <a:pt x="113" y="1427"/>
                    </a:lnTo>
                    <a:lnTo>
                      <a:pt x="113" y="1424"/>
                    </a:lnTo>
                    <a:lnTo>
                      <a:pt x="113" y="1423"/>
                    </a:lnTo>
                    <a:lnTo>
                      <a:pt x="113" y="1422"/>
                    </a:lnTo>
                    <a:lnTo>
                      <a:pt x="105" y="1424"/>
                    </a:lnTo>
                    <a:lnTo>
                      <a:pt x="95" y="1429"/>
                    </a:lnTo>
                    <a:lnTo>
                      <a:pt x="87" y="1434"/>
                    </a:lnTo>
                    <a:lnTo>
                      <a:pt x="80" y="1435"/>
                    </a:lnTo>
                    <a:lnTo>
                      <a:pt x="80" y="1433"/>
                    </a:lnTo>
                    <a:lnTo>
                      <a:pt x="80" y="1429"/>
                    </a:lnTo>
                    <a:lnTo>
                      <a:pt x="80" y="1426"/>
                    </a:lnTo>
                    <a:lnTo>
                      <a:pt x="80" y="1423"/>
                    </a:lnTo>
                    <a:lnTo>
                      <a:pt x="87" y="1419"/>
                    </a:lnTo>
                    <a:lnTo>
                      <a:pt x="95" y="1415"/>
                    </a:lnTo>
                    <a:lnTo>
                      <a:pt x="102" y="1411"/>
                    </a:lnTo>
                    <a:lnTo>
                      <a:pt x="109" y="1405"/>
                    </a:lnTo>
                    <a:lnTo>
                      <a:pt x="109" y="1404"/>
                    </a:lnTo>
                    <a:lnTo>
                      <a:pt x="109" y="1401"/>
                    </a:lnTo>
                    <a:lnTo>
                      <a:pt x="109" y="1399"/>
                    </a:lnTo>
                    <a:lnTo>
                      <a:pt x="109" y="1398"/>
                    </a:lnTo>
                    <a:lnTo>
                      <a:pt x="102" y="1401"/>
                    </a:lnTo>
                    <a:lnTo>
                      <a:pt x="94" y="1406"/>
                    </a:lnTo>
                    <a:lnTo>
                      <a:pt x="84" y="1411"/>
                    </a:lnTo>
                    <a:lnTo>
                      <a:pt x="76" y="1413"/>
                    </a:lnTo>
                    <a:lnTo>
                      <a:pt x="75" y="1411"/>
                    </a:lnTo>
                    <a:lnTo>
                      <a:pt x="75" y="1408"/>
                    </a:lnTo>
                    <a:lnTo>
                      <a:pt x="75" y="1404"/>
                    </a:lnTo>
                    <a:lnTo>
                      <a:pt x="75" y="1397"/>
                    </a:lnTo>
                    <a:lnTo>
                      <a:pt x="82" y="1391"/>
                    </a:lnTo>
                    <a:lnTo>
                      <a:pt x="90" y="1387"/>
                    </a:lnTo>
                    <a:lnTo>
                      <a:pt x="98" y="1383"/>
                    </a:lnTo>
                    <a:lnTo>
                      <a:pt x="105" y="1377"/>
                    </a:lnTo>
                    <a:lnTo>
                      <a:pt x="105" y="1376"/>
                    </a:lnTo>
                    <a:lnTo>
                      <a:pt x="105" y="1373"/>
                    </a:lnTo>
                    <a:lnTo>
                      <a:pt x="105" y="1372"/>
                    </a:lnTo>
                    <a:lnTo>
                      <a:pt x="105" y="1370"/>
                    </a:lnTo>
                    <a:lnTo>
                      <a:pt x="97" y="1373"/>
                    </a:lnTo>
                    <a:lnTo>
                      <a:pt x="89" y="1379"/>
                    </a:lnTo>
                    <a:lnTo>
                      <a:pt x="80" y="1383"/>
                    </a:lnTo>
                    <a:lnTo>
                      <a:pt x="72" y="1384"/>
                    </a:lnTo>
                    <a:lnTo>
                      <a:pt x="72" y="1380"/>
                    </a:lnTo>
                    <a:lnTo>
                      <a:pt x="72" y="1376"/>
                    </a:lnTo>
                    <a:lnTo>
                      <a:pt x="72" y="1373"/>
                    </a:lnTo>
                    <a:lnTo>
                      <a:pt x="72" y="1369"/>
                    </a:lnTo>
                    <a:lnTo>
                      <a:pt x="79" y="1365"/>
                    </a:lnTo>
                    <a:lnTo>
                      <a:pt x="87" y="1359"/>
                    </a:lnTo>
                    <a:lnTo>
                      <a:pt x="95" y="1354"/>
                    </a:lnTo>
                    <a:lnTo>
                      <a:pt x="102" y="1350"/>
                    </a:lnTo>
                    <a:lnTo>
                      <a:pt x="102" y="1347"/>
                    </a:lnTo>
                    <a:lnTo>
                      <a:pt x="102" y="1346"/>
                    </a:lnTo>
                    <a:lnTo>
                      <a:pt x="102" y="1343"/>
                    </a:lnTo>
                    <a:lnTo>
                      <a:pt x="102" y="1341"/>
                    </a:lnTo>
                    <a:lnTo>
                      <a:pt x="95" y="1344"/>
                    </a:lnTo>
                    <a:lnTo>
                      <a:pt x="84" y="1350"/>
                    </a:lnTo>
                    <a:lnTo>
                      <a:pt x="75" y="1357"/>
                    </a:lnTo>
                    <a:lnTo>
                      <a:pt x="71" y="1358"/>
                    </a:lnTo>
                    <a:lnTo>
                      <a:pt x="71" y="1354"/>
                    </a:lnTo>
                    <a:lnTo>
                      <a:pt x="71" y="1348"/>
                    </a:lnTo>
                    <a:lnTo>
                      <a:pt x="69" y="1344"/>
                    </a:lnTo>
                    <a:lnTo>
                      <a:pt x="69" y="1340"/>
                    </a:lnTo>
                    <a:lnTo>
                      <a:pt x="77" y="1336"/>
                    </a:lnTo>
                    <a:lnTo>
                      <a:pt x="87" y="1328"/>
                    </a:lnTo>
                    <a:lnTo>
                      <a:pt x="97" y="1319"/>
                    </a:lnTo>
                    <a:lnTo>
                      <a:pt x="101" y="1314"/>
                    </a:lnTo>
                    <a:lnTo>
                      <a:pt x="101" y="1312"/>
                    </a:lnTo>
                    <a:lnTo>
                      <a:pt x="101" y="1312"/>
                    </a:lnTo>
                    <a:lnTo>
                      <a:pt x="100" y="1311"/>
                    </a:lnTo>
                    <a:lnTo>
                      <a:pt x="100" y="1311"/>
                    </a:lnTo>
                    <a:lnTo>
                      <a:pt x="93" y="1314"/>
                    </a:lnTo>
                    <a:lnTo>
                      <a:pt x="87" y="1318"/>
                    </a:lnTo>
                    <a:lnTo>
                      <a:pt x="79" y="1323"/>
                    </a:lnTo>
                    <a:lnTo>
                      <a:pt x="69" y="1329"/>
                    </a:lnTo>
                    <a:lnTo>
                      <a:pt x="68" y="1323"/>
                    </a:lnTo>
                    <a:lnTo>
                      <a:pt x="66" y="1319"/>
                    </a:lnTo>
                    <a:lnTo>
                      <a:pt x="66" y="1314"/>
                    </a:lnTo>
                    <a:lnTo>
                      <a:pt x="66" y="1307"/>
                    </a:lnTo>
                    <a:lnTo>
                      <a:pt x="73" y="1301"/>
                    </a:lnTo>
                    <a:lnTo>
                      <a:pt x="82" y="1294"/>
                    </a:lnTo>
                    <a:lnTo>
                      <a:pt x="89" y="1289"/>
                    </a:lnTo>
                    <a:lnTo>
                      <a:pt x="95" y="1285"/>
                    </a:lnTo>
                    <a:lnTo>
                      <a:pt x="93" y="1277"/>
                    </a:lnTo>
                    <a:lnTo>
                      <a:pt x="84" y="1281"/>
                    </a:lnTo>
                    <a:lnTo>
                      <a:pt x="75" y="1289"/>
                    </a:lnTo>
                    <a:lnTo>
                      <a:pt x="65" y="1292"/>
                    </a:lnTo>
                    <a:lnTo>
                      <a:pt x="64" y="1288"/>
                    </a:lnTo>
                    <a:lnTo>
                      <a:pt x="62" y="1283"/>
                    </a:lnTo>
                    <a:lnTo>
                      <a:pt x="62" y="1279"/>
                    </a:lnTo>
                    <a:lnTo>
                      <a:pt x="62" y="1272"/>
                    </a:lnTo>
                    <a:lnTo>
                      <a:pt x="71" y="1264"/>
                    </a:lnTo>
                    <a:lnTo>
                      <a:pt x="79" y="1257"/>
                    </a:lnTo>
                    <a:lnTo>
                      <a:pt x="84" y="1252"/>
                    </a:lnTo>
                    <a:lnTo>
                      <a:pt x="87" y="1245"/>
                    </a:lnTo>
                    <a:lnTo>
                      <a:pt x="86" y="1243"/>
                    </a:lnTo>
                    <a:lnTo>
                      <a:pt x="86" y="1242"/>
                    </a:lnTo>
                    <a:lnTo>
                      <a:pt x="84" y="1242"/>
                    </a:lnTo>
                    <a:lnTo>
                      <a:pt x="83" y="1241"/>
                    </a:lnTo>
                    <a:lnTo>
                      <a:pt x="76" y="1245"/>
                    </a:lnTo>
                    <a:lnTo>
                      <a:pt x="72" y="1247"/>
                    </a:lnTo>
                    <a:lnTo>
                      <a:pt x="68" y="1252"/>
                    </a:lnTo>
                    <a:lnTo>
                      <a:pt x="62" y="1259"/>
                    </a:lnTo>
                    <a:lnTo>
                      <a:pt x="58" y="1253"/>
                    </a:lnTo>
                    <a:lnTo>
                      <a:pt x="57" y="1245"/>
                    </a:lnTo>
                    <a:lnTo>
                      <a:pt x="60" y="1238"/>
                    </a:lnTo>
                    <a:lnTo>
                      <a:pt x="65" y="1231"/>
                    </a:lnTo>
                    <a:lnTo>
                      <a:pt x="72" y="1224"/>
                    </a:lnTo>
                    <a:lnTo>
                      <a:pt x="77" y="1218"/>
                    </a:lnTo>
                    <a:lnTo>
                      <a:pt x="83" y="1216"/>
                    </a:lnTo>
                    <a:lnTo>
                      <a:pt x="86" y="1213"/>
                    </a:lnTo>
                    <a:lnTo>
                      <a:pt x="86" y="1212"/>
                    </a:lnTo>
                    <a:lnTo>
                      <a:pt x="86" y="1210"/>
                    </a:lnTo>
                    <a:lnTo>
                      <a:pt x="84" y="1209"/>
                    </a:lnTo>
                    <a:lnTo>
                      <a:pt x="84" y="1207"/>
                    </a:lnTo>
                    <a:lnTo>
                      <a:pt x="77" y="1210"/>
                    </a:lnTo>
                    <a:lnTo>
                      <a:pt x="72" y="1214"/>
                    </a:lnTo>
                    <a:lnTo>
                      <a:pt x="65" y="1220"/>
                    </a:lnTo>
                    <a:lnTo>
                      <a:pt x="57" y="1224"/>
                    </a:lnTo>
                    <a:lnTo>
                      <a:pt x="55" y="1220"/>
                    </a:lnTo>
                    <a:lnTo>
                      <a:pt x="54" y="1216"/>
                    </a:lnTo>
                    <a:lnTo>
                      <a:pt x="54" y="1210"/>
                    </a:lnTo>
                    <a:lnTo>
                      <a:pt x="54" y="1199"/>
                    </a:lnTo>
                    <a:lnTo>
                      <a:pt x="61" y="1194"/>
                    </a:lnTo>
                    <a:lnTo>
                      <a:pt x="68" y="1188"/>
                    </a:lnTo>
                    <a:lnTo>
                      <a:pt x="75" y="1183"/>
                    </a:lnTo>
                    <a:lnTo>
                      <a:pt x="82" y="1177"/>
                    </a:lnTo>
                    <a:lnTo>
                      <a:pt x="82" y="1176"/>
                    </a:lnTo>
                    <a:lnTo>
                      <a:pt x="82" y="1174"/>
                    </a:lnTo>
                    <a:lnTo>
                      <a:pt x="80" y="1173"/>
                    </a:lnTo>
                    <a:lnTo>
                      <a:pt x="80" y="1171"/>
                    </a:lnTo>
                    <a:lnTo>
                      <a:pt x="79" y="1171"/>
                    </a:lnTo>
                    <a:lnTo>
                      <a:pt x="77" y="1170"/>
                    </a:lnTo>
                    <a:lnTo>
                      <a:pt x="76" y="1170"/>
                    </a:lnTo>
                    <a:lnTo>
                      <a:pt x="75" y="1170"/>
                    </a:lnTo>
                    <a:lnTo>
                      <a:pt x="65" y="1178"/>
                    </a:lnTo>
                    <a:lnTo>
                      <a:pt x="60" y="1184"/>
                    </a:lnTo>
                    <a:lnTo>
                      <a:pt x="57" y="1185"/>
                    </a:lnTo>
                    <a:lnTo>
                      <a:pt x="54" y="1187"/>
                    </a:lnTo>
                    <a:lnTo>
                      <a:pt x="54" y="1183"/>
                    </a:lnTo>
                    <a:lnTo>
                      <a:pt x="54" y="1178"/>
                    </a:lnTo>
                    <a:lnTo>
                      <a:pt x="53" y="1176"/>
                    </a:lnTo>
                    <a:lnTo>
                      <a:pt x="53" y="1171"/>
                    </a:lnTo>
                    <a:lnTo>
                      <a:pt x="60" y="1166"/>
                    </a:lnTo>
                    <a:lnTo>
                      <a:pt x="66" y="1160"/>
                    </a:lnTo>
                    <a:lnTo>
                      <a:pt x="71" y="1155"/>
                    </a:lnTo>
                    <a:lnTo>
                      <a:pt x="73" y="1149"/>
                    </a:lnTo>
                    <a:lnTo>
                      <a:pt x="72" y="1148"/>
                    </a:lnTo>
                    <a:lnTo>
                      <a:pt x="72" y="1148"/>
                    </a:lnTo>
                    <a:lnTo>
                      <a:pt x="71" y="1148"/>
                    </a:lnTo>
                    <a:lnTo>
                      <a:pt x="69" y="1147"/>
                    </a:lnTo>
                    <a:lnTo>
                      <a:pt x="65" y="1149"/>
                    </a:lnTo>
                    <a:lnTo>
                      <a:pt x="61" y="1154"/>
                    </a:lnTo>
                    <a:lnTo>
                      <a:pt x="57" y="1156"/>
                    </a:lnTo>
                    <a:lnTo>
                      <a:pt x="51" y="1160"/>
                    </a:lnTo>
                    <a:lnTo>
                      <a:pt x="50" y="1156"/>
                    </a:lnTo>
                    <a:lnTo>
                      <a:pt x="48" y="1154"/>
                    </a:lnTo>
                    <a:lnTo>
                      <a:pt x="50" y="1149"/>
                    </a:lnTo>
                    <a:lnTo>
                      <a:pt x="50" y="1147"/>
                    </a:lnTo>
                    <a:lnTo>
                      <a:pt x="55" y="1141"/>
                    </a:lnTo>
                    <a:lnTo>
                      <a:pt x="62" y="1136"/>
                    </a:lnTo>
                    <a:lnTo>
                      <a:pt x="68" y="1131"/>
                    </a:lnTo>
                    <a:lnTo>
                      <a:pt x="73" y="1126"/>
                    </a:lnTo>
                    <a:lnTo>
                      <a:pt x="73" y="1125"/>
                    </a:lnTo>
                    <a:lnTo>
                      <a:pt x="73" y="1123"/>
                    </a:lnTo>
                    <a:lnTo>
                      <a:pt x="73" y="1122"/>
                    </a:lnTo>
                    <a:lnTo>
                      <a:pt x="72" y="1120"/>
                    </a:lnTo>
                    <a:lnTo>
                      <a:pt x="66" y="1122"/>
                    </a:lnTo>
                    <a:lnTo>
                      <a:pt x="58" y="1126"/>
                    </a:lnTo>
                    <a:lnTo>
                      <a:pt x="51" y="1130"/>
                    </a:lnTo>
                    <a:lnTo>
                      <a:pt x="46" y="1131"/>
                    </a:lnTo>
                    <a:lnTo>
                      <a:pt x="46" y="1127"/>
                    </a:lnTo>
                    <a:lnTo>
                      <a:pt x="46" y="1123"/>
                    </a:lnTo>
                    <a:lnTo>
                      <a:pt x="44" y="1120"/>
                    </a:lnTo>
                    <a:lnTo>
                      <a:pt x="44" y="1116"/>
                    </a:lnTo>
                    <a:lnTo>
                      <a:pt x="55" y="1109"/>
                    </a:lnTo>
                    <a:lnTo>
                      <a:pt x="62" y="1104"/>
                    </a:lnTo>
                    <a:lnTo>
                      <a:pt x="65" y="1101"/>
                    </a:lnTo>
                    <a:lnTo>
                      <a:pt x="69" y="1097"/>
                    </a:lnTo>
                    <a:lnTo>
                      <a:pt x="68" y="1095"/>
                    </a:lnTo>
                    <a:lnTo>
                      <a:pt x="66" y="1094"/>
                    </a:lnTo>
                    <a:lnTo>
                      <a:pt x="65" y="1094"/>
                    </a:lnTo>
                    <a:lnTo>
                      <a:pt x="64" y="1093"/>
                    </a:lnTo>
                    <a:lnTo>
                      <a:pt x="60" y="1095"/>
                    </a:lnTo>
                    <a:lnTo>
                      <a:pt x="54" y="1100"/>
                    </a:lnTo>
                    <a:lnTo>
                      <a:pt x="47" y="1104"/>
                    </a:lnTo>
                    <a:lnTo>
                      <a:pt x="42" y="1104"/>
                    </a:lnTo>
                    <a:lnTo>
                      <a:pt x="42" y="1101"/>
                    </a:lnTo>
                    <a:lnTo>
                      <a:pt x="42" y="1097"/>
                    </a:lnTo>
                    <a:lnTo>
                      <a:pt x="42" y="1093"/>
                    </a:lnTo>
                    <a:lnTo>
                      <a:pt x="40" y="1090"/>
                    </a:lnTo>
                    <a:lnTo>
                      <a:pt x="47" y="1084"/>
                    </a:lnTo>
                    <a:lnTo>
                      <a:pt x="55" y="1079"/>
                    </a:lnTo>
                    <a:lnTo>
                      <a:pt x="64" y="1073"/>
                    </a:lnTo>
                    <a:lnTo>
                      <a:pt x="71" y="1068"/>
                    </a:lnTo>
                    <a:lnTo>
                      <a:pt x="71" y="1066"/>
                    </a:lnTo>
                    <a:lnTo>
                      <a:pt x="71" y="1065"/>
                    </a:lnTo>
                    <a:lnTo>
                      <a:pt x="69" y="1065"/>
                    </a:lnTo>
                    <a:lnTo>
                      <a:pt x="69" y="1064"/>
                    </a:lnTo>
                    <a:lnTo>
                      <a:pt x="62" y="1065"/>
                    </a:lnTo>
                    <a:lnTo>
                      <a:pt x="55" y="1066"/>
                    </a:lnTo>
                    <a:lnTo>
                      <a:pt x="50" y="1071"/>
                    </a:lnTo>
                    <a:lnTo>
                      <a:pt x="42" y="1078"/>
                    </a:lnTo>
                    <a:lnTo>
                      <a:pt x="39" y="1073"/>
                    </a:lnTo>
                    <a:lnTo>
                      <a:pt x="37" y="1066"/>
                    </a:lnTo>
                    <a:lnTo>
                      <a:pt x="36" y="1061"/>
                    </a:lnTo>
                    <a:lnTo>
                      <a:pt x="36" y="1057"/>
                    </a:lnTo>
                    <a:lnTo>
                      <a:pt x="46" y="1055"/>
                    </a:lnTo>
                    <a:lnTo>
                      <a:pt x="55" y="1051"/>
                    </a:lnTo>
                    <a:lnTo>
                      <a:pt x="62" y="1046"/>
                    </a:lnTo>
                    <a:lnTo>
                      <a:pt x="68" y="1040"/>
                    </a:lnTo>
                    <a:lnTo>
                      <a:pt x="66" y="1039"/>
                    </a:lnTo>
                    <a:lnTo>
                      <a:pt x="66" y="1037"/>
                    </a:lnTo>
                    <a:lnTo>
                      <a:pt x="65" y="1037"/>
                    </a:lnTo>
                    <a:lnTo>
                      <a:pt x="64" y="1036"/>
                    </a:lnTo>
                    <a:lnTo>
                      <a:pt x="57" y="1039"/>
                    </a:lnTo>
                    <a:lnTo>
                      <a:pt x="50" y="1044"/>
                    </a:lnTo>
                    <a:lnTo>
                      <a:pt x="43" y="1050"/>
                    </a:lnTo>
                    <a:lnTo>
                      <a:pt x="35" y="1054"/>
                    </a:lnTo>
                    <a:lnTo>
                      <a:pt x="35" y="1035"/>
                    </a:lnTo>
                    <a:lnTo>
                      <a:pt x="39" y="1025"/>
                    </a:lnTo>
                    <a:lnTo>
                      <a:pt x="46" y="1018"/>
                    </a:lnTo>
                    <a:lnTo>
                      <a:pt x="60" y="1008"/>
                    </a:lnTo>
                    <a:lnTo>
                      <a:pt x="61" y="1007"/>
                    </a:lnTo>
                    <a:lnTo>
                      <a:pt x="61" y="1006"/>
                    </a:lnTo>
                    <a:lnTo>
                      <a:pt x="61" y="1004"/>
                    </a:lnTo>
                    <a:lnTo>
                      <a:pt x="61" y="1003"/>
                    </a:lnTo>
                    <a:lnTo>
                      <a:pt x="54" y="1004"/>
                    </a:lnTo>
                    <a:lnTo>
                      <a:pt x="47" y="1008"/>
                    </a:lnTo>
                    <a:lnTo>
                      <a:pt x="42" y="1014"/>
                    </a:lnTo>
                    <a:lnTo>
                      <a:pt x="33" y="1015"/>
                    </a:lnTo>
                    <a:lnTo>
                      <a:pt x="32" y="1003"/>
                    </a:lnTo>
                    <a:lnTo>
                      <a:pt x="39" y="992"/>
                    </a:lnTo>
                    <a:lnTo>
                      <a:pt x="50" y="984"/>
                    </a:lnTo>
                    <a:lnTo>
                      <a:pt x="57" y="978"/>
                    </a:lnTo>
                    <a:lnTo>
                      <a:pt x="57" y="977"/>
                    </a:lnTo>
                    <a:lnTo>
                      <a:pt x="57" y="975"/>
                    </a:lnTo>
                    <a:lnTo>
                      <a:pt x="57" y="975"/>
                    </a:lnTo>
                    <a:lnTo>
                      <a:pt x="57" y="974"/>
                    </a:lnTo>
                    <a:lnTo>
                      <a:pt x="55" y="972"/>
                    </a:lnTo>
                    <a:lnTo>
                      <a:pt x="54" y="972"/>
                    </a:lnTo>
                    <a:lnTo>
                      <a:pt x="51" y="971"/>
                    </a:lnTo>
                    <a:lnTo>
                      <a:pt x="50" y="971"/>
                    </a:lnTo>
                    <a:lnTo>
                      <a:pt x="46" y="975"/>
                    </a:lnTo>
                    <a:lnTo>
                      <a:pt x="40" y="979"/>
                    </a:lnTo>
                    <a:lnTo>
                      <a:pt x="36" y="984"/>
                    </a:lnTo>
                    <a:lnTo>
                      <a:pt x="30" y="988"/>
                    </a:lnTo>
                    <a:lnTo>
                      <a:pt x="29" y="986"/>
                    </a:lnTo>
                    <a:lnTo>
                      <a:pt x="29" y="985"/>
                    </a:lnTo>
                    <a:lnTo>
                      <a:pt x="29" y="984"/>
                    </a:lnTo>
                    <a:lnTo>
                      <a:pt x="29" y="979"/>
                    </a:lnTo>
                    <a:lnTo>
                      <a:pt x="35" y="974"/>
                    </a:lnTo>
                    <a:lnTo>
                      <a:pt x="40" y="970"/>
                    </a:lnTo>
                    <a:lnTo>
                      <a:pt x="44" y="966"/>
                    </a:lnTo>
                    <a:lnTo>
                      <a:pt x="50" y="960"/>
                    </a:lnTo>
                    <a:lnTo>
                      <a:pt x="50" y="959"/>
                    </a:lnTo>
                    <a:lnTo>
                      <a:pt x="50" y="957"/>
                    </a:lnTo>
                    <a:lnTo>
                      <a:pt x="50" y="956"/>
                    </a:lnTo>
                    <a:lnTo>
                      <a:pt x="48" y="955"/>
                    </a:lnTo>
                    <a:lnTo>
                      <a:pt x="44" y="956"/>
                    </a:lnTo>
                    <a:lnTo>
                      <a:pt x="37" y="960"/>
                    </a:lnTo>
                    <a:lnTo>
                      <a:pt x="30" y="964"/>
                    </a:lnTo>
                    <a:lnTo>
                      <a:pt x="25" y="966"/>
                    </a:lnTo>
                    <a:lnTo>
                      <a:pt x="28" y="953"/>
                    </a:lnTo>
                    <a:lnTo>
                      <a:pt x="35" y="943"/>
                    </a:lnTo>
                    <a:lnTo>
                      <a:pt x="44" y="937"/>
                    </a:lnTo>
                    <a:lnTo>
                      <a:pt x="53" y="931"/>
                    </a:lnTo>
                    <a:lnTo>
                      <a:pt x="53" y="930"/>
                    </a:lnTo>
                    <a:lnTo>
                      <a:pt x="53" y="928"/>
                    </a:lnTo>
                    <a:lnTo>
                      <a:pt x="53" y="927"/>
                    </a:lnTo>
                    <a:lnTo>
                      <a:pt x="53" y="926"/>
                    </a:lnTo>
                    <a:lnTo>
                      <a:pt x="44" y="928"/>
                    </a:lnTo>
                    <a:lnTo>
                      <a:pt x="37" y="932"/>
                    </a:lnTo>
                    <a:lnTo>
                      <a:pt x="30" y="938"/>
                    </a:lnTo>
                    <a:lnTo>
                      <a:pt x="24" y="941"/>
                    </a:lnTo>
                    <a:lnTo>
                      <a:pt x="26" y="921"/>
                    </a:lnTo>
                    <a:lnTo>
                      <a:pt x="33" y="913"/>
                    </a:lnTo>
                    <a:lnTo>
                      <a:pt x="42" y="906"/>
                    </a:lnTo>
                    <a:lnTo>
                      <a:pt x="46" y="898"/>
                    </a:lnTo>
                    <a:lnTo>
                      <a:pt x="40" y="895"/>
                    </a:lnTo>
                    <a:lnTo>
                      <a:pt x="35" y="899"/>
                    </a:lnTo>
                    <a:lnTo>
                      <a:pt x="29" y="905"/>
                    </a:lnTo>
                    <a:lnTo>
                      <a:pt x="21" y="906"/>
                    </a:lnTo>
                    <a:lnTo>
                      <a:pt x="21" y="902"/>
                    </a:lnTo>
                    <a:lnTo>
                      <a:pt x="21" y="898"/>
                    </a:lnTo>
                    <a:lnTo>
                      <a:pt x="21" y="894"/>
                    </a:lnTo>
                    <a:lnTo>
                      <a:pt x="21" y="890"/>
                    </a:lnTo>
                    <a:lnTo>
                      <a:pt x="26" y="884"/>
                    </a:lnTo>
                    <a:lnTo>
                      <a:pt x="33" y="880"/>
                    </a:lnTo>
                    <a:lnTo>
                      <a:pt x="39" y="876"/>
                    </a:lnTo>
                    <a:lnTo>
                      <a:pt x="44" y="872"/>
                    </a:lnTo>
                    <a:lnTo>
                      <a:pt x="44" y="870"/>
                    </a:lnTo>
                    <a:lnTo>
                      <a:pt x="44" y="867"/>
                    </a:lnTo>
                    <a:lnTo>
                      <a:pt x="44" y="866"/>
                    </a:lnTo>
                    <a:lnTo>
                      <a:pt x="44" y="865"/>
                    </a:lnTo>
                    <a:lnTo>
                      <a:pt x="39" y="866"/>
                    </a:lnTo>
                    <a:lnTo>
                      <a:pt x="33" y="869"/>
                    </a:lnTo>
                    <a:lnTo>
                      <a:pt x="28" y="873"/>
                    </a:lnTo>
                    <a:lnTo>
                      <a:pt x="21" y="879"/>
                    </a:lnTo>
                    <a:lnTo>
                      <a:pt x="19" y="877"/>
                    </a:lnTo>
                    <a:lnTo>
                      <a:pt x="18" y="877"/>
                    </a:lnTo>
                    <a:lnTo>
                      <a:pt x="17" y="877"/>
                    </a:lnTo>
                    <a:lnTo>
                      <a:pt x="15" y="876"/>
                    </a:lnTo>
                    <a:lnTo>
                      <a:pt x="18" y="863"/>
                    </a:lnTo>
                    <a:lnTo>
                      <a:pt x="24" y="856"/>
                    </a:lnTo>
                    <a:lnTo>
                      <a:pt x="30" y="851"/>
                    </a:lnTo>
                    <a:lnTo>
                      <a:pt x="40" y="845"/>
                    </a:lnTo>
                    <a:lnTo>
                      <a:pt x="40" y="844"/>
                    </a:lnTo>
                    <a:lnTo>
                      <a:pt x="40" y="843"/>
                    </a:lnTo>
                    <a:lnTo>
                      <a:pt x="39" y="843"/>
                    </a:lnTo>
                    <a:lnTo>
                      <a:pt x="39" y="841"/>
                    </a:lnTo>
                    <a:lnTo>
                      <a:pt x="33" y="844"/>
                    </a:lnTo>
                    <a:lnTo>
                      <a:pt x="25" y="847"/>
                    </a:lnTo>
                    <a:lnTo>
                      <a:pt x="17" y="850"/>
                    </a:lnTo>
                    <a:lnTo>
                      <a:pt x="11" y="851"/>
                    </a:lnTo>
                    <a:lnTo>
                      <a:pt x="11" y="845"/>
                    </a:lnTo>
                    <a:lnTo>
                      <a:pt x="11" y="841"/>
                    </a:lnTo>
                    <a:lnTo>
                      <a:pt x="11" y="837"/>
                    </a:lnTo>
                    <a:lnTo>
                      <a:pt x="11" y="832"/>
                    </a:lnTo>
                    <a:lnTo>
                      <a:pt x="19" y="826"/>
                    </a:lnTo>
                    <a:lnTo>
                      <a:pt x="26" y="819"/>
                    </a:lnTo>
                    <a:lnTo>
                      <a:pt x="33" y="814"/>
                    </a:lnTo>
                    <a:lnTo>
                      <a:pt x="36" y="808"/>
                    </a:lnTo>
                    <a:lnTo>
                      <a:pt x="35" y="807"/>
                    </a:lnTo>
                    <a:lnTo>
                      <a:pt x="33" y="805"/>
                    </a:lnTo>
                    <a:lnTo>
                      <a:pt x="32" y="805"/>
                    </a:lnTo>
                    <a:lnTo>
                      <a:pt x="30" y="804"/>
                    </a:lnTo>
                    <a:lnTo>
                      <a:pt x="25" y="808"/>
                    </a:lnTo>
                    <a:lnTo>
                      <a:pt x="21" y="812"/>
                    </a:lnTo>
                    <a:lnTo>
                      <a:pt x="17" y="816"/>
                    </a:lnTo>
                    <a:lnTo>
                      <a:pt x="11" y="822"/>
                    </a:lnTo>
                    <a:lnTo>
                      <a:pt x="10" y="820"/>
                    </a:lnTo>
                    <a:lnTo>
                      <a:pt x="8" y="818"/>
                    </a:lnTo>
                    <a:lnTo>
                      <a:pt x="8" y="814"/>
                    </a:lnTo>
                    <a:lnTo>
                      <a:pt x="7" y="807"/>
                    </a:lnTo>
                    <a:lnTo>
                      <a:pt x="15" y="798"/>
                    </a:lnTo>
                    <a:lnTo>
                      <a:pt x="25" y="789"/>
                    </a:lnTo>
                    <a:lnTo>
                      <a:pt x="33" y="779"/>
                    </a:lnTo>
                    <a:lnTo>
                      <a:pt x="35" y="771"/>
                    </a:lnTo>
                    <a:lnTo>
                      <a:pt x="29" y="772"/>
                    </a:lnTo>
                    <a:lnTo>
                      <a:pt x="22" y="776"/>
                    </a:lnTo>
                    <a:lnTo>
                      <a:pt x="17" y="782"/>
                    </a:lnTo>
                    <a:lnTo>
                      <a:pt x="10" y="787"/>
                    </a:lnTo>
                    <a:lnTo>
                      <a:pt x="6" y="779"/>
                    </a:lnTo>
                    <a:lnTo>
                      <a:pt x="12" y="767"/>
                    </a:lnTo>
                    <a:lnTo>
                      <a:pt x="22" y="756"/>
                    </a:lnTo>
                    <a:lnTo>
                      <a:pt x="28" y="749"/>
                    </a:lnTo>
                    <a:lnTo>
                      <a:pt x="26" y="747"/>
                    </a:lnTo>
                    <a:lnTo>
                      <a:pt x="26" y="747"/>
                    </a:lnTo>
                    <a:lnTo>
                      <a:pt x="25" y="746"/>
                    </a:lnTo>
                    <a:lnTo>
                      <a:pt x="24" y="746"/>
                    </a:lnTo>
                    <a:lnTo>
                      <a:pt x="19" y="749"/>
                    </a:lnTo>
                    <a:lnTo>
                      <a:pt x="15" y="753"/>
                    </a:lnTo>
                    <a:lnTo>
                      <a:pt x="10" y="756"/>
                    </a:lnTo>
                    <a:lnTo>
                      <a:pt x="6" y="760"/>
                    </a:lnTo>
                    <a:lnTo>
                      <a:pt x="1" y="749"/>
                    </a:lnTo>
                    <a:lnTo>
                      <a:pt x="8" y="736"/>
                    </a:lnTo>
                    <a:lnTo>
                      <a:pt x="18" y="728"/>
                    </a:lnTo>
                    <a:lnTo>
                      <a:pt x="25" y="722"/>
                    </a:lnTo>
                    <a:lnTo>
                      <a:pt x="24" y="721"/>
                    </a:lnTo>
                    <a:lnTo>
                      <a:pt x="24" y="720"/>
                    </a:lnTo>
                    <a:lnTo>
                      <a:pt x="22" y="720"/>
                    </a:lnTo>
                    <a:lnTo>
                      <a:pt x="21" y="718"/>
                    </a:lnTo>
                    <a:lnTo>
                      <a:pt x="18" y="718"/>
                    </a:lnTo>
                    <a:lnTo>
                      <a:pt x="14" y="720"/>
                    </a:lnTo>
                    <a:lnTo>
                      <a:pt x="10" y="722"/>
                    </a:lnTo>
                    <a:lnTo>
                      <a:pt x="4" y="727"/>
                    </a:lnTo>
                    <a:lnTo>
                      <a:pt x="1" y="724"/>
                    </a:lnTo>
                    <a:lnTo>
                      <a:pt x="1" y="720"/>
                    </a:lnTo>
                    <a:lnTo>
                      <a:pt x="1" y="715"/>
                    </a:lnTo>
                    <a:lnTo>
                      <a:pt x="1" y="713"/>
                    </a:lnTo>
                    <a:lnTo>
                      <a:pt x="8" y="706"/>
                    </a:lnTo>
                    <a:lnTo>
                      <a:pt x="12" y="702"/>
                    </a:lnTo>
                    <a:lnTo>
                      <a:pt x="19" y="699"/>
                    </a:lnTo>
                    <a:lnTo>
                      <a:pt x="28" y="693"/>
                    </a:lnTo>
                    <a:lnTo>
                      <a:pt x="26" y="691"/>
                    </a:lnTo>
                    <a:lnTo>
                      <a:pt x="26" y="688"/>
                    </a:lnTo>
                    <a:lnTo>
                      <a:pt x="25" y="688"/>
                    </a:lnTo>
                    <a:lnTo>
                      <a:pt x="24" y="686"/>
                    </a:lnTo>
                    <a:lnTo>
                      <a:pt x="18" y="689"/>
                    </a:lnTo>
                    <a:lnTo>
                      <a:pt x="14" y="692"/>
                    </a:lnTo>
                    <a:lnTo>
                      <a:pt x="8" y="696"/>
                    </a:lnTo>
                    <a:lnTo>
                      <a:pt x="4" y="699"/>
                    </a:lnTo>
                    <a:lnTo>
                      <a:pt x="3" y="697"/>
                    </a:lnTo>
                    <a:lnTo>
                      <a:pt x="1" y="695"/>
                    </a:lnTo>
                    <a:lnTo>
                      <a:pt x="1" y="692"/>
                    </a:lnTo>
                    <a:lnTo>
                      <a:pt x="1" y="686"/>
                    </a:lnTo>
                    <a:lnTo>
                      <a:pt x="8" y="682"/>
                    </a:lnTo>
                    <a:lnTo>
                      <a:pt x="14" y="678"/>
                    </a:lnTo>
                    <a:lnTo>
                      <a:pt x="21" y="674"/>
                    </a:lnTo>
                    <a:lnTo>
                      <a:pt x="26" y="668"/>
                    </a:lnTo>
                    <a:lnTo>
                      <a:pt x="26" y="667"/>
                    </a:lnTo>
                    <a:lnTo>
                      <a:pt x="26" y="666"/>
                    </a:lnTo>
                    <a:lnTo>
                      <a:pt x="25" y="664"/>
                    </a:lnTo>
                    <a:lnTo>
                      <a:pt x="25" y="663"/>
                    </a:lnTo>
                    <a:lnTo>
                      <a:pt x="19" y="664"/>
                    </a:lnTo>
                    <a:lnTo>
                      <a:pt x="14" y="667"/>
                    </a:lnTo>
                    <a:lnTo>
                      <a:pt x="7" y="670"/>
                    </a:lnTo>
                    <a:lnTo>
                      <a:pt x="0" y="671"/>
                    </a:lnTo>
                    <a:lnTo>
                      <a:pt x="0" y="668"/>
                    </a:lnTo>
                    <a:lnTo>
                      <a:pt x="0" y="666"/>
                    </a:lnTo>
                    <a:lnTo>
                      <a:pt x="0" y="664"/>
                    </a:lnTo>
                    <a:lnTo>
                      <a:pt x="0" y="663"/>
                    </a:lnTo>
                    <a:lnTo>
                      <a:pt x="6" y="657"/>
                    </a:lnTo>
                    <a:lnTo>
                      <a:pt x="12" y="653"/>
                    </a:lnTo>
                    <a:lnTo>
                      <a:pt x="18" y="649"/>
                    </a:lnTo>
                    <a:lnTo>
                      <a:pt x="24" y="645"/>
                    </a:lnTo>
                    <a:lnTo>
                      <a:pt x="24" y="644"/>
                    </a:lnTo>
                    <a:lnTo>
                      <a:pt x="24" y="641"/>
                    </a:lnTo>
                    <a:lnTo>
                      <a:pt x="24" y="639"/>
                    </a:lnTo>
                    <a:lnTo>
                      <a:pt x="24" y="638"/>
                    </a:lnTo>
                    <a:lnTo>
                      <a:pt x="18" y="639"/>
                    </a:lnTo>
                    <a:lnTo>
                      <a:pt x="12" y="642"/>
                    </a:lnTo>
                    <a:lnTo>
                      <a:pt x="6" y="645"/>
                    </a:lnTo>
                    <a:lnTo>
                      <a:pt x="0" y="645"/>
                    </a:lnTo>
                    <a:lnTo>
                      <a:pt x="0" y="642"/>
                    </a:lnTo>
                    <a:lnTo>
                      <a:pt x="0" y="639"/>
                    </a:lnTo>
                    <a:lnTo>
                      <a:pt x="0" y="637"/>
                    </a:lnTo>
                    <a:lnTo>
                      <a:pt x="0" y="634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097" name="Group 89"/>
            <p:cNvGrpSpPr>
              <a:grpSpLocks/>
            </p:cNvGrpSpPr>
            <p:nvPr/>
          </p:nvGrpSpPr>
          <p:grpSpPr bwMode="auto">
            <a:xfrm>
              <a:off x="3946" y="2455"/>
              <a:ext cx="567" cy="567"/>
              <a:chOff x="4740" y="1117"/>
              <a:chExt cx="567" cy="567"/>
            </a:xfrm>
          </p:grpSpPr>
          <p:sp>
            <p:nvSpPr>
              <p:cNvPr id="171067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4740" y="1117"/>
                <a:ext cx="567" cy="56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0" name="Freeform 62"/>
              <p:cNvSpPr>
                <a:spLocks/>
              </p:cNvSpPr>
              <p:nvPr/>
            </p:nvSpPr>
            <p:spPr bwMode="auto">
              <a:xfrm>
                <a:off x="4789" y="1166"/>
                <a:ext cx="472" cy="472"/>
              </a:xfrm>
              <a:custGeom>
                <a:avLst/>
                <a:gdLst/>
                <a:ahLst/>
                <a:cxnLst>
                  <a:cxn ang="0">
                    <a:pos x="1041" y="1881"/>
                  </a:cxn>
                  <a:cxn ang="0">
                    <a:pos x="1181" y="1857"/>
                  </a:cxn>
                  <a:cxn ang="0">
                    <a:pos x="1312" y="1812"/>
                  </a:cxn>
                  <a:cxn ang="0">
                    <a:pos x="1435" y="1750"/>
                  </a:cxn>
                  <a:cxn ang="0">
                    <a:pos x="1546" y="1671"/>
                  </a:cxn>
                  <a:cxn ang="0">
                    <a:pos x="1645" y="1578"/>
                  </a:cxn>
                  <a:cxn ang="0">
                    <a:pos x="1728" y="1471"/>
                  </a:cxn>
                  <a:cxn ang="0">
                    <a:pos x="1796" y="1352"/>
                  </a:cxn>
                  <a:cxn ang="0">
                    <a:pos x="1847" y="1223"/>
                  </a:cxn>
                  <a:cxn ang="0">
                    <a:pos x="1878" y="1085"/>
                  </a:cxn>
                  <a:cxn ang="0">
                    <a:pos x="1890" y="941"/>
                  </a:cxn>
                  <a:cxn ang="0">
                    <a:pos x="1878" y="797"/>
                  </a:cxn>
                  <a:cxn ang="0">
                    <a:pos x="1847" y="661"/>
                  </a:cxn>
                  <a:cxn ang="0">
                    <a:pos x="1796" y="533"/>
                  </a:cxn>
                  <a:cxn ang="0">
                    <a:pos x="1728" y="414"/>
                  </a:cxn>
                  <a:cxn ang="0">
                    <a:pos x="1645" y="308"/>
                  </a:cxn>
                  <a:cxn ang="0">
                    <a:pos x="1546" y="215"/>
                  </a:cxn>
                  <a:cxn ang="0">
                    <a:pos x="1435" y="136"/>
                  </a:cxn>
                  <a:cxn ang="0">
                    <a:pos x="1312" y="73"/>
                  </a:cxn>
                  <a:cxn ang="0">
                    <a:pos x="1181" y="29"/>
                  </a:cxn>
                  <a:cxn ang="0">
                    <a:pos x="1041" y="5"/>
                  </a:cxn>
                  <a:cxn ang="0">
                    <a:pos x="897" y="1"/>
                  </a:cxn>
                  <a:cxn ang="0">
                    <a:pos x="755" y="19"/>
                  </a:cxn>
                  <a:cxn ang="0">
                    <a:pos x="620" y="57"/>
                  </a:cxn>
                  <a:cxn ang="0">
                    <a:pos x="495" y="114"/>
                  </a:cxn>
                  <a:cxn ang="0">
                    <a:pos x="380" y="187"/>
                  </a:cxn>
                  <a:cxn ang="0">
                    <a:pos x="278" y="275"/>
                  </a:cxn>
                  <a:cxn ang="0">
                    <a:pos x="188" y="378"/>
                  </a:cxn>
                  <a:cxn ang="0">
                    <a:pos x="115" y="493"/>
                  </a:cxn>
                  <a:cxn ang="0">
                    <a:pos x="58" y="618"/>
                  </a:cxn>
                  <a:cxn ang="0">
                    <a:pos x="19" y="752"/>
                  </a:cxn>
                  <a:cxn ang="0">
                    <a:pos x="1" y="893"/>
                  </a:cxn>
                  <a:cxn ang="0">
                    <a:pos x="5" y="1038"/>
                  </a:cxn>
                  <a:cxn ang="0">
                    <a:pos x="30" y="1179"/>
                  </a:cxn>
                  <a:cxn ang="0">
                    <a:pos x="74" y="1310"/>
                  </a:cxn>
                  <a:cxn ang="0">
                    <a:pos x="137" y="1433"/>
                  </a:cxn>
                  <a:cxn ang="0">
                    <a:pos x="216" y="1544"/>
                  </a:cxn>
                  <a:cxn ang="0">
                    <a:pos x="310" y="1641"/>
                  </a:cxn>
                  <a:cxn ang="0">
                    <a:pos x="417" y="1726"/>
                  </a:cxn>
                  <a:cxn ang="0">
                    <a:pos x="535" y="1794"/>
                  </a:cxn>
                  <a:cxn ang="0">
                    <a:pos x="664" y="1845"/>
                  </a:cxn>
                  <a:cxn ang="0">
                    <a:pos x="801" y="1875"/>
                  </a:cxn>
                  <a:cxn ang="0">
                    <a:pos x="945" y="1886"/>
                  </a:cxn>
                </a:cxnLst>
                <a:rect l="0" t="0" r="r" b="b"/>
                <a:pathLst>
                  <a:path w="1890" h="1886">
                    <a:moveTo>
                      <a:pt x="945" y="1886"/>
                    </a:moveTo>
                    <a:lnTo>
                      <a:pt x="993" y="1885"/>
                    </a:lnTo>
                    <a:lnTo>
                      <a:pt x="1041" y="1881"/>
                    </a:lnTo>
                    <a:lnTo>
                      <a:pt x="1089" y="1875"/>
                    </a:lnTo>
                    <a:lnTo>
                      <a:pt x="1135" y="1867"/>
                    </a:lnTo>
                    <a:lnTo>
                      <a:pt x="1181" y="1857"/>
                    </a:lnTo>
                    <a:lnTo>
                      <a:pt x="1225" y="1845"/>
                    </a:lnTo>
                    <a:lnTo>
                      <a:pt x="1269" y="1829"/>
                    </a:lnTo>
                    <a:lnTo>
                      <a:pt x="1312" y="1812"/>
                    </a:lnTo>
                    <a:lnTo>
                      <a:pt x="1354" y="1794"/>
                    </a:lnTo>
                    <a:lnTo>
                      <a:pt x="1394" y="1773"/>
                    </a:lnTo>
                    <a:lnTo>
                      <a:pt x="1435" y="1750"/>
                    </a:lnTo>
                    <a:lnTo>
                      <a:pt x="1473" y="1726"/>
                    </a:lnTo>
                    <a:lnTo>
                      <a:pt x="1509" y="1699"/>
                    </a:lnTo>
                    <a:lnTo>
                      <a:pt x="1546" y="1671"/>
                    </a:lnTo>
                    <a:lnTo>
                      <a:pt x="1580" y="1641"/>
                    </a:lnTo>
                    <a:lnTo>
                      <a:pt x="1613" y="1611"/>
                    </a:lnTo>
                    <a:lnTo>
                      <a:pt x="1645" y="1578"/>
                    </a:lnTo>
                    <a:lnTo>
                      <a:pt x="1674" y="1544"/>
                    </a:lnTo>
                    <a:lnTo>
                      <a:pt x="1702" y="1507"/>
                    </a:lnTo>
                    <a:lnTo>
                      <a:pt x="1728" y="1471"/>
                    </a:lnTo>
                    <a:lnTo>
                      <a:pt x="1753" y="1433"/>
                    </a:lnTo>
                    <a:lnTo>
                      <a:pt x="1776" y="1392"/>
                    </a:lnTo>
                    <a:lnTo>
                      <a:pt x="1796" y="1352"/>
                    </a:lnTo>
                    <a:lnTo>
                      <a:pt x="1815" y="1310"/>
                    </a:lnTo>
                    <a:lnTo>
                      <a:pt x="1833" y="1267"/>
                    </a:lnTo>
                    <a:lnTo>
                      <a:pt x="1847" y="1223"/>
                    </a:lnTo>
                    <a:lnTo>
                      <a:pt x="1859" y="1179"/>
                    </a:lnTo>
                    <a:lnTo>
                      <a:pt x="1871" y="1132"/>
                    </a:lnTo>
                    <a:lnTo>
                      <a:pt x="1878" y="1085"/>
                    </a:lnTo>
                    <a:lnTo>
                      <a:pt x="1885" y="1038"/>
                    </a:lnTo>
                    <a:lnTo>
                      <a:pt x="1889" y="990"/>
                    </a:lnTo>
                    <a:lnTo>
                      <a:pt x="1890" y="941"/>
                    </a:lnTo>
                    <a:lnTo>
                      <a:pt x="1889" y="893"/>
                    </a:lnTo>
                    <a:lnTo>
                      <a:pt x="1885" y="845"/>
                    </a:lnTo>
                    <a:lnTo>
                      <a:pt x="1878" y="797"/>
                    </a:lnTo>
                    <a:lnTo>
                      <a:pt x="1871" y="752"/>
                    </a:lnTo>
                    <a:lnTo>
                      <a:pt x="1859" y="706"/>
                    </a:lnTo>
                    <a:lnTo>
                      <a:pt x="1847" y="661"/>
                    </a:lnTo>
                    <a:lnTo>
                      <a:pt x="1833" y="618"/>
                    </a:lnTo>
                    <a:lnTo>
                      <a:pt x="1815" y="575"/>
                    </a:lnTo>
                    <a:lnTo>
                      <a:pt x="1796" y="533"/>
                    </a:lnTo>
                    <a:lnTo>
                      <a:pt x="1776" y="493"/>
                    </a:lnTo>
                    <a:lnTo>
                      <a:pt x="1753" y="452"/>
                    </a:lnTo>
                    <a:lnTo>
                      <a:pt x="1728" y="414"/>
                    </a:lnTo>
                    <a:lnTo>
                      <a:pt x="1702" y="378"/>
                    </a:lnTo>
                    <a:lnTo>
                      <a:pt x="1674" y="342"/>
                    </a:lnTo>
                    <a:lnTo>
                      <a:pt x="1645" y="308"/>
                    </a:lnTo>
                    <a:lnTo>
                      <a:pt x="1613" y="275"/>
                    </a:lnTo>
                    <a:lnTo>
                      <a:pt x="1580" y="244"/>
                    </a:lnTo>
                    <a:lnTo>
                      <a:pt x="1546" y="215"/>
                    </a:lnTo>
                    <a:lnTo>
                      <a:pt x="1509" y="187"/>
                    </a:lnTo>
                    <a:lnTo>
                      <a:pt x="1473" y="160"/>
                    </a:lnTo>
                    <a:lnTo>
                      <a:pt x="1435" y="136"/>
                    </a:lnTo>
                    <a:lnTo>
                      <a:pt x="1394" y="114"/>
                    </a:lnTo>
                    <a:lnTo>
                      <a:pt x="1354" y="92"/>
                    </a:lnTo>
                    <a:lnTo>
                      <a:pt x="1312" y="73"/>
                    </a:lnTo>
                    <a:lnTo>
                      <a:pt x="1269" y="57"/>
                    </a:lnTo>
                    <a:lnTo>
                      <a:pt x="1225" y="42"/>
                    </a:lnTo>
                    <a:lnTo>
                      <a:pt x="1181" y="29"/>
                    </a:lnTo>
                    <a:lnTo>
                      <a:pt x="1135" y="19"/>
                    </a:lnTo>
                    <a:lnTo>
                      <a:pt x="1089" y="11"/>
                    </a:lnTo>
                    <a:lnTo>
                      <a:pt x="1041" y="5"/>
                    </a:lnTo>
                    <a:lnTo>
                      <a:pt x="993" y="1"/>
                    </a:lnTo>
                    <a:lnTo>
                      <a:pt x="945" y="0"/>
                    </a:lnTo>
                    <a:lnTo>
                      <a:pt x="897" y="1"/>
                    </a:lnTo>
                    <a:lnTo>
                      <a:pt x="849" y="5"/>
                    </a:lnTo>
                    <a:lnTo>
                      <a:pt x="801" y="11"/>
                    </a:lnTo>
                    <a:lnTo>
                      <a:pt x="755" y="19"/>
                    </a:lnTo>
                    <a:lnTo>
                      <a:pt x="708" y="29"/>
                    </a:lnTo>
                    <a:lnTo>
                      <a:pt x="664" y="42"/>
                    </a:lnTo>
                    <a:lnTo>
                      <a:pt x="620" y="57"/>
                    </a:lnTo>
                    <a:lnTo>
                      <a:pt x="577" y="73"/>
                    </a:lnTo>
                    <a:lnTo>
                      <a:pt x="535" y="92"/>
                    </a:lnTo>
                    <a:lnTo>
                      <a:pt x="495" y="114"/>
                    </a:lnTo>
                    <a:lnTo>
                      <a:pt x="456" y="136"/>
                    </a:lnTo>
                    <a:lnTo>
                      <a:pt x="417" y="160"/>
                    </a:lnTo>
                    <a:lnTo>
                      <a:pt x="380" y="187"/>
                    </a:lnTo>
                    <a:lnTo>
                      <a:pt x="345" y="215"/>
                    </a:lnTo>
                    <a:lnTo>
                      <a:pt x="310" y="244"/>
                    </a:lnTo>
                    <a:lnTo>
                      <a:pt x="278" y="275"/>
                    </a:lnTo>
                    <a:lnTo>
                      <a:pt x="246" y="308"/>
                    </a:lnTo>
                    <a:lnTo>
                      <a:pt x="216" y="342"/>
                    </a:lnTo>
                    <a:lnTo>
                      <a:pt x="188" y="378"/>
                    </a:lnTo>
                    <a:lnTo>
                      <a:pt x="161" y="414"/>
                    </a:lnTo>
                    <a:lnTo>
                      <a:pt x="137" y="452"/>
                    </a:lnTo>
                    <a:lnTo>
                      <a:pt x="115" y="493"/>
                    </a:lnTo>
                    <a:lnTo>
                      <a:pt x="93" y="533"/>
                    </a:lnTo>
                    <a:lnTo>
                      <a:pt x="74" y="575"/>
                    </a:lnTo>
                    <a:lnTo>
                      <a:pt x="58" y="618"/>
                    </a:lnTo>
                    <a:lnTo>
                      <a:pt x="43" y="661"/>
                    </a:lnTo>
                    <a:lnTo>
                      <a:pt x="30" y="706"/>
                    </a:lnTo>
                    <a:lnTo>
                      <a:pt x="19" y="752"/>
                    </a:lnTo>
                    <a:lnTo>
                      <a:pt x="11" y="797"/>
                    </a:lnTo>
                    <a:lnTo>
                      <a:pt x="5" y="845"/>
                    </a:lnTo>
                    <a:lnTo>
                      <a:pt x="1" y="893"/>
                    </a:lnTo>
                    <a:lnTo>
                      <a:pt x="0" y="941"/>
                    </a:lnTo>
                    <a:lnTo>
                      <a:pt x="1" y="990"/>
                    </a:lnTo>
                    <a:lnTo>
                      <a:pt x="5" y="1038"/>
                    </a:lnTo>
                    <a:lnTo>
                      <a:pt x="11" y="1085"/>
                    </a:lnTo>
                    <a:lnTo>
                      <a:pt x="19" y="1132"/>
                    </a:lnTo>
                    <a:lnTo>
                      <a:pt x="30" y="1179"/>
                    </a:lnTo>
                    <a:lnTo>
                      <a:pt x="43" y="1223"/>
                    </a:lnTo>
                    <a:lnTo>
                      <a:pt x="58" y="1267"/>
                    </a:lnTo>
                    <a:lnTo>
                      <a:pt x="74" y="1310"/>
                    </a:lnTo>
                    <a:lnTo>
                      <a:pt x="93" y="1352"/>
                    </a:lnTo>
                    <a:lnTo>
                      <a:pt x="115" y="1392"/>
                    </a:lnTo>
                    <a:lnTo>
                      <a:pt x="137" y="1433"/>
                    </a:lnTo>
                    <a:lnTo>
                      <a:pt x="161" y="1471"/>
                    </a:lnTo>
                    <a:lnTo>
                      <a:pt x="188" y="1507"/>
                    </a:lnTo>
                    <a:lnTo>
                      <a:pt x="216" y="1544"/>
                    </a:lnTo>
                    <a:lnTo>
                      <a:pt x="246" y="1578"/>
                    </a:lnTo>
                    <a:lnTo>
                      <a:pt x="278" y="1611"/>
                    </a:lnTo>
                    <a:lnTo>
                      <a:pt x="310" y="1641"/>
                    </a:lnTo>
                    <a:lnTo>
                      <a:pt x="345" y="1671"/>
                    </a:lnTo>
                    <a:lnTo>
                      <a:pt x="380" y="1699"/>
                    </a:lnTo>
                    <a:lnTo>
                      <a:pt x="417" y="1726"/>
                    </a:lnTo>
                    <a:lnTo>
                      <a:pt x="456" y="1750"/>
                    </a:lnTo>
                    <a:lnTo>
                      <a:pt x="495" y="1773"/>
                    </a:lnTo>
                    <a:lnTo>
                      <a:pt x="535" y="1794"/>
                    </a:lnTo>
                    <a:lnTo>
                      <a:pt x="577" y="1812"/>
                    </a:lnTo>
                    <a:lnTo>
                      <a:pt x="620" y="1829"/>
                    </a:lnTo>
                    <a:lnTo>
                      <a:pt x="664" y="1845"/>
                    </a:lnTo>
                    <a:lnTo>
                      <a:pt x="708" y="1857"/>
                    </a:lnTo>
                    <a:lnTo>
                      <a:pt x="755" y="1867"/>
                    </a:lnTo>
                    <a:lnTo>
                      <a:pt x="801" y="1875"/>
                    </a:lnTo>
                    <a:lnTo>
                      <a:pt x="849" y="1881"/>
                    </a:lnTo>
                    <a:lnTo>
                      <a:pt x="897" y="1885"/>
                    </a:lnTo>
                    <a:lnTo>
                      <a:pt x="945" y="188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1" name="Rectangle 63"/>
              <p:cNvSpPr>
                <a:spLocks noChangeArrowheads="1"/>
              </p:cNvSpPr>
              <p:nvPr/>
            </p:nvSpPr>
            <p:spPr bwMode="auto">
              <a:xfrm>
                <a:off x="4838" y="1431"/>
                <a:ext cx="290" cy="5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2" name="Freeform 64"/>
              <p:cNvSpPr>
                <a:spLocks/>
              </p:cNvSpPr>
              <p:nvPr/>
            </p:nvSpPr>
            <p:spPr bwMode="auto">
              <a:xfrm>
                <a:off x="4834" y="1428"/>
                <a:ext cx="297" cy="59"/>
              </a:xfrm>
              <a:custGeom>
                <a:avLst/>
                <a:gdLst/>
                <a:ahLst/>
                <a:cxnLst>
                  <a:cxn ang="0">
                    <a:pos x="1173" y="236"/>
                  </a:cxn>
                  <a:cxn ang="0">
                    <a:pos x="1177" y="236"/>
                  </a:cxn>
                  <a:cxn ang="0">
                    <a:pos x="1181" y="235"/>
                  </a:cxn>
                  <a:cxn ang="0">
                    <a:pos x="1186" y="230"/>
                  </a:cxn>
                  <a:cxn ang="0">
                    <a:pos x="1187" y="226"/>
                  </a:cxn>
                  <a:cxn ang="0">
                    <a:pos x="1187" y="10"/>
                  </a:cxn>
                  <a:cxn ang="0">
                    <a:pos x="1186" y="6"/>
                  </a:cxn>
                  <a:cxn ang="0">
                    <a:pos x="1181" y="1"/>
                  </a:cxn>
                  <a:cxn ang="0">
                    <a:pos x="1177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0" y="10"/>
                  </a:cxn>
                  <a:cxn ang="0">
                    <a:pos x="0" y="226"/>
                  </a:cxn>
                  <a:cxn ang="0">
                    <a:pos x="1" y="230"/>
                  </a:cxn>
                  <a:cxn ang="0">
                    <a:pos x="6" y="235"/>
                  </a:cxn>
                  <a:cxn ang="0">
                    <a:pos x="10" y="236"/>
                  </a:cxn>
                  <a:cxn ang="0">
                    <a:pos x="13" y="236"/>
                  </a:cxn>
                  <a:cxn ang="0">
                    <a:pos x="1173" y="236"/>
                  </a:cxn>
                  <a:cxn ang="0">
                    <a:pos x="1173" y="209"/>
                  </a:cxn>
                  <a:cxn ang="0">
                    <a:pos x="13" y="209"/>
                  </a:cxn>
                  <a:cxn ang="0">
                    <a:pos x="27" y="222"/>
                  </a:cxn>
                  <a:cxn ang="0">
                    <a:pos x="27" y="14"/>
                  </a:cxn>
                  <a:cxn ang="0">
                    <a:pos x="13" y="28"/>
                  </a:cxn>
                  <a:cxn ang="0">
                    <a:pos x="1173" y="28"/>
                  </a:cxn>
                  <a:cxn ang="0">
                    <a:pos x="1159" y="14"/>
                  </a:cxn>
                  <a:cxn ang="0">
                    <a:pos x="1159" y="222"/>
                  </a:cxn>
                  <a:cxn ang="0">
                    <a:pos x="1173" y="209"/>
                  </a:cxn>
                  <a:cxn ang="0">
                    <a:pos x="1173" y="236"/>
                  </a:cxn>
                </a:cxnLst>
                <a:rect l="0" t="0" r="r" b="b"/>
                <a:pathLst>
                  <a:path w="1187" h="236">
                    <a:moveTo>
                      <a:pt x="1173" y="236"/>
                    </a:moveTo>
                    <a:lnTo>
                      <a:pt x="1177" y="236"/>
                    </a:lnTo>
                    <a:lnTo>
                      <a:pt x="1181" y="235"/>
                    </a:lnTo>
                    <a:lnTo>
                      <a:pt x="1186" y="230"/>
                    </a:lnTo>
                    <a:lnTo>
                      <a:pt x="1187" y="226"/>
                    </a:lnTo>
                    <a:lnTo>
                      <a:pt x="1187" y="10"/>
                    </a:lnTo>
                    <a:lnTo>
                      <a:pt x="1186" y="6"/>
                    </a:lnTo>
                    <a:lnTo>
                      <a:pt x="1181" y="1"/>
                    </a:lnTo>
                    <a:lnTo>
                      <a:pt x="1177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226"/>
                    </a:lnTo>
                    <a:lnTo>
                      <a:pt x="1" y="230"/>
                    </a:lnTo>
                    <a:lnTo>
                      <a:pt x="6" y="235"/>
                    </a:lnTo>
                    <a:lnTo>
                      <a:pt x="10" y="236"/>
                    </a:lnTo>
                    <a:lnTo>
                      <a:pt x="13" y="236"/>
                    </a:lnTo>
                    <a:lnTo>
                      <a:pt x="1173" y="236"/>
                    </a:lnTo>
                    <a:lnTo>
                      <a:pt x="1173" y="209"/>
                    </a:lnTo>
                    <a:lnTo>
                      <a:pt x="13" y="209"/>
                    </a:lnTo>
                    <a:lnTo>
                      <a:pt x="27" y="222"/>
                    </a:lnTo>
                    <a:lnTo>
                      <a:pt x="27" y="14"/>
                    </a:lnTo>
                    <a:lnTo>
                      <a:pt x="13" y="28"/>
                    </a:lnTo>
                    <a:lnTo>
                      <a:pt x="1173" y="28"/>
                    </a:lnTo>
                    <a:lnTo>
                      <a:pt x="1159" y="14"/>
                    </a:lnTo>
                    <a:lnTo>
                      <a:pt x="1159" y="222"/>
                    </a:lnTo>
                    <a:lnTo>
                      <a:pt x="1173" y="209"/>
                    </a:lnTo>
                    <a:lnTo>
                      <a:pt x="1173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3" name="Freeform 65"/>
              <p:cNvSpPr>
                <a:spLocks/>
              </p:cNvSpPr>
              <p:nvPr/>
            </p:nvSpPr>
            <p:spPr bwMode="auto">
              <a:xfrm>
                <a:off x="5008" y="1197"/>
                <a:ext cx="204" cy="222"/>
              </a:xfrm>
              <a:custGeom>
                <a:avLst/>
                <a:gdLst/>
                <a:ahLst/>
                <a:cxnLst>
                  <a:cxn ang="0">
                    <a:pos x="645" y="877"/>
                  </a:cxn>
                  <a:cxn ang="0">
                    <a:pos x="651" y="844"/>
                  </a:cxn>
                  <a:cxn ang="0">
                    <a:pos x="646" y="788"/>
                  </a:cxn>
                  <a:cxn ang="0">
                    <a:pos x="633" y="733"/>
                  </a:cxn>
                  <a:cxn ang="0">
                    <a:pos x="612" y="693"/>
                  </a:cxn>
                  <a:cxn ang="0">
                    <a:pos x="568" y="652"/>
                  </a:cxn>
                  <a:cxn ang="0">
                    <a:pos x="506" y="622"/>
                  </a:cxn>
                  <a:cxn ang="0">
                    <a:pos x="433" y="596"/>
                  </a:cxn>
                  <a:cxn ang="0">
                    <a:pos x="347" y="565"/>
                  </a:cxn>
                  <a:cxn ang="0">
                    <a:pos x="278" y="529"/>
                  </a:cxn>
                  <a:cxn ang="0">
                    <a:pos x="224" y="482"/>
                  </a:cxn>
                  <a:cxn ang="0">
                    <a:pos x="182" y="422"/>
                  </a:cxn>
                  <a:cxn ang="0">
                    <a:pos x="158" y="369"/>
                  </a:cxn>
                  <a:cxn ang="0">
                    <a:pos x="144" y="315"/>
                  </a:cxn>
                  <a:cxn ang="0">
                    <a:pos x="127" y="196"/>
                  </a:cxn>
                  <a:cxn ang="0">
                    <a:pos x="110" y="147"/>
                  </a:cxn>
                  <a:cxn ang="0">
                    <a:pos x="83" y="93"/>
                  </a:cxn>
                  <a:cxn ang="0">
                    <a:pos x="46" y="42"/>
                  </a:cxn>
                  <a:cxn ang="0">
                    <a:pos x="0" y="0"/>
                  </a:cxn>
                  <a:cxn ang="0">
                    <a:pos x="59" y="7"/>
                  </a:cxn>
                  <a:cxn ang="0">
                    <a:pos x="109" y="16"/>
                  </a:cxn>
                  <a:cxn ang="0">
                    <a:pos x="193" y="45"/>
                  </a:cxn>
                  <a:cxn ang="0">
                    <a:pos x="254" y="88"/>
                  </a:cxn>
                  <a:cxn ang="0">
                    <a:pos x="301" y="151"/>
                  </a:cxn>
                  <a:cxn ang="0">
                    <a:pos x="316" y="184"/>
                  </a:cxn>
                  <a:cxn ang="0">
                    <a:pos x="321" y="211"/>
                  </a:cxn>
                  <a:cxn ang="0">
                    <a:pos x="319" y="257"/>
                  </a:cxn>
                  <a:cxn ang="0">
                    <a:pos x="319" y="297"/>
                  </a:cxn>
                  <a:cxn ang="0">
                    <a:pos x="326" y="320"/>
                  </a:cxn>
                  <a:cxn ang="0">
                    <a:pos x="345" y="345"/>
                  </a:cxn>
                  <a:cxn ang="0">
                    <a:pos x="395" y="393"/>
                  </a:cxn>
                  <a:cxn ang="0">
                    <a:pos x="450" y="426"/>
                  </a:cxn>
                  <a:cxn ang="0">
                    <a:pos x="515" y="445"/>
                  </a:cxn>
                  <a:cxn ang="0">
                    <a:pos x="596" y="457"/>
                  </a:cxn>
                  <a:cxn ang="0">
                    <a:pos x="636" y="462"/>
                  </a:cxn>
                  <a:cxn ang="0">
                    <a:pos x="699" y="475"/>
                  </a:cxn>
                  <a:cxn ang="0">
                    <a:pos x="746" y="502"/>
                  </a:cxn>
                  <a:cxn ang="0">
                    <a:pos x="783" y="545"/>
                  </a:cxn>
                  <a:cxn ang="0">
                    <a:pos x="809" y="589"/>
                  </a:cxn>
                  <a:cxn ang="0">
                    <a:pos x="817" y="620"/>
                  </a:cxn>
                  <a:cxn ang="0">
                    <a:pos x="815" y="666"/>
                  </a:cxn>
                  <a:cxn ang="0">
                    <a:pos x="795" y="727"/>
                  </a:cxn>
                  <a:cxn ang="0">
                    <a:pos x="765" y="781"/>
                  </a:cxn>
                  <a:cxn ang="0">
                    <a:pos x="732" y="822"/>
                  </a:cxn>
                  <a:cxn ang="0">
                    <a:pos x="705" y="844"/>
                  </a:cxn>
                  <a:cxn ang="0">
                    <a:pos x="668" y="870"/>
                  </a:cxn>
                  <a:cxn ang="0">
                    <a:pos x="637" y="891"/>
                  </a:cxn>
                  <a:cxn ang="0">
                    <a:pos x="637" y="891"/>
                  </a:cxn>
                </a:cxnLst>
                <a:rect l="0" t="0" r="r" b="b"/>
                <a:pathLst>
                  <a:path w="818" h="891">
                    <a:moveTo>
                      <a:pt x="637" y="891"/>
                    </a:moveTo>
                    <a:lnTo>
                      <a:pt x="645" y="877"/>
                    </a:lnTo>
                    <a:lnTo>
                      <a:pt x="650" y="861"/>
                    </a:lnTo>
                    <a:lnTo>
                      <a:pt x="651" y="844"/>
                    </a:lnTo>
                    <a:lnTo>
                      <a:pt x="651" y="827"/>
                    </a:lnTo>
                    <a:lnTo>
                      <a:pt x="646" y="788"/>
                    </a:lnTo>
                    <a:lnTo>
                      <a:pt x="637" y="748"/>
                    </a:lnTo>
                    <a:lnTo>
                      <a:pt x="633" y="733"/>
                    </a:lnTo>
                    <a:lnTo>
                      <a:pt x="627" y="718"/>
                    </a:lnTo>
                    <a:lnTo>
                      <a:pt x="612" y="693"/>
                    </a:lnTo>
                    <a:lnTo>
                      <a:pt x="592" y="671"/>
                    </a:lnTo>
                    <a:lnTo>
                      <a:pt x="568" y="652"/>
                    </a:lnTo>
                    <a:lnTo>
                      <a:pt x="539" y="636"/>
                    </a:lnTo>
                    <a:lnTo>
                      <a:pt x="506" y="622"/>
                    </a:lnTo>
                    <a:lnTo>
                      <a:pt x="470" y="608"/>
                    </a:lnTo>
                    <a:lnTo>
                      <a:pt x="433" y="596"/>
                    </a:lnTo>
                    <a:lnTo>
                      <a:pt x="387" y="580"/>
                    </a:lnTo>
                    <a:lnTo>
                      <a:pt x="347" y="565"/>
                    </a:lnTo>
                    <a:lnTo>
                      <a:pt x="310" y="548"/>
                    </a:lnTo>
                    <a:lnTo>
                      <a:pt x="278" y="529"/>
                    </a:lnTo>
                    <a:lnTo>
                      <a:pt x="249" y="506"/>
                    </a:lnTo>
                    <a:lnTo>
                      <a:pt x="224" y="482"/>
                    </a:lnTo>
                    <a:lnTo>
                      <a:pt x="203" y="454"/>
                    </a:lnTo>
                    <a:lnTo>
                      <a:pt x="182" y="422"/>
                    </a:lnTo>
                    <a:lnTo>
                      <a:pt x="169" y="396"/>
                    </a:lnTo>
                    <a:lnTo>
                      <a:pt x="158" y="369"/>
                    </a:lnTo>
                    <a:lnTo>
                      <a:pt x="150" y="343"/>
                    </a:lnTo>
                    <a:lnTo>
                      <a:pt x="144" y="315"/>
                    </a:lnTo>
                    <a:lnTo>
                      <a:pt x="136" y="258"/>
                    </a:lnTo>
                    <a:lnTo>
                      <a:pt x="127" y="196"/>
                    </a:lnTo>
                    <a:lnTo>
                      <a:pt x="119" y="172"/>
                    </a:lnTo>
                    <a:lnTo>
                      <a:pt x="110" y="147"/>
                    </a:lnTo>
                    <a:lnTo>
                      <a:pt x="98" y="119"/>
                    </a:lnTo>
                    <a:lnTo>
                      <a:pt x="83" y="93"/>
                    </a:lnTo>
                    <a:lnTo>
                      <a:pt x="65" y="66"/>
                    </a:lnTo>
                    <a:lnTo>
                      <a:pt x="46" y="42"/>
                    </a:lnTo>
                    <a:lnTo>
                      <a:pt x="24" y="19"/>
                    </a:lnTo>
                    <a:lnTo>
                      <a:pt x="0" y="0"/>
                    </a:lnTo>
                    <a:lnTo>
                      <a:pt x="30" y="3"/>
                    </a:lnTo>
                    <a:lnTo>
                      <a:pt x="59" y="7"/>
                    </a:lnTo>
                    <a:lnTo>
                      <a:pt x="84" y="11"/>
                    </a:lnTo>
                    <a:lnTo>
                      <a:pt x="109" y="16"/>
                    </a:lnTo>
                    <a:lnTo>
                      <a:pt x="153" y="28"/>
                    </a:lnTo>
                    <a:lnTo>
                      <a:pt x="193" y="45"/>
                    </a:lnTo>
                    <a:lnTo>
                      <a:pt x="225" y="64"/>
                    </a:lnTo>
                    <a:lnTo>
                      <a:pt x="254" y="88"/>
                    </a:lnTo>
                    <a:lnTo>
                      <a:pt x="280" y="117"/>
                    </a:lnTo>
                    <a:lnTo>
                      <a:pt x="301" y="151"/>
                    </a:lnTo>
                    <a:lnTo>
                      <a:pt x="310" y="168"/>
                    </a:lnTo>
                    <a:lnTo>
                      <a:pt x="316" y="184"/>
                    </a:lnTo>
                    <a:lnTo>
                      <a:pt x="320" y="199"/>
                    </a:lnTo>
                    <a:lnTo>
                      <a:pt x="321" y="211"/>
                    </a:lnTo>
                    <a:lnTo>
                      <a:pt x="321" y="235"/>
                    </a:lnTo>
                    <a:lnTo>
                      <a:pt x="319" y="257"/>
                    </a:lnTo>
                    <a:lnTo>
                      <a:pt x="316" y="277"/>
                    </a:lnTo>
                    <a:lnTo>
                      <a:pt x="319" y="297"/>
                    </a:lnTo>
                    <a:lnTo>
                      <a:pt x="321" y="309"/>
                    </a:lnTo>
                    <a:lnTo>
                      <a:pt x="326" y="320"/>
                    </a:lnTo>
                    <a:lnTo>
                      <a:pt x="335" y="333"/>
                    </a:lnTo>
                    <a:lnTo>
                      <a:pt x="345" y="345"/>
                    </a:lnTo>
                    <a:lnTo>
                      <a:pt x="371" y="372"/>
                    </a:lnTo>
                    <a:lnTo>
                      <a:pt x="395" y="393"/>
                    </a:lnTo>
                    <a:lnTo>
                      <a:pt x="421" y="411"/>
                    </a:lnTo>
                    <a:lnTo>
                      <a:pt x="450" y="426"/>
                    </a:lnTo>
                    <a:lnTo>
                      <a:pt x="481" y="436"/>
                    </a:lnTo>
                    <a:lnTo>
                      <a:pt x="515" y="445"/>
                    </a:lnTo>
                    <a:lnTo>
                      <a:pt x="553" y="451"/>
                    </a:lnTo>
                    <a:lnTo>
                      <a:pt x="596" y="457"/>
                    </a:lnTo>
                    <a:lnTo>
                      <a:pt x="617" y="459"/>
                    </a:lnTo>
                    <a:lnTo>
                      <a:pt x="636" y="462"/>
                    </a:lnTo>
                    <a:lnTo>
                      <a:pt x="671" y="467"/>
                    </a:lnTo>
                    <a:lnTo>
                      <a:pt x="699" y="475"/>
                    </a:lnTo>
                    <a:lnTo>
                      <a:pt x="724" y="487"/>
                    </a:lnTo>
                    <a:lnTo>
                      <a:pt x="746" y="502"/>
                    </a:lnTo>
                    <a:lnTo>
                      <a:pt x="765" y="521"/>
                    </a:lnTo>
                    <a:lnTo>
                      <a:pt x="783" y="545"/>
                    </a:lnTo>
                    <a:lnTo>
                      <a:pt x="802" y="575"/>
                    </a:lnTo>
                    <a:lnTo>
                      <a:pt x="809" y="589"/>
                    </a:lnTo>
                    <a:lnTo>
                      <a:pt x="814" y="604"/>
                    </a:lnTo>
                    <a:lnTo>
                      <a:pt x="817" y="620"/>
                    </a:lnTo>
                    <a:lnTo>
                      <a:pt x="818" y="635"/>
                    </a:lnTo>
                    <a:lnTo>
                      <a:pt x="815" y="666"/>
                    </a:lnTo>
                    <a:lnTo>
                      <a:pt x="808" y="698"/>
                    </a:lnTo>
                    <a:lnTo>
                      <a:pt x="795" y="727"/>
                    </a:lnTo>
                    <a:lnTo>
                      <a:pt x="780" y="756"/>
                    </a:lnTo>
                    <a:lnTo>
                      <a:pt x="765" y="781"/>
                    </a:lnTo>
                    <a:lnTo>
                      <a:pt x="748" y="804"/>
                    </a:lnTo>
                    <a:lnTo>
                      <a:pt x="732" y="822"/>
                    </a:lnTo>
                    <a:lnTo>
                      <a:pt x="718" y="834"/>
                    </a:lnTo>
                    <a:lnTo>
                      <a:pt x="705" y="844"/>
                    </a:lnTo>
                    <a:lnTo>
                      <a:pt x="693" y="853"/>
                    </a:lnTo>
                    <a:lnTo>
                      <a:pt x="668" y="870"/>
                    </a:lnTo>
                    <a:lnTo>
                      <a:pt x="654" y="880"/>
                    </a:lnTo>
                    <a:lnTo>
                      <a:pt x="637" y="891"/>
                    </a:lnTo>
                    <a:lnTo>
                      <a:pt x="637" y="887"/>
                    </a:lnTo>
                    <a:lnTo>
                      <a:pt x="637" y="891"/>
                    </a:lnTo>
                    <a:close/>
                  </a:path>
                </a:pathLst>
              </a:custGeom>
              <a:solidFill>
                <a:srgbClr val="5B99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4" name="Freeform 66"/>
              <p:cNvSpPr>
                <a:spLocks/>
              </p:cNvSpPr>
              <p:nvPr/>
            </p:nvSpPr>
            <p:spPr bwMode="auto">
              <a:xfrm>
                <a:off x="5011" y="1199"/>
                <a:ext cx="199" cy="217"/>
              </a:xfrm>
              <a:custGeom>
                <a:avLst/>
                <a:gdLst/>
                <a:ahLst/>
                <a:cxnLst>
                  <a:cxn ang="0">
                    <a:pos x="349" y="362"/>
                  </a:cxn>
                  <a:cxn ang="0">
                    <a:pos x="400" y="401"/>
                  </a:cxn>
                  <a:cxn ang="0">
                    <a:pos x="456" y="426"/>
                  </a:cxn>
                  <a:cxn ang="0">
                    <a:pos x="527" y="441"/>
                  </a:cxn>
                  <a:cxn ang="0">
                    <a:pos x="609" y="453"/>
                  </a:cxn>
                  <a:cxn ang="0">
                    <a:pos x="673" y="466"/>
                  </a:cxn>
                  <a:cxn ang="0">
                    <a:pos x="719" y="492"/>
                  </a:cxn>
                  <a:cxn ang="0">
                    <a:pos x="760" y="533"/>
                  </a:cxn>
                  <a:cxn ang="0">
                    <a:pos x="786" y="576"/>
                  </a:cxn>
                  <a:cxn ang="0">
                    <a:pos x="795" y="621"/>
                  </a:cxn>
                  <a:cxn ang="0">
                    <a:pos x="788" y="681"/>
                  </a:cxn>
                  <a:cxn ang="0">
                    <a:pos x="762" y="738"/>
                  </a:cxn>
                  <a:cxn ang="0">
                    <a:pos x="732" y="784"/>
                  </a:cxn>
                  <a:cxn ang="0">
                    <a:pos x="705" y="816"/>
                  </a:cxn>
                  <a:cxn ang="0">
                    <a:pos x="681" y="837"/>
                  </a:cxn>
                  <a:cxn ang="0">
                    <a:pos x="645" y="861"/>
                  </a:cxn>
                  <a:cxn ang="0">
                    <a:pos x="635" y="856"/>
                  </a:cxn>
                  <a:cxn ang="0">
                    <a:pos x="638" y="823"/>
                  </a:cxn>
                  <a:cxn ang="0">
                    <a:pos x="628" y="766"/>
                  </a:cxn>
                  <a:cxn ang="0">
                    <a:pos x="604" y="698"/>
                  </a:cxn>
                  <a:cxn ang="0">
                    <a:pos x="566" y="652"/>
                  </a:cxn>
                  <a:cxn ang="0">
                    <a:pos x="512" y="618"/>
                  </a:cxn>
                  <a:cxn ang="0">
                    <a:pos x="446" y="592"/>
                  </a:cxn>
                  <a:cxn ang="0">
                    <a:pos x="366" y="564"/>
                  </a:cxn>
                  <a:cxn ang="0">
                    <a:pos x="292" y="531"/>
                  </a:cxn>
                  <a:cxn ang="0">
                    <a:pos x="235" y="489"/>
                  </a:cxn>
                  <a:cxn ang="0">
                    <a:pos x="190" y="439"/>
                  </a:cxn>
                  <a:cxn ang="0">
                    <a:pos x="158" y="382"/>
                  </a:cxn>
                  <a:cxn ang="0">
                    <a:pos x="133" y="300"/>
                  </a:cxn>
                  <a:cxn ang="0">
                    <a:pos x="118" y="210"/>
                  </a:cxn>
                  <a:cxn ang="0">
                    <a:pos x="106" y="157"/>
                  </a:cxn>
                  <a:cxn ang="0">
                    <a:pos x="88" y="109"/>
                  </a:cxn>
                  <a:cxn ang="0">
                    <a:pos x="60" y="60"/>
                  </a:cxn>
                  <a:cxn ang="0">
                    <a:pos x="22" y="17"/>
                  </a:cxn>
                  <a:cxn ang="0">
                    <a:pos x="28" y="3"/>
                  </a:cxn>
                  <a:cxn ang="0">
                    <a:pos x="80" y="10"/>
                  </a:cxn>
                  <a:cxn ang="0">
                    <a:pos x="146" y="28"/>
                  </a:cxn>
                  <a:cxn ang="0">
                    <a:pos x="214" y="63"/>
                  </a:cxn>
                  <a:cxn ang="0">
                    <a:pos x="264" y="116"/>
                  </a:cxn>
                  <a:cxn ang="0">
                    <a:pos x="293" y="166"/>
                  </a:cxn>
                  <a:cxn ang="0">
                    <a:pos x="302" y="195"/>
                  </a:cxn>
                  <a:cxn ang="0">
                    <a:pos x="305" y="230"/>
                  </a:cxn>
                  <a:cxn ang="0">
                    <a:pos x="300" y="269"/>
                  </a:cxn>
                  <a:cxn ang="0">
                    <a:pos x="305" y="300"/>
                  </a:cxn>
                  <a:cxn ang="0">
                    <a:pos x="316" y="324"/>
                  </a:cxn>
                  <a:cxn ang="0">
                    <a:pos x="326" y="334"/>
                  </a:cxn>
                </a:cxnLst>
                <a:rect l="0" t="0" r="r" b="b"/>
                <a:pathLst>
                  <a:path w="795" h="871">
                    <a:moveTo>
                      <a:pt x="326" y="336"/>
                    </a:moveTo>
                    <a:lnTo>
                      <a:pt x="349" y="362"/>
                    </a:lnTo>
                    <a:lnTo>
                      <a:pt x="373" y="383"/>
                    </a:lnTo>
                    <a:lnTo>
                      <a:pt x="400" y="401"/>
                    </a:lnTo>
                    <a:lnTo>
                      <a:pt x="427" y="415"/>
                    </a:lnTo>
                    <a:lnTo>
                      <a:pt x="456" y="426"/>
                    </a:lnTo>
                    <a:lnTo>
                      <a:pt x="491" y="435"/>
                    </a:lnTo>
                    <a:lnTo>
                      <a:pt x="527" y="441"/>
                    </a:lnTo>
                    <a:lnTo>
                      <a:pt x="569" y="448"/>
                    </a:lnTo>
                    <a:lnTo>
                      <a:pt x="609" y="453"/>
                    </a:lnTo>
                    <a:lnTo>
                      <a:pt x="643" y="458"/>
                    </a:lnTo>
                    <a:lnTo>
                      <a:pt x="673" y="466"/>
                    </a:lnTo>
                    <a:lnTo>
                      <a:pt x="698" y="478"/>
                    </a:lnTo>
                    <a:lnTo>
                      <a:pt x="719" y="492"/>
                    </a:lnTo>
                    <a:lnTo>
                      <a:pt x="741" y="511"/>
                    </a:lnTo>
                    <a:lnTo>
                      <a:pt x="760" y="533"/>
                    </a:lnTo>
                    <a:lnTo>
                      <a:pt x="779" y="563"/>
                    </a:lnTo>
                    <a:lnTo>
                      <a:pt x="786" y="576"/>
                    </a:lnTo>
                    <a:lnTo>
                      <a:pt x="791" y="592"/>
                    </a:lnTo>
                    <a:lnTo>
                      <a:pt x="795" y="621"/>
                    </a:lnTo>
                    <a:lnTo>
                      <a:pt x="794" y="651"/>
                    </a:lnTo>
                    <a:lnTo>
                      <a:pt x="788" y="681"/>
                    </a:lnTo>
                    <a:lnTo>
                      <a:pt x="776" y="710"/>
                    </a:lnTo>
                    <a:lnTo>
                      <a:pt x="762" y="738"/>
                    </a:lnTo>
                    <a:lnTo>
                      <a:pt x="747" y="762"/>
                    </a:lnTo>
                    <a:lnTo>
                      <a:pt x="732" y="784"/>
                    </a:lnTo>
                    <a:lnTo>
                      <a:pt x="718" y="803"/>
                    </a:lnTo>
                    <a:lnTo>
                      <a:pt x="705" y="816"/>
                    </a:lnTo>
                    <a:lnTo>
                      <a:pt x="693" y="828"/>
                    </a:lnTo>
                    <a:lnTo>
                      <a:pt x="681" y="837"/>
                    </a:lnTo>
                    <a:lnTo>
                      <a:pt x="657" y="853"/>
                    </a:lnTo>
                    <a:lnTo>
                      <a:pt x="645" y="861"/>
                    </a:lnTo>
                    <a:lnTo>
                      <a:pt x="630" y="871"/>
                    </a:lnTo>
                    <a:lnTo>
                      <a:pt x="635" y="856"/>
                    </a:lnTo>
                    <a:lnTo>
                      <a:pt x="637" y="840"/>
                    </a:lnTo>
                    <a:lnTo>
                      <a:pt x="638" y="823"/>
                    </a:lnTo>
                    <a:lnTo>
                      <a:pt x="636" y="805"/>
                    </a:lnTo>
                    <a:lnTo>
                      <a:pt x="628" y="766"/>
                    </a:lnTo>
                    <a:lnTo>
                      <a:pt x="616" y="727"/>
                    </a:lnTo>
                    <a:lnTo>
                      <a:pt x="604" y="698"/>
                    </a:lnTo>
                    <a:lnTo>
                      <a:pt x="588" y="674"/>
                    </a:lnTo>
                    <a:lnTo>
                      <a:pt x="566" y="652"/>
                    </a:lnTo>
                    <a:lnTo>
                      <a:pt x="541" y="635"/>
                    </a:lnTo>
                    <a:lnTo>
                      <a:pt x="512" y="618"/>
                    </a:lnTo>
                    <a:lnTo>
                      <a:pt x="480" y="604"/>
                    </a:lnTo>
                    <a:lnTo>
                      <a:pt x="446" y="592"/>
                    </a:lnTo>
                    <a:lnTo>
                      <a:pt x="408" y="579"/>
                    </a:lnTo>
                    <a:lnTo>
                      <a:pt x="366" y="564"/>
                    </a:lnTo>
                    <a:lnTo>
                      <a:pt x="326" y="547"/>
                    </a:lnTo>
                    <a:lnTo>
                      <a:pt x="292" y="531"/>
                    </a:lnTo>
                    <a:lnTo>
                      <a:pt x="262" y="511"/>
                    </a:lnTo>
                    <a:lnTo>
                      <a:pt x="235" y="489"/>
                    </a:lnTo>
                    <a:lnTo>
                      <a:pt x="211" y="465"/>
                    </a:lnTo>
                    <a:lnTo>
                      <a:pt x="190" y="439"/>
                    </a:lnTo>
                    <a:lnTo>
                      <a:pt x="171" y="408"/>
                    </a:lnTo>
                    <a:lnTo>
                      <a:pt x="158" y="382"/>
                    </a:lnTo>
                    <a:lnTo>
                      <a:pt x="148" y="354"/>
                    </a:lnTo>
                    <a:lnTo>
                      <a:pt x="133" y="300"/>
                    </a:lnTo>
                    <a:lnTo>
                      <a:pt x="123" y="242"/>
                    </a:lnTo>
                    <a:lnTo>
                      <a:pt x="118" y="210"/>
                    </a:lnTo>
                    <a:lnTo>
                      <a:pt x="113" y="178"/>
                    </a:lnTo>
                    <a:lnTo>
                      <a:pt x="106" y="157"/>
                    </a:lnTo>
                    <a:lnTo>
                      <a:pt x="99" y="133"/>
                    </a:lnTo>
                    <a:lnTo>
                      <a:pt x="88" y="109"/>
                    </a:lnTo>
                    <a:lnTo>
                      <a:pt x="75" y="84"/>
                    </a:lnTo>
                    <a:lnTo>
                      <a:pt x="60" y="60"/>
                    </a:lnTo>
                    <a:lnTo>
                      <a:pt x="42" y="37"/>
                    </a:lnTo>
                    <a:lnTo>
                      <a:pt x="22" y="17"/>
                    </a:lnTo>
                    <a:lnTo>
                      <a:pt x="0" y="0"/>
                    </a:lnTo>
                    <a:lnTo>
                      <a:pt x="28" y="3"/>
                    </a:lnTo>
                    <a:lnTo>
                      <a:pt x="55" y="7"/>
                    </a:lnTo>
                    <a:lnTo>
                      <a:pt x="80" y="10"/>
                    </a:lnTo>
                    <a:lnTo>
                      <a:pt x="103" y="15"/>
                    </a:lnTo>
                    <a:lnTo>
                      <a:pt x="146" y="28"/>
                    </a:lnTo>
                    <a:lnTo>
                      <a:pt x="182" y="44"/>
                    </a:lnTo>
                    <a:lnTo>
                      <a:pt x="214" y="63"/>
                    </a:lnTo>
                    <a:lnTo>
                      <a:pt x="240" y="87"/>
                    </a:lnTo>
                    <a:lnTo>
                      <a:pt x="264" y="116"/>
                    </a:lnTo>
                    <a:lnTo>
                      <a:pt x="285" y="149"/>
                    </a:lnTo>
                    <a:lnTo>
                      <a:pt x="293" y="166"/>
                    </a:lnTo>
                    <a:lnTo>
                      <a:pt x="299" y="181"/>
                    </a:lnTo>
                    <a:lnTo>
                      <a:pt x="302" y="195"/>
                    </a:lnTo>
                    <a:lnTo>
                      <a:pt x="305" y="207"/>
                    </a:lnTo>
                    <a:lnTo>
                      <a:pt x="305" y="230"/>
                    </a:lnTo>
                    <a:lnTo>
                      <a:pt x="302" y="250"/>
                    </a:lnTo>
                    <a:lnTo>
                      <a:pt x="300" y="269"/>
                    </a:lnTo>
                    <a:lnTo>
                      <a:pt x="301" y="290"/>
                    </a:lnTo>
                    <a:lnTo>
                      <a:pt x="305" y="300"/>
                    </a:lnTo>
                    <a:lnTo>
                      <a:pt x="309" y="311"/>
                    </a:lnTo>
                    <a:lnTo>
                      <a:pt x="316" y="324"/>
                    </a:lnTo>
                    <a:lnTo>
                      <a:pt x="326" y="336"/>
                    </a:lnTo>
                    <a:lnTo>
                      <a:pt x="326" y="334"/>
                    </a:lnTo>
                    <a:lnTo>
                      <a:pt x="326" y="336"/>
                    </a:lnTo>
                    <a:close/>
                  </a:path>
                </a:pathLst>
              </a:custGeom>
              <a:solidFill>
                <a:srgbClr val="649E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5" name="Freeform 67"/>
              <p:cNvSpPr>
                <a:spLocks/>
              </p:cNvSpPr>
              <p:nvPr/>
            </p:nvSpPr>
            <p:spPr bwMode="auto">
              <a:xfrm>
                <a:off x="5014" y="1201"/>
                <a:ext cx="194" cy="213"/>
              </a:xfrm>
              <a:custGeom>
                <a:avLst/>
                <a:gdLst/>
                <a:ahLst/>
                <a:cxnLst>
                  <a:cxn ang="0">
                    <a:pos x="331" y="352"/>
                  </a:cxn>
                  <a:cxn ang="0">
                    <a:pos x="379" y="392"/>
                  </a:cxn>
                  <a:cxn ang="0">
                    <a:pos x="435" y="418"/>
                  </a:cxn>
                  <a:cxn ang="0">
                    <a:pos x="503" y="433"/>
                  </a:cxn>
                  <a:cxn ang="0">
                    <a:pos x="581" y="445"/>
                  </a:cxn>
                  <a:cxn ang="0">
                    <a:pos x="644" y="460"/>
                  </a:cxn>
                  <a:cxn ang="0">
                    <a:pos x="694" y="485"/>
                  </a:cxn>
                  <a:cxn ang="0">
                    <a:pos x="735" y="525"/>
                  </a:cxn>
                  <a:cxn ang="0">
                    <a:pos x="763" y="566"/>
                  </a:cxn>
                  <a:cxn ang="0">
                    <a:pos x="773" y="609"/>
                  </a:cxn>
                  <a:cxn ang="0">
                    <a:pos x="768" y="668"/>
                  </a:cxn>
                  <a:cxn ang="0">
                    <a:pos x="747" y="723"/>
                  </a:cxn>
                  <a:cxn ang="0">
                    <a:pos x="719" y="768"/>
                  </a:cxn>
                  <a:cxn ang="0">
                    <a:pos x="694" y="800"/>
                  </a:cxn>
                  <a:cxn ang="0">
                    <a:pos x="671" y="820"/>
                  </a:cxn>
                  <a:cxn ang="0">
                    <a:pos x="634" y="844"/>
                  </a:cxn>
                  <a:cxn ang="0">
                    <a:pos x="625" y="838"/>
                  </a:cxn>
                  <a:cxn ang="0">
                    <a:pos x="627" y="803"/>
                  </a:cxn>
                  <a:cxn ang="0">
                    <a:pos x="613" y="745"/>
                  </a:cxn>
                  <a:cxn ang="0">
                    <a:pos x="581" y="680"/>
                  </a:cxn>
                  <a:cxn ang="0">
                    <a:pos x="541" y="634"/>
                  </a:cxn>
                  <a:cxn ang="0">
                    <a:pos x="486" y="600"/>
                  </a:cxn>
                  <a:cxn ang="0">
                    <a:pos x="422" y="573"/>
                  </a:cxn>
                  <a:cxn ang="0">
                    <a:pos x="346" y="546"/>
                  </a:cxn>
                  <a:cxn ang="0">
                    <a:pos x="277" y="512"/>
                  </a:cxn>
                  <a:cxn ang="0">
                    <a:pos x="221" y="471"/>
                  </a:cxn>
                  <a:cxn ang="0">
                    <a:pos x="178" y="422"/>
                  </a:cxn>
                  <a:cxn ang="0">
                    <a:pos x="148" y="365"/>
                  </a:cxn>
                  <a:cxn ang="0">
                    <a:pos x="124" y="283"/>
                  </a:cxn>
                  <a:cxn ang="0">
                    <a:pos x="114" y="225"/>
                  </a:cxn>
                  <a:cxn ang="0">
                    <a:pos x="97" y="143"/>
                  </a:cxn>
                  <a:cxn ang="0">
                    <a:pos x="80" y="100"/>
                  </a:cxn>
                  <a:cxn ang="0">
                    <a:pos x="54" y="54"/>
                  </a:cxn>
                  <a:cxn ang="0">
                    <a:pos x="20" y="15"/>
                  </a:cxn>
                  <a:cxn ang="0">
                    <a:pos x="52" y="6"/>
                  </a:cxn>
                  <a:cxn ang="0">
                    <a:pos x="136" y="29"/>
                  </a:cxn>
                  <a:cxn ang="0">
                    <a:pos x="201" y="64"/>
                  </a:cxn>
                  <a:cxn ang="0">
                    <a:pos x="250" y="116"/>
                  </a:cxn>
                  <a:cxn ang="0">
                    <a:pos x="277" y="164"/>
                  </a:cxn>
                  <a:cxn ang="0">
                    <a:pos x="286" y="191"/>
                  </a:cxn>
                  <a:cxn ang="0">
                    <a:pos x="288" y="225"/>
                  </a:cxn>
                  <a:cxn ang="0">
                    <a:pos x="283" y="263"/>
                  </a:cxn>
                  <a:cxn ang="0">
                    <a:pos x="287" y="292"/>
                  </a:cxn>
                  <a:cxn ang="0">
                    <a:pos x="298" y="313"/>
                  </a:cxn>
                </a:cxnLst>
                <a:rect l="0" t="0" r="r" b="b"/>
                <a:pathLst>
                  <a:path w="773" h="853">
                    <a:moveTo>
                      <a:pt x="308" y="326"/>
                    </a:moveTo>
                    <a:lnTo>
                      <a:pt x="331" y="352"/>
                    </a:lnTo>
                    <a:lnTo>
                      <a:pt x="354" y="374"/>
                    </a:lnTo>
                    <a:lnTo>
                      <a:pt x="379" y="392"/>
                    </a:lnTo>
                    <a:lnTo>
                      <a:pt x="406" y="407"/>
                    </a:lnTo>
                    <a:lnTo>
                      <a:pt x="435" y="418"/>
                    </a:lnTo>
                    <a:lnTo>
                      <a:pt x="467" y="427"/>
                    </a:lnTo>
                    <a:lnTo>
                      <a:pt x="503" y="433"/>
                    </a:lnTo>
                    <a:lnTo>
                      <a:pt x="542" y="440"/>
                    </a:lnTo>
                    <a:lnTo>
                      <a:pt x="581" y="445"/>
                    </a:lnTo>
                    <a:lnTo>
                      <a:pt x="615" y="451"/>
                    </a:lnTo>
                    <a:lnTo>
                      <a:pt x="644" y="460"/>
                    </a:lnTo>
                    <a:lnTo>
                      <a:pt x="671" y="471"/>
                    </a:lnTo>
                    <a:lnTo>
                      <a:pt x="694" y="485"/>
                    </a:lnTo>
                    <a:lnTo>
                      <a:pt x="715" y="503"/>
                    </a:lnTo>
                    <a:lnTo>
                      <a:pt x="735" y="525"/>
                    </a:lnTo>
                    <a:lnTo>
                      <a:pt x="756" y="552"/>
                    </a:lnTo>
                    <a:lnTo>
                      <a:pt x="763" y="566"/>
                    </a:lnTo>
                    <a:lnTo>
                      <a:pt x="768" y="580"/>
                    </a:lnTo>
                    <a:lnTo>
                      <a:pt x="773" y="609"/>
                    </a:lnTo>
                    <a:lnTo>
                      <a:pt x="773" y="638"/>
                    </a:lnTo>
                    <a:lnTo>
                      <a:pt x="768" y="668"/>
                    </a:lnTo>
                    <a:lnTo>
                      <a:pt x="758" y="696"/>
                    </a:lnTo>
                    <a:lnTo>
                      <a:pt x="747" y="723"/>
                    </a:lnTo>
                    <a:lnTo>
                      <a:pt x="733" y="747"/>
                    </a:lnTo>
                    <a:lnTo>
                      <a:pt x="719" y="768"/>
                    </a:lnTo>
                    <a:lnTo>
                      <a:pt x="706" y="786"/>
                    </a:lnTo>
                    <a:lnTo>
                      <a:pt x="694" y="800"/>
                    </a:lnTo>
                    <a:lnTo>
                      <a:pt x="682" y="811"/>
                    </a:lnTo>
                    <a:lnTo>
                      <a:pt x="671" y="820"/>
                    </a:lnTo>
                    <a:lnTo>
                      <a:pt x="647" y="836"/>
                    </a:lnTo>
                    <a:lnTo>
                      <a:pt x="634" y="844"/>
                    </a:lnTo>
                    <a:lnTo>
                      <a:pt x="622" y="853"/>
                    </a:lnTo>
                    <a:lnTo>
                      <a:pt x="625" y="838"/>
                    </a:lnTo>
                    <a:lnTo>
                      <a:pt x="628" y="821"/>
                    </a:lnTo>
                    <a:lnTo>
                      <a:pt x="627" y="803"/>
                    </a:lnTo>
                    <a:lnTo>
                      <a:pt x="624" y="784"/>
                    </a:lnTo>
                    <a:lnTo>
                      <a:pt x="613" y="745"/>
                    </a:lnTo>
                    <a:lnTo>
                      <a:pt x="595" y="707"/>
                    </a:lnTo>
                    <a:lnTo>
                      <a:pt x="581" y="680"/>
                    </a:lnTo>
                    <a:lnTo>
                      <a:pt x="562" y="654"/>
                    </a:lnTo>
                    <a:lnTo>
                      <a:pt x="541" y="634"/>
                    </a:lnTo>
                    <a:lnTo>
                      <a:pt x="514" y="615"/>
                    </a:lnTo>
                    <a:lnTo>
                      <a:pt x="486" y="600"/>
                    </a:lnTo>
                    <a:lnTo>
                      <a:pt x="455" y="586"/>
                    </a:lnTo>
                    <a:lnTo>
                      <a:pt x="422" y="573"/>
                    </a:lnTo>
                    <a:lnTo>
                      <a:pt x="387" y="561"/>
                    </a:lnTo>
                    <a:lnTo>
                      <a:pt x="346" y="546"/>
                    </a:lnTo>
                    <a:lnTo>
                      <a:pt x="310" y="529"/>
                    </a:lnTo>
                    <a:lnTo>
                      <a:pt x="277" y="512"/>
                    </a:lnTo>
                    <a:lnTo>
                      <a:pt x="248" y="493"/>
                    </a:lnTo>
                    <a:lnTo>
                      <a:pt x="221" y="471"/>
                    </a:lnTo>
                    <a:lnTo>
                      <a:pt x="198" y="448"/>
                    </a:lnTo>
                    <a:lnTo>
                      <a:pt x="178" y="422"/>
                    </a:lnTo>
                    <a:lnTo>
                      <a:pt x="160" y="392"/>
                    </a:lnTo>
                    <a:lnTo>
                      <a:pt x="148" y="365"/>
                    </a:lnTo>
                    <a:lnTo>
                      <a:pt x="138" y="338"/>
                    </a:lnTo>
                    <a:lnTo>
                      <a:pt x="124" y="283"/>
                    </a:lnTo>
                    <a:lnTo>
                      <a:pt x="119" y="254"/>
                    </a:lnTo>
                    <a:lnTo>
                      <a:pt x="114" y="225"/>
                    </a:lnTo>
                    <a:lnTo>
                      <a:pt x="102" y="163"/>
                    </a:lnTo>
                    <a:lnTo>
                      <a:pt x="97" y="143"/>
                    </a:lnTo>
                    <a:lnTo>
                      <a:pt x="90" y="121"/>
                    </a:lnTo>
                    <a:lnTo>
                      <a:pt x="80" y="100"/>
                    </a:lnTo>
                    <a:lnTo>
                      <a:pt x="68" y="77"/>
                    </a:lnTo>
                    <a:lnTo>
                      <a:pt x="54" y="54"/>
                    </a:lnTo>
                    <a:lnTo>
                      <a:pt x="38" y="34"/>
                    </a:lnTo>
                    <a:lnTo>
                      <a:pt x="20" y="15"/>
                    </a:lnTo>
                    <a:lnTo>
                      <a:pt x="0" y="0"/>
                    </a:lnTo>
                    <a:lnTo>
                      <a:pt x="52" y="6"/>
                    </a:lnTo>
                    <a:lnTo>
                      <a:pt x="96" y="16"/>
                    </a:lnTo>
                    <a:lnTo>
                      <a:pt x="136" y="29"/>
                    </a:lnTo>
                    <a:lnTo>
                      <a:pt x="171" y="45"/>
                    </a:lnTo>
                    <a:lnTo>
                      <a:pt x="201" y="64"/>
                    </a:lnTo>
                    <a:lnTo>
                      <a:pt x="227" y="88"/>
                    </a:lnTo>
                    <a:lnTo>
                      <a:pt x="250" y="116"/>
                    </a:lnTo>
                    <a:lnTo>
                      <a:pt x="269" y="148"/>
                    </a:lnTo>
                    <a:lnTo>
                      <a:pt x="277" y="164"/>
                    </a:lnTo>
                    <a:lnTo>
                      <a:pt x="283" y="178"/>
                    </a:lnTo>
                    <a:lnTo>
                      <a:pt x="286" y="191"/>
                    </a:lnTo>
                    <a:lnTo>
                      <a:pt x="288" y="203"/>
                    </a:lnTo>
                    <a:lnTo>
                      <a:pt x="288" y="225"/>
                    </a:lnTo>
                    <a:lnTo>
                      <a:pt x="286" y="245"/>
                    </a:lnTo>
                    <a:lnTo>
                      <a:pt x="283" y="263"/>
                    </a:lnTo>
                    <a:lnTo>
                      <a:pt x="284" y="282"/>
                    </a:lnTo>
                    <a:lnTo>
                      <a:pt x="287" y="292"/>
                    </a:lnTo>
                    <a:lnTo>
                      <a:pt x="292" y="302"/>
                    </a:lnTo>
                    <a:lnTo>
                      <a:pt x="298" y="313"/>
                    </a:lnTo>
                    <a:lnTo>
                      <a:pt x="308" y="326"/>
                    </a:lnTo>
                    <a:close/>
                  </a:path>
                </a:pathLst>
              </a:custGeom>
              <a:solidFill>
                <a:srgbClr val="6DA4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6" name="Freeform 68"/>
              <p:cNvSpPr>
                <a:spLocks/>
              </p:cNvSpPr>
              <p:nvPr/>
            </p:nvSpPr>
            <p:spPr bwMode="auto">
              <a:xfrm>
                <a:off x="5018" y="1203"/>
                <a:ext cx="188" cy="208"/>
              </a:xfrm>
              <a:custGeom>
                <a:avLst/>
                <a:gdLst/>
                <a:ahLst/>
                <a:cxnLst>
                  <a:cxn ang="0">
                    <a:pos x="312" y="344"/>
                  </a:cxn>
                  <a:cxn ang="0">
                    <a:pos x="357" y="383"/>
                  </a:cxn>
                  <a:cxn ang="0">
                    <a:pos x="413" y="410"/>
                  </a:cxn>
                  <a:cxn ang="0">
                    <a:pos x="478" y="425"/>
                  </a:cxn>
                  <a:cxn ang="0">
                    <a:pos x="554" y="436"/>
                  </a:cxn>
                  <a:cxn ang="0">
                    <a:pos x="617" y="453"/>
                  </a:cxn>
                  <a:cxn ang="0">
                    <a:pos x="669" y="478"/>
                  </a:cxn>
                  <a:cxn ang="0">
                    <a:pos x="712" y="518"/>
                  </a:cxn>
                  <a:cxn ang="0">
                    <a:pos x="740" y="558"/>
                  </a:cxn>
                  <a:cxn ang="0">
                    <a:pos x="751" y="597"/>
                  </a:cxn>
                  <a:cxn ang="0">
                    <a:pos x="749" y="652"/>
                  </a:cxn>
                  <a:cxn ang="0">
                    <a:pos x="731" y="707"/>
                  </a:cxn>
                  <a:cxn ang="0">
                    <a:pos x="706" y="751"/>
                  </a:cxn>
                  <a:cxn ang="0">
                    <a:pos x="681" y="784"/>
                  </a:cxn>
                  <a:cxn ang="0">
                    <a:pos x="659" y="804"/>
                  </a:cxn>
                  <a:cxn ang="0">
                    <a:pos x="614" y="836"/>
                  </a:cxn>
                  <a:cxn ang="0">
                    <a:pos x="617" y="801"/>
                  </a:cxn>
                  <a:cxn ang="0">
                    <a:pos x="611" y="764"/>
                  </a:cxn>
                  <a:cxn ang="0">
                    <a:pos x="577" y="688"/>
                  </a:cxn>
                  <a:cxn ang="0">
                    <a:pos x="539" y="637"/>
                  </a:cxn>
                  <a:cxn ang="0">
                    <a:pos x="489" y="599"/>
                  </a:cxn>
                  <a:cxn ang="0">
                    <a:pos x="429" y="569"/>
                  </a:cxn>
                  <a:cxn ang="0">
                    <a:pos x="324" y="529"/>
                  </a:cxn>
                  <a:cxn ang="0">
                    <a:pos x="259" y="497"/>
                  </a:cxn>
                  <a:cxn ang="0">
                    <a:pos x="207" y="458"/>
                  </a:cxn>
                  <a:cxn ang="0">
                    <a:pos x="165" y="409"/>
                  </a:cxn>
                  <a:cxn ang="0">
                    <a:pos x="136" y="353"/>
                  </a:cxn>
                  <a:cxn ang="0">
                    <a:pos x="113" y="270"/>
                  </a:cxn>
                  <a:cxn ang="0">
                    <a:pos x="89" y="148"/>
                  </a:cxn>
                  <a:cxn ang="0">
                    <a:pos x="79" y="110"/>
                  </a:cxn>
                  <a:cxn ang="0">
                    <a:pos x="60" y="69"/>
                  </a:cxn>
                  <a:cxn ang="0">
                    <a:pos x="34" y="31"/>
                  </a:cxn>
                  <a:cxn ang="0">
                    <a:pos x="0" y="0"/>
                  </a:cxn>
                  <a:cxn ang="0">
                    <a:pos x="91" y="18"/>
                  </a:cxn>
                  <a:cxn ang="0">
                    <a:pos x="161" y="47"/>
                  </a:cxn>
                  <a:cxn ang="0">
                    <a:pos x="213" y="89"/>
                  </a:cxn>
                  <a:cxn ang="0">
                    <a:pos x="252" y="146"/>
                  </a:cxn>
                  <a:cxn ang="0">
                    <a:pos x="265" y="175"/>
                  </a:cxn>
                  <a:cxn ang="0">
                    <a:pos x="270" y="199"/>
                  </a:cxn>
                  <a:cxn ang="0">
                    <a:pos x="269" y="239"/>
                  </a:cxn>
                  <a:cxn ang="0">
                    <a:pos x="269" y="276"/>
                  </a:cxn>
                  <a:cxn ang="0">
                    <a:pos x="275" y="296"/>
                  </a:cxn>
                  <a:cxn ang="0">
                    <a:pos x="290" y="319"/>
                  </a:cxn>
                  <a:cxn ang="0">
                    <a:pos x="290" y="319"/>
                  </a:cxn>
                </a:cxnLst>
                <a:rect l="0" t="0" r="r" b="b"/>
                <a:pathLst>
                  <a:path w="753" h="836">
                    <a:moveTo>
                      <a:pt x="290" y="319"/>
                    </a:moveTo>
                    <a:lnTo>
                      <a:pt x="312" y="344"/>
                    </a:lnTo>
                    <a:lnTo>
                      <a:pt x="333" y="366"/>
                    </a:lnTo>
                    <a:lnTo>
                      <a:pt x="357" y="383"/>
                    </a:lnTo>
                    <a:lnTo>
                      <a:pt x="384" y="398"/>
                    </a:lnTo>
                    <a:lnTo>
                      <a:pt x="413" y="410"/>
                    </a:lnTo>
                    <a:lnTo>
                      <a:pt x="444" y="419"/>
                    </a:lnTo>
                    <a:lnTo>
                      <a:pt x="478" y="425"/>
                    </a:lnTo>
                    <a:lnTo>
                      <a:pt x="516" y="430"/>
                    </a:lnTo>
                    <a:lnTo>
                      <a:pt x="554" y="436"/>
                    </a:lnTo>
                    <a:lnTo>
                      <a:pt x="588" y="444"/>
                    </a:lnTo>
                    <a:lnTo>
                      <a:pt x="617" y="453"/>
                    </a:lnTo>
                    <a:lnTo>
                      <a:pt x="645" y="464"/>
                    </a:lnTo>
                    <a:lnTo>
                      <a:pt x="669" y="478"/>
                    </a:lnTo>
                    <a:lnTo>
                      <a:pt x="692" y="496"/>
                    </a:lnTo>
                    <a:lnTo>
                      <a:pt x="712" y="518"/>
                    </a:lnTo>
                    <a:lnTo>
                      <a:pt x="732" y="545"/>
                    </a:lnTo>
                    <a:lnTo>
                      <a:pt x="740" y="558"/>
                    </a:lnTo>
                    <a:lnTo>
                      <a:pt x="745" y="570"/>
                    </a:lnTo>
                    <a:lnTo>
                      <a:pt x="751" y="597"/>
                    </a:lnTo>
                    <a:lnTo>
                      <a:pt x="753" y="625"/>
                    </a:lnTo>
                    <a:lnTo>
                      <a:pt x="749" y="652"/>
                    </a:lnTo>
                    <a:lnTo>
                      <a:pt x="741" y="680"/>
                    </a:lnTo>
                    <a:lnTo>
                      <a:pt x="731" y="707"/>
                    </a:lnTo>
                    <a:lnTo>
                      <a:pt x="719" y="731"/>
                    </a:lnTo>
                    <a:lnTo>
                      <a:pt x="706" y="751"/>
                    </a:lnTo>
                    <a:lnTo>
                      <a:pt x="693" y="769"/>
                    </a:lnTo>
                    <a:lnTo>
                      <a:pt x="681" y="784"/>
                    </a:lnTo>
                    <a:lnTo>
                      <a:pt x="669" y="795"/>
                    </a:lnTo>
                    <a:lnTo>
                      <a:pt x="659" y="804"/>
                    </a:lnTo>
                    <a:lnTo>
                      <a:pt x="638" y="819"/>
                    </a:lnTo>
                    <a:lnTo>
                      <a:pt x="614" y="836"/>
                    </a:lnTo>
                    <a:lnTo>
                      <a:pt x="617" y="819"/>
                    </a:lnTo>
                    <a:lnTo>
                      <a:pt x="617" y="801"/>
                    </a:lnTo>
                    <a:lnTo>
                      <a:pt x="615" y="783"/>
                    </a:lnTo>
                    <a:lnTo>
                      <a:pt x="611" y="764"/>
                    </a:lnTo>
                    <a:lnTo>
                      <a:pt x="597" y="726"/>
                    </a:lnTo>
                    <a:lnTo>
                      <a:pt x="577" y="688"/>
                    </a:lnTo>
                    <a:lnTo>
                      <a:pt x="559" y="661"/>
                    </a:lnTo>
                    <a:lnTo>
                      <a:pt x="539" y="637"/>
                    </a:lnTo>
                    <a:lnTo>
                      <a:pt x="515" y="617"/>
                    </a:lnTo>
                    <a:lnTo>
                      <a:pt x="489" y="599"/>
                    </a:lnTo>
                    <a:lnTo>
                      <a:pt x="461" y="583"/>
                    </a:lnTo>
                    <a:lnTo>
                      <a:pt x="429" y="569"/>
                    </a:lnTo>
                    <a:lnTo>
                      <a:pt x="364" y="542"/>
                    </a:lnTo>
                    <a:lnTo>
                      <a:pt x="324" y="529"/>
                    </a:lnTo>
                    <a:lnTo>
                      <a:pt x="289" y="513"/>
                    </a:lnTo>
                    <a:lnTo>
                      <a:pt x="259" y="497"/>
                    </a:lnTo>
                    <a:lnTo>
                      <a:pt x="231" y="478"/>
                    </a:lnTo>
                    <a:lnTo>
                      <a:pt x="207" y="458"/>
                    </a:lnTo>
                    <a:lnTo>
                      <a:pt x="185" y="435"/>
                    </a:lnTo>
                    <a:lnTo>
                      <a:pt x="165" y="409"/>
                    </a:lnTo>
                    <a:lnTo>
                      <a:pt x="147" y="379"/>
                    </a:lnTo>
                    <a:lnTo>
                      <a:pt x="136" y="353"/>
                    </a:lnTo>
                    <a:lnTo>
                      <a:pt x="127" y="325"/>
                    </a:lnTo>
                    <a:lnTo>
                      <a:pt x="113" y="270"/>
                    </a:lnTo>
                    <a:lnTo>
                      <a:pt x="103" y="210"/>
                    </a:lnTo>
                    <a:lnTo>
                      <a:pt x="89" y="148"/>
                    </a:lnTo>
                    <a:lnTo>
                      <a:pt x="86" y="131"/>
                    </a:lnTo>
                    <a:lnTo>
                      <a:pt x="79" y="110"/>
                    </a:lnTo>
                    <a:lnTo>
                      <a:pt x="70" y="90"/>
                    </a:lnTo>
                    <a:lnTo>
                      <a:pt x="60" y="69"/>
                    </a:lnTo>
                    <a:lnTo>
                      <a:pt x="48" y="50"/>
                    </a:lnTo>
                    <a:lnTo>
                      <a:pt x="34" y="31"/>
                    </a:lnTo>
                    <a:lnTo>
                      <a:pt x="17" y="14"/>
                    </a:lnTo>
                    <a:lnTo>
                      <a:pt x="0" y="0"/>
                    </a:lnTo>
                    <a:lnTo>
                      <a:pt x="48" y="8"/>
                    </a:lnTo>
                    <a:lnTo>
                      <a:pt x="91" y="18"/>
                    </a:lnTo>
                    <a:lnTo>
                      <a:pt x="129" y="31"/>
                    </a:lnTo>
                    <a:lnTo>
                      <a:pt x="161" y="47"/>
                    </a:lnTo>
                    <a:lnTo>
                      <a:pt x="189" y="66"/>
                    </a:lnTo>
                    <a:lnTo>
                      <a:pt x="213" y="89"/>
                    </a:lnTo>
                    <a:lnTo>
                      <a:pt x="235" y="115"/>
                    </a:lnTo>
                    <a:lnTo>
                      <a:pt x="252" y="146"/>
                    </a:lnTo>
                    <a:lnTo>
                      <a:pt x="260" y="161"/>
                    </a:lnTo>
                    <a:lnTo>
                      <a:pt x="265" y="175"/>
                    </a:lnTo>
                    <a:lnTo>
                      <a:pt x="269" y="187"/>
                    </a:lnTo>
                    <a:lnTo>
                      <a:pt x="270" y="199"/>
                    </a:lnTo>
                    <a:lnTo>
                      <a:pt x="270" y="220"/>
                    </a:lnTo>
                    <a:lnTo>
                      <a:pt x="269" y="239"/>
                    </a:lnTo>
                    <a:lnTo>
                      <a:pt x="267" y="257"/>
                    </a:lnTo>
                    <a:lnTo>
                      <a:pt x="269" y="276"/>
                    </a:lnTo>
                    <a:lnTo>
                      <a:pt x="271" y="286"/>
                    </a:lnTo>
                    <a:lnTo>
                      <a:pt x="275" y="296"/>
                    </a:lnTo>
                    <a:lnTo>
                      <a:pt x="281" y="307"/>
                    </a:lnTo>
                    <a:lnTo>
                      <a:pt x="290" y="319"/>
                    </a:lnTo>
                    <a:lnTo>
                      <a:pt x="290" y="316"/>
                    </a:lnTo>
                    <a:lnTo>
                      <a:pt x="290" y="319"/>
                    </a:lnTo>
                    <a:close/>
                  </a:path>
                </a:pathLst>
              </a:custGeom>
              <a:solidFill>
                <a:srgbClr val="76A9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7" name="Freeform 69"/>
              <p:cNvSpPr>
                <a:spLocks/>
              </p:cNvSpPr>
              <p:nvPr/>
            </p:nvSpPr>
            <p:spPr bwMode="auto">
              <a:xfrm>
                <a:off x="5021" y="1204"/>
                <a:ext cx="183" cy="205"/>
              </a:xfrm>
              <a:custGeom>
                <a:avLst/>
                <a:gdLst/>
                <a:ahLst/>
                <a:cxnLst>
                  <a:cxn ang="0">
                    <a:pos x="293" y="334"/>
                  </a:cxn>
                  <a:cxn ang="0">
                    <a:pos x="337" y="374"/>
                  </a:cxn>
                  <a:cxn ang="0">
                    <a:pos x="390" y="401"/>
                  </a:cxn>
                  <a:cxn ang="0">
                    <a:pos x="453" y="417"/>
                  </a:cxn>
                  <a:cxn ang="0">
                    <a:pos x="526" y="428"/>
                  </a:cxn>
                  <a:cxn ang="0">
                    <a:pos x="590" y="445"/>
                  </a:cxn>
                  <a:cxn ang="0">
                    <a:pos x="643" y="471"/>
                  </a:cxn>
                  <a:cxn ang="0">
                    <a:pos x="688" y="509"/>
                  </a:cxn>
                  <a:cxn ang="0">
                    <a:pos x="717" y="546"/>
                  </a:cxn>
                  <a:cxn ang="0">
                    <a:pos x="730" y="584"/>
                  </a:cxn>
                  <a:cxn ang="0">
                    <a:pos x="730" y="638"/>
                  </a:cxn>
                  <a:cxn ang="0">
                    <a:pos x="713" y="690"/>
                  </a:cxn>
                  <a:cxn ang="0">
                    <a:pos x="689" y="735"/>
                  </a:cxn>
                  <a:cxn ang="0">
                    <a:pos x="667" y="767"/>
                  </a:cxn>
                  <a:cxn ang="0">
                    <a:pos x="646" y="787"/>
                  </a:cxn>
                  <a:cxn ang="0">
                    <a:pos x="615" y="809"/>
                  </a:cxn>
                  <a:cxn ang="0">
                    <a:pos x="605" y="799"/>
                  </a:cxn>
                  <a:cxn ang="0">
                    <a:pos x="602" y="762"/>
                  </a:cxn>
                  <a:cxn ang="0">
                    <a:pos x="590" y="723"/>
                  </a:cxn>
                  <a:cxn ang="0">
                    <a:pos x="568" y="685"/>
                  </a:cxn>
                  <a:cxn ang="0">
                    <a:pos x="535" y="641"/>
                  </a:cxn>
                  <a:cxn ang="0">
                    <a:pos x="489" y="598"/>
                  </a:cxn>
                  <a:cxn ang="0">
                    <a:pos x="433" y="565"/>
                  </a:cxn>
                  <a:cxn ang="0">
                    <a:pos x="339" y="524"/>
                  </a:cxn>
                  <a:cxn ang="0">
                    <a:pos x="270" y="497"/>
                  </a:cxn>
                  <a:cxn ang="0">
                    <a:pos x="216" y="461"/>
                  </a:cxn>
                  <a:cxn ang="0">
                    <a:pos x="171" y="418"/>
                  </a:cxn>
                  <a:cxn ang="0">
                    <a:pos x="136" y="364"/>
                  </a:cxn>
                  <a:cxn ang="0">
                    <a:pos x="116" y="311"/>
                  </a:cxn>
                  <a:cxn ang="0">
                    <a:pos x="92" y="195"/>
                  </a:cxn>
                  <a:cxn ang="0">
                    <a:pos x="75" y="133"/>
                  </a:cxn>
                  <a:cxn ang="0">
                    <a:pos x="68" y="97"/>
                  </a:cxn>
                  <a:cxn ang="0">
                    <a:pos x="53" y="61"/>
                  </a:cxn>
                  <a:cxn ang="0">
                    <a:pos x="30" y="27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150" y="47"/>
                  </a:cxn>
                  <a:cxn ang="0">
                    <a:pos x="199" y="87"/>
                  </a:cxn>
                  <a:cxn ang="0">
                    <a:pos x="236" y="143"/>
                  </a:cxn>
                  <a:cxn ang="0">
                    <a:pos x="247" y="171"/>
                  </a:cxn>
                  <a:cxn ang="0">
                    <a:pos x="253" y="215"/>
                  </a:cxn>
                  <a:cxn ang="0">
                    <a:pos x="251" y="250"/>
                  </a:cxn>
                  <a:cxn ang="0">
                    <a:pos x="260" y="287"/>
                  </a:cxn>
                  <a:cxn ang="0">
                    <a:pos x="274" y="308"/>
                  </a:cxn>
                  <a:cxn ang="0">
                    <a:pos x="274" y="308"/>
                  </a:cxn>
                </a:cxnLst>
                <a:rect l="0" t="0" r="r" b="b"/>
                <a:pathLst>
                  <a:path w="732" h="816">
                    <a:moveTo>
                      <a:pt x="274" y="308"/>
                    </a:moveTo>
                    <a:lnTo>
                      <a:pt x="293" y="334"/>
                    </a:lnTo>
                    <a:lnTo>
                      <a:pt x="314" y="355"/>
                    </a:lnTo>
                    <a:lnTo>
                      <a:pt x="337" y="374"/>
                    </a:lnTo>
                    <a:lnTo>
                      <a:pt x="362" y="388"/>
                    </a:lnTo>
                    <a:lnTo>
                      <a:pt x="390" y="401"/>
                    </a:lnTo>
                    <a:lnTo>
                      <a:pt x="420" y="409"/>
                    </a:lnTo>
                    <a:lnTo>
                      <a:pt x="453" y="417"/>
                    </a:lnTo>
                    <a:lnTo>
                      <a:pt x="489" y="422"/>
                    </a:lnTo>
                    <a:lnTo>
                      <a:pt x="526" y="428"/>
                    </a:lnTo>
                    <a:lnTo>
                      <a:pt x="559" y="436"/>
                    </a:lnTo>
                    <a:lnTo>
                      <a:pt x="590" y="445"/>
                    </a:lnTo>
                    <a:lnTo>
                      <a:pt x="617" y="456"/>
                    </a:lnTo>
                    <a:lnTo>
                      <a:pt x="643" y="471"/>
                    </a:lnTo>
                    <a:lnTo>
                      <a:pt x="665" y="488"/>
                    </a:lnTo>
                    <a:lnTo>
                      <a:pt x="688" y="509"/>
                    </a:lnTo>
                    <a:lnTo>
                      <a:pt x="710" y="534"/>
                    </a:lnTo>
                    <a:lnTo>
                      <a:pt x="717" y="546"/>
                    </a:lnTo>
                    <a:lnTo>
                      <a:pt x="724" y="558"/>
                    </a:lnTo>
                    <a:lnTo>
                      <a:pt x="730" y="584"/>
                    </a:lnTo>
                    <a:lnTo>
                      <a:pt x="732" y="610"/>
                    </a:lnTo>
                    <a:lnTo>
                      <a:pt x="730" y="638"/>
                    </a:lnTo>
                    <a:lnTo>
                      <a:pt x="722" y="665"/>
                    </a:lnTo>
                    <a:lnTo>
                      <a:pt x="713" y="690"/>
                    </a:lnTo>
                    <a:lnTo>
                      <a:pt x="702" y="714"/>
                    </a:lnTo>
                    <a:lnTo>
                      <a:pt x="689" y="735"/>
                    </a:lnTo>
                    <a:lnTo>
                      <a:pt x="678" y="753"/>
                    </a:lnTo>
                    <a:lnTo>
                      <a:pt x="667" y="767"/>
                    </a:lnTo>
                    <a:lnTo>
                      <a:pt x="657" y="778"/>
                    </a:lnTo>
                    <a:lnTo>
                      <a:pt x="646" y="787"/>
                    </a:lnTo>
                    <a:lnTo>
                      <a:pt x="626" y="802"/>
                    </a:lnTo>
                    <a:lnTo>
                      <a:pt x="615" y="809"/>
                    </a:lnTo>
                    <a:lnTo>
                      <a:pt x="602" y="816"/>
                    </a:lnTo>
                    <a:lnTo>
                      <a:pt x="605" y="799"/>
                    </a:lnTo>
                    <a:lnTo>
                      <a:pt x="606" y="781"/>
                    </a:lnTo>
                    <a:lnTo>
                      <a:pt x="602" y="762"/>
                    </a:lnTo>
                    <a:lnTo>
                      <a:pt x="597" y="743"/>
                    </a:lnTo>
                    <a:lnTo>
                      <a:pt x="590" y="723"/>
                    </a:lnTo>
                    <a:lnTo>
                      <a:pt x="579" y="704"/>
                    </a:lnTo>
                    <a:lnTo>
                      <a:pt x="568" y="685"/>
                    </a:lnTo>
                    <a:lnTo>
                      <a:pt x="554" y="666"/>
                    </a:lnTo>
                    <a:lnTo>
                      <a:pt x="535" y="641"/>
                    </a:lnTo>
                    <a:lnTo>
                      <a:pt x="513" y="618"/>
                    </a:lnTo>
                    <a:lnTo>
                      <a:pt x="489" y="598"/>
                    </a:lnTo>
                    <a:lnTo>
                      <a:pt x="462" y="580"/>
                    </a:lnTo>
                    <a:lnTo>
                      <a:pt x="433" y="565"/>
                    </a:lnTo>
                    <a:lnTo>
                      <a:pt x="403" y="551"/>
                    </a:lnTo>
                    <a:lnTo>
                      <a:pt x="339" y="524"/>
                    </a:lnTo>
                    <a:lnTo>
                      <a:pt x="303" y="510"/>
                    </a:lnTo>
                    <a:lnTo>
                      <a:pt x="270" y="497"/>
                    </a:lnTo>
                    <a:lnTo>
                      <a:pt x="241" y="480"/>
                    </a:lnTo>
                    <a:lnTo>
                      <a:pt x="216" y="461"/>
                    </a:lnTo>
                    <a:lnTo>
                      <a:pt x="192" y="441"/>
                    </a:lnTo>
                    <a:lnTo>
                      <a:pt x="171" y="418"/>
                    </a:lnTo>
                    <a:lnTo>
                      <a:pt x="152" y="393"/>
                    </a:lnTo>
                    <a:lnTo>
                      <a:pt x="136" y="364"/>
                    </a:lnTo>
                    <a:lnTo>
                      <a:pt x="125" y="337"/>
                    </a:lnTo>
                    <a:lnTo>
                      <a:pt x="116" y="311"/>
                    </a:lnTo>
                    <a:lnTo>
                      <a:pt x="103" y="254"/>
                    </a:lnTo>
                    <a:lnTo>
                      <a:pt x="92" y="195"/>
                    </a:lnTo>
                    <a:lnTo>
                      <a:pt x="84" y="164"/>
                    </a:lnTo>
                    <a:lnTo>
                      <a:pt x="75" y="133"/>
                    </a:lnTo>
                    <a:lnTo>
                      <a:pt x="73" y="116"/>
                    </a:lnTo>
                    <a:lnTo>
                      <a:pt x="68" y="97"/>
                    </a:lnTo>
                    <a:lnTo>
                      <a:pt x="60" y="80"/>
                    </a:lnTo>
                    <a:lnTo>
                      <a:pt x="53" y="61"/>
                    </a:lnTo>
                    <a:lnTo>
                      <a:pt x="41" y="43"/>
                    </a:lnTo>
                    <a:lnTo>
                      <a:pt x="30" y="27"/>
                    </a:lnTo>
                    <a:lnTo>
                      <a:pt x="15" y="13"/>
                    </a:lnTo>
                    <a:lnTo>
                      <a:pt x="0" y="0"/>
                    </a:lnTo>
                    <a:lnTo>
                      <a:pt x="45" y="8"/>
                    </a:lnTo>
                    <a:lnTo>
                      <a:pt x="85" y="19"/>
                    </a:lnTo>
                    <a:lnTo>
                      <a:pt x="120" y="32"/>
                    </a:lnTo>
                    <a:lnTo>
                      <a:pt x="150" y="47"/>
                    </a:lnTo>
                    <a:lnTo>
                      <a:pt x="176" y="66"/>
                    </a:lnTo>
                    <a:lnTo>
                      <a:pt x="199" y="87"/>
                    </a:lnTo>
                    <a:lnTo>
                      <a:pt x="219" y="114"/>
                    </a:lnTo>
                    <a:lnTo>
                      <a:pt x="236" y="143"/>
                    </a:lnTo>
                    <a:lnTo>
                      <a:pt x="243" y="158"/>
                    </a:lnTo>
                    <a:lnTo>
                      <a:pt x="247" y="171"/>
                    </a:lnTo>
                    <a:lnTo>
                      <a:pt x="252" y="195"/>
                    </a:lnTo>
                    <a:lnTo>
                      <a:pt x="253" y="215"/>
                    </a:lnTo>
                    <a:lnTo>
                      <a:pt x="252" y="232"/>
                    </a:lnTo>
                    <a:lnTo>
                      <a:pt x="251" y="250"/>
                    </a:lnTo>
                    <a:lnTo>
                      <a:pt x="252" y="268"/>
                    </a:lnTo>
                    <a:lnTo>
                      <a:pt x="260" y="287"/>
                    </a:lnTo>
                    <a:lnTo>
                      <a:pt x="265" y="297"/>
                    </a:lnTo>
                    <a:lnTo>
                      <a:pt x="274" y="308"/>
                    </a:lnTo>
                    <a:lnTo>
                      <a:pt x="270" y="308"/>
                    </a:lnTo>
                    <a:lnTo>
                      <a:pt x="274" y="308"/>
                    </a:lnTo>
                    <a:close/>
                  </a:path>
                </a:pathLst>
              </a:custGeom>
              <a:solidFill>
                <a:srgbClr val="7FAF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8" name="Freeform 70"/>
              <p:cNvSpPr>
                <a:spLocks/>
              </p:cNvSpPr>
              <p:nvPr/>
            </p:nvSpPr>
            <p:spPr bwMode="auto">
              <a:xfrm>
                <a:off x="5024" y="1207"/>
                <a:ext cx="178" cy="200"/>
              </a:xfrm>
              <a:custGeom>
                <a:avLst/>
                <a:gdLst/>
                <a:ahLst/>
                <a:cxnLst>
                  <a:cxn ang="0">
                    <a:pos x="274" y="325"/>
                  </a:cxn>
                  <a:cxn ang="0">
                    <a:pos x="319" y="364"/>
                  </a:cxn>
                  <a:cxn ang="0">
                    <a:pos x="370" y="390"/>
                  </a:cxn>
                  <a:cxn ang="0">
                    <a:pos x="431" y="408"/>
                  </a:cxn>
                  <a:cxn ang="0">
                    <a:pos x="499" y="419"/>
                  </a:cxn>
                  <a:cxn ang="0">
                    <a:pos x="564" y="437"/>
                  </a:cxn>
                  <a:cxn ang="0">
                    <a:pos x="618" y="462"/>
                  </a:cxn>
                  <a:cxn ang="0">
                    <a:pos x="665" y="499"/>
                  </a:cxn>
                  <a:cxn ang="0">
                    <a:pos x="701" y="546"/>
                  </a:cxn>
                  <a:cxn ang="0">
                    <a:pos x="712" y="596"/>
                  </a:cxn>
                  <a:cxn ang="0">
                    <a:pos x="706" y="648"/>
                  </a:cxn>
                  <a:cxn ang="0">
                    <a:pos x="689" y="696"/>
                  </a:cxn>
                  <a:cxn ang="0">
                    <a:pos x="667" y="735"/>
                  </a:cxn>
                  <a:cxn ang="0">
                    <a:pos x="647" y="760"/>
                  </a:cxn>
                  <a:cxn ang="0">
                    <a:pos x="617" y="784"/>
                  </a:cxn>
                  <a:cxn ang="0">
                    <a:pos x="597" y="781"/>
                  </a:cxn>
                  <a:cxn ang="0">
                    <a:pos x="591" y="743"/>
                  </a:cxn>
                  <a:cxn ang="0">
                    <a:pos x="576" y="702"/>
                  </a:cxn>
                  <a:cxn ang="0">
                    <a:pos x="551" y="664"/>
                  </a:cxn>
                  <a:cxn ang="0">
                    <a:pos x="513" y="621"/>
                  </a:cxn>
                  <a:cxn ang="0">
                    <a:pos x="464" y="580"/>
                  </a:cxn>
                  <a:cxn ang="0">
                    <a:pos x="408" y="547"/>
                  </a:cxn>
                  <a:cxn ang="0">
                    <a:pos x="316" y="508"/>
                  </a:cxn>
                  <a:cxn ang="0">
                    <a:pos x="252" y="479"/>
                  </a:cxn>
                  <a:cxn ang="0">
                    <a:pos x="201" y="443"/>
                  </a:cxn>
                  <a:cxn ang="0">
                    <a:pos x="159" y="402"/>
                  </a:cxn>
                  <a:cxn ang="0">
                    <a:pos x="127" y="350"/>
                  </a:cxn>
                  <a:cxn ang="0">
                    <a:pos x="106" y="295"/>
                  </a:cxn>
                  <a:cxn ang="0">
                    <a:pos x="81" y="178"/>
                  </a:cxn>
                  <a:cxn ang="0">
                    <a:pos x="63" y="117"/>
                  </a:cxn>
                  <a:cxn ang="0">
                    <a:pos x="58" y="86"/>
                  </a:cxn>
                  <a:cxn ang="0">
                    <a:pos x="46" y="53"/>
                  </a:cxn>
                  <a:cxn ang="0">
                    <a:pos x="25" y="23"/>
                  </a:cxn>
                  <a:cxn ang="0">
                    <a:pos x="0" y="0"/>
                  </a:cxn>
                  <a:cxn ang="0">
                    <a:pos x="80" y="18"/>
                  </a:cxn>
                  <a:cxn ang="0">
                    <a:pos x="142" y="47"/>
                  </a:cxn>
                  <a:cxn ang="0">
                    <a:pos x="187" y="87"/>
                  </a:cxn>
                  <a:cxn ang="0">
                    <a:pos x="221" y="141"/>
                  </a:cxn>
                  <a:cxn ang="0">
                    <a:pos x="233" y="167"/>
                  </a:cxn>
                  <a:cxn ang="0">
                    <a:pos x="238" y="208"/>
                  </a:cxn>
                  <a:cxn ang="0">
                    <a:pos x="235" y="242"/>
                  </a:cxn>
                  <a:cxn ang="0">
                    <a:pos x="243" y="278"/>
                  </a:cxn>
                  <a:cxn ang="0">
                    <a:pos x="255" y="299"/>
                  </a:cxn>
                  <a:cxn ang="0">
                    <a:pos x="255" y="299"/>
                  </a:cxn>
                </a:cxnLst>
                <a:rect l="0" t="0" r="r" b="b"/>
                <a:pathLst>
                  <a:path w="712" h="800">
                    <a:moveTo>
                      <a:pt x="255" y="299"/>
                    </a:moveTo>
                    <a:lnTo>
                      <a:pt x="274" y="325"/>
                    </a:lnTo>
                    <a:lnTo>
                      <a:pt x="296" y="345"/>
                    </a:lnTo>
                    <a:lnTo>
                      <a:pt x="319" y="364"/>
                    </a:lnTo>
                    <a:lnTo>
                      <a:pt x="343" y="379"/>
                    </a:lnTo>
                    <a:lnTo>
                      <a:pt x="370" y="390"/>
                    </a:lnTo>
                    <a:lnTo>
                      <a:pt x="399" y="400"/>
                    </a:lnTo>
                    <a:lnTo>
                      <a:pt x="431" y="408"/>
                    </a:lnTo>
                    <a:lnTo>
                      <a:pt x="464" y="413"/>
                    </a:lnTo>
                    <a:lnTo>
                      <a:pt x="499" y="419"/>
                    </a:lnTo>
                    <a:lnTo>
                      <a:pt x="533" y="428"/>
                    </a:lnTo>
                    <a:lnTo>
                      <a:pt x="564" y="437"/>
                    </a:lnTo>
                    <a:lnTo>
                      <a:pt x="591" y="448"/>
                    </a:lnTo>
                    <a:lnTo>
                      <a:pt x="618" y="462"/>
                    </a:lnTo>
                    <a:lnTo>
                      <a:pt x="642" y="479"/>
                    </a:lnTo>
                    <a:lnTo>
                      <a:pt x="665" y="499"/>
                    </a:lnTo>
                    <a:lnTo>
                      <a:pt x="688" y="523"/>
                    </a:lnTo>
                    <a:lnTo>
                      <a:pt x="701" y="546"/>
                    </a:lnTo>
                    <a:lnTo>
                      <a:pt x="709" y="571"/>
                    </a:lnTo>
                    <a:lnTo>
                      <a:pt x="712" y="596"/>
                    </a:lnTo>
                    <a:lnTo>
                      <a:pt x="712" y="623"/>
                    </a:lnTo>
                    <a:lnTo>
                      <a:pt x="706" y="648"/>
                    </a:lnTo>
                    <a:lnTo>
                      <a:pt x="699" y="673"/>
                    </a:lnTo>
                    <a:lnTo>
                      <a:pt x="689" y="696"/>
                    </a:lnTo>
                    <a:lnTo>
                      <a:pt x="677" y="718"/>
                    </a:lnTo>
                    <a:lnTo>
                      <a:pt x="667" y="735"/>
                    </a:lnTo>
                    <a:lnTo>
                      <a:pt x="657" y="749"/>
                    </a:lnTo>
                    <a:lnTo>
                      <a:pt x="647" y="760"/>
                    </a:lnTo>
                    <a:lnTo>
                      <a:pt x="637" y="769"/>
                    </a:lnTo>
                    <a:lnTo>
                      <a:pt x="617" y="784"/>
                    </a:lnTo>
                    <a:lnTo>
                      <a:pt x="595" y="800"/>
                    </a:lnTo>
                    <a:lnTo>
                      <a:pt x="597" y="781"/>
                    </a:lnTo>
                    <a:lnTo>
                      <a:pt x="595" y="762"/>
                    </a:lnTo>
                    <a:lnTo>
                      <a:pt x="591" y="743"/>
                    </a:lnTo>
                    <a:lnTo>
                      <a:pt x="585" y="723"/>
                    </a:lnTo>
                    <a:lnTo>
                      <a:pt x="576" y="702"/>
                    </a:lnTo>
                    <a:lnTo>
                      <a:pt x="565" y="683"/>
                    </a:lnTo>
                    <a:lnTo>
                      <a:pt x="551" y="664"/>
                    </a:lnTo>
                    <a:lnTo>
                      <a:pt x="535" y="647"/>
                    </a:lnTo>
                    <a:lnTo>
                      <a:pt x="513" y="621"/>
                    </a:lnTo>
                    <a:lnTo>
                      <a:pt x="489" y="600"/>
                    </a:lnTo>
                    <a:lnTo>
                      <a:pt x="464" y="580"/>
                    </a:lnTo>
                    <a:lnTo>
                      <a:pt x="436" y="562"/>
                    </a:lnTo>
                    <a:lnTo>
                      <a:pt x="408" y="547"/>
                    </a:lnTo>
                    <a:lnTo>
                      <a:pt x="378" y="533"/>
                    </a:lnTo>
                    <a:lnTo>
                      <a:pt x="316" y="508"/>
                    </a:lnTo>
                    <a:lnTo>
                      <a:pt x="282" y="494"/>
                    </a:lnTo>
                    <a:lnTo>
                      <a:pt x="252" y="479"/>
                    </a:lnTo>
                    <a:lnTo>
                      <a:pt x="225" y="462"/>
                    </a:lnTo>
                    <a:lnTo>
                      <a:pt x="201" y="443"/>
                    </a:lnTo>
                    <a:lnTo>
                      <a:pt x="180" y="423"/>
                    </a:lnTo>
                    <a:lnTo>
                      <a:pt x="159" y="402"/>
                    </a:lnTo>
                    <a:lnTo>
                      <a:pt x="143" y="376"/>
                    </a:lnTo>
                    <a:lnTo>
                      <a:pt x="127" y="350"/>
                    </a:lnTo>
                    <a:lnTo>
                      <a:pt x="115" y="323"/>
                    </a:lnTo>
                    <a:lnTo>
                      <a:pt x="106" y="295"/>
                    </a:lnTo>
                    <a:lnTo>
                      <a:pt x="94" y="237"/>
                    </a:lnTo>
                    <a:lnTo>
                      <a:pt x="81" y="178"/>
                    </a:lnTo>
                    <a:lnTo>
                      <a:pt x="73" y="148"/>
                    </a:lnTo>
                    <a:lnTo>
                      <a:pt x="63" y="117"/>
                    </a:lnTo>
                    <a:lnTo>
                      <a:pt x="62" y="102"/>
                    </a:lnTo>
                    <a:lnTo>
                      <a:pt x="58" y="86"/>
                    </a:lnTo>
                    <a:lnTo>
                      <a:pt x="53" y="69"/>
                    </a:lnTo>
                    <a:lnTo>
                      <a:pt x="46" y="53"/>
                    </a:lnTo>
                    <a:lnTo>
                      <a:pt x="37" y="36"/>
                    </a:lnTo>
                    <a:lnTo>
                      <a:pt x="25" y="23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43" y="7"/>
                    </a:lnTo>
                    <a:lnTo>
                      <a:pt x="80" y="18"/>
                    </a:lnTo>
                    <a:lnTo>
                      <a:pt x="113" y="31"/>
                    </a:lnTo>
                    <a:lnTo>
                      <a:pt x="142" y="47"/>
                    </a:lnTo>
                    <a:lnTo>
                      <a:pt x="166" y="66"/>
                    </a:lnTo>
                    <a:lnTo>
                      <a:pt x="187" y="87"/>
                    </a:lnTo>
                    <a:lnTo>
                      <a:pt x="206" y="112"/>
                    </a:lnTo>
                    <a:lnTo>
                      <a:pt x="221" y="141"/>
                    </a:lnTo>
                    <a:lnTo>
                      <a:pt x="228" y="155"/>
                    </a:lnTo>
                    <a:lnTo>
                      <a:pt x="233" y="167"/>
                    </a:lnTo>
                    <a:lnTo>
                      <a:pt x="238" y="189"/>
                    </a:lnTo>
                    <a:lnTo>
                      <a:pt x="238" y="208"/>
                    </a:lnTo>
                    <a:lnTo>
                      <a:pt x="236" y="226"/>
                    </a:lnTo>
                    <a:lnTo>
                      <a:pt x="235" y="242"/>
                    </a:lnTo>
                    <a:lnTo>
                      <a:pt x="236" y="260"/>
                    </a:lnTo>
                    <a:lnTo>
                      <a:pt x="243" y="278"/>
                    </a:lnTo>
                    <a:lnTo>
                      <a:pt x="248" y="288"/>
                    </a:lnTo>
                    <a:lnTo>
                      <a:pt x="255" y="299"/>
                    </a:lnTo>
                    <a:lnTo>
                      <a:pt x="253" y="297"/>
                    </a:lnTo>
                    <a:lnTo>
                      <a:pt x="255" y="299"/>
                    </a:lnTo>
                    <a:close/>
                  </a:path>
                </a:pathLst>
              </a:custGeom>
              <a:solidFill>
                <a:srgbClr val="88B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9" name="Freeform 71"/>
              <p:cNvSpPr>
                <a:spLocks/>
              </p:cNvSpPr>
              <p:nvPr/>
            </p:nvSpPr>
            <p:spPr bwMode="auto">
              <a:xfrm>
                <a:off x="5028" y="1209"/>
                <a:ext cx="172" cy="195"/>
              </a:xfrm>
              <a:custGeom>
                <a:avLst/>
                <a:gdLst/>
                <a:ahLst/>
                <a:cxnLst>
                  <a:cxn ang="0">
                    <a:pos x="254" y="315"/>
                  </a:cxn>
                  <a:cxn ang="0">
                    <a:pos x="296" y="354"/>
                  </a:cxn>
                  <a:cxn ang="0">
                    <a:pos x="346" y="382"/>
                  </a:cxn>
                  <a:cxn ang="0">
                    <a:pos x="406" y="400"/>
                  </a:cxn>
                  <a:cxn ang="0">
                    <a:pos x="473" y="414"/>
                  </a:cxn>
                  <a:cxn ang="0">
                    <a:pos x="536" y="430"/>
                  </a:cxn>
                  <a:cxn ang="0">
                    <a:pos x="593" y="455"/>
                  </a:cxn>
                  <a:cxn ang="0">
                    <a:pos x="643" y="491"/>
                  </a:cxn>
                  <a:cxn ang="0">
                    <a:pos x="679" y="535"/>
                  </a:cxn>
                  <a:cxn ang="0">
                    <a:pos x="690" y="584"/>
                  </a:cxn>
                  <a:cxn ang="0">
                    <a:pos x="687" y="633"/>
                  </a:cxn>
                  <a:cxn ang="0">
                    <a:pos x="672" y="680"/>
                  </a:cxn>
                  <a:cxn ang="0">
                    <a:pos x="653" y="718"/>
                  </a:cxn>
                  <a:cxn ang="0">
                    <a:pos x="636" y="743"/>
                  </a:cxn>
                  <a:cxn ang="0">
                    <a:pos x="607" y="769"/>
                  </a:cxn>
                  <a:cxn ang="0">
                    <a:pos x="586" y="783"/>
                  </a:cxn>
                  <a:cxn ang="0">
                    <a:pos x="584" y="743"/>
                  </a:cxn>
                  <a:cxn ang="0">
                    <a:pos x="571" y="703"/>
                  </a:cxn>
                  <a:cxn ang="0">
                    <a:pos x="547" y="662"/>
                  </a:cxn>
                  <a:cxn ang="0">
                    <a:pos x="489" y="603"/>
                  </a:cxn>
                  <a:cxn ang="0">
                    <a:pos x="437" y="561"/>
                  </a:cxn>
                  <a:cxn ang="0">
                    <a:pos x="353" y="515"/>
                  </a:cxn>
                  <a:cxn ang="0">
                    <a:pos x="263" y="475"/>
                  </a:cxn>
                  <a:cxn ang="0">
                    <a:pos x="209" y="445"/>
                  </a:cxn>
                  <a:cxn ang="0">
                    <a:pos x="164" y="409"/>
                  </a:cxn>
                  <a:cxn ang="0">
                    <a:pos x="130" y="362"/>
                  </a:cxn>
                  <a:cxn ang="0">
                    <a:pos x="105" y="307"/>
                  </a:cxn>
                  <a:cxn ang="0">
                    <a:pos x="83" y="223"/>
                  </a:cxn>
                  <a:cxn ang="0">
                    <a:pos x="61" y="133"/>
                  </a:cxn>
                  <a:cxn ang="0">
                    <a:pos x="49" y="89"/>
                  </a:cxn>
                  <a:cxn ang="0">
                    <a:pos x="38" y="46"/>
                  </a:cxn>
                  <a:cxn ang="0">
                    <a:pos x="22" y="19"/>
                  </a:cxn>
                  <a:cxn ang="0">
                    <a:pos x="0" y="0"/>
                  </a:cxn>
                  <a:cxn ang="0">
                    <a:pos x="73" y="21"/>
                  </a:cxn>
                  <a:cxn ang="0">
                    <a:pos x="130" y="50"/>
                  </a:cxn>
                  <a:cxn ang="0">
                    <a:pos x="173" y="89"/>
                  </a:cxn>
                  <a:cxn ang="0">
                    <a:pos x="205" y="139"/>
                  </a:cxn>
                  <a:cxn ang="0">
                    <a:pos x="215" y="165"/>
                  </a:cxn>
                  <a:cxn ang="0">
                    <a:pos x="220" y="204"/>
                  </a:cxn>
                  <a:cxn ang="0">
                    <a:pos x="217" y="237"/>
                  </a:cxn>
                  <a:cxn ang="0">
                    <a:pos x="225" y="271"/>
                  </a:cxn>
                  <a:cxn ang="0">
                    <a:pos x="236" y="290"/>
                  </a:cxn>
                  <a:cxn ang="0">
                    <a:pos x="236" y="290"/>
                  </a:cxn>
                </a:cxnLst>
                <a:rect l="0" t="0" r="r" b="b"/>
                <a:pathLst>
                  <a:path w="690" h="783">
                    <a:moveTo>
                      <a:pt x="236" y="290"/>
                    </a:moveTo>
                    <a:lnTo>
                      <a:pt x="254" y="315"/>
                    </a:lnTo>
                    <a:lnTo>
                      <a:pt x="273" y="335"/>
                    </a:lnTo>
                    <a:lnTo>
                      <a:pt x="296" y="354"/>
                    </a:lnTo>
                    <a:lnTo>
                      <a:pt x="320" y="369"/>
                    </a:lnTo>
                    <a:lnTo>
                      <a:pt x="346" y="382"/>
                    </a:lnTo>
                    <a:lnTo>
                      <a:pt x="375" y="392"/>
                    </a:lnTo>
                    <a:lnTo>
                      <a:pt x="406" y="400"/>
                    </a:lnTo>
                    <a:lnTo>
                      <a:pt x="437" y="406"/>
                    </a:lnTo>
                    <a:lnTo>
                      <a:pt x="473" y="414"/>
                    </a:lnTo>
                    <a:lnTo>
                      <a:pt x="505" y="421"/>
                    </a:lnTo>
                    <a:lnTo>
                      <a:pt x="536" y="430"/>
                    </a:lnTo>
                    <a:lnTo>
                      <a:pt x="565" y="441"/>
                    </a:lnTo>
                    <a:lnTo>
                      <a:pt x="593" y="455"/>
                    </a:lnTo>
                    <a:lnTo>
                      <a:pt x="618" y="472"/>
                    </a:lnTo>
                    <a:lnTo>
                      <a:pt x="643" y="491"/>
                    </a:lnTo>
                    <a:lnTo>
                      <a:pt x="666" y="513"/>
                    </a:lnTo>
                    <a:lnTo>
                      <a:pt x="679" y="535"/>
                    </a:lnTo>
                    <a:lnTo>
                      <a:pt x="687" y="559"/>
                    </a:lnTo>
                    <a:lnTo>
                      <a:pt x="690" y="584"/>
                    </a:lnTo>
                    <a:lnTo>
                      <a:pt x="690" y="609"/>
                    </a:lnTo>
                    <a:lnTo>
                      <a:pt x="687" y="633"/>
                    </a:lnTo>
                    <a:lnTo>
                      <a:pt x="681" y="657"/>
                    </a:lnTo>
                    <a:lnTo>
                      <a:pt x="672" y="680"/>
                    </a:lnTo>
                    <a:lnTo>
                      <a:pt x="663" y="700"/>
                    </a:lnTo>
                    <a:lnTo>
                      <a:pt x="653" y="718"/>
                    </a:lnTo>
                    <a:lnTo>
                      <a:pt x="644" y="732"/>
                    </a:lnTo>
                    <a:lnTo>
                      <a:pt x="636" y="743"/>
                    </a:lnTo>
                    <a:lnTo>
                      <a:pt x="625" y="753"/>
                    </a:lnTo>
                    <a:lnTo>
                      <a:pt x="607" y="769"/>
                    </a:lnTo>
                    <a:lnTo>
                      <a:pt x="596" y="776"/>
                    </a:lnTo>
                    <a:lnTo>
                      <a:pt x="586" y="783"/>
                    </a:lnTo>
                    <a:lnTo>
                      <a:pt x="586" y="764"/>
                    </a:lnTo>
                    <a:lnTo>
                      <a:pt x="584" y="743"/>
                    </a:lnTo>
                    <a:lnTo>
                      <a:pt x="579" y="723"/>
                    </a:lnTo>
                    <a:lnTo>
                      <a:pt x="571" y="703"/>
                    </a:lnTo>
                    <a:lnTo>
                      <a:pt x="560" y="683"/>
                    </a:lnTo>
                    <a:lnTo>
                      <a:pt x="547" y="662"/>
                    </a:lnTo>
                    <a:lnTo>
                      <a:pt x="531" y="645"/>
                    </a:lnTo>
                    <a:lnTo>
                      <a:pt x="489" y="603"/>
                    </a:lnTo>
                    <a:lnTo>
                      <a:pt x="464" y="582"/>
                    </a:lnTo>
                    <a:lnTo>
                      <a:pt x="437" y="561"/>
                    </a:lnTo>
                    <a:lnTo>
                      <a:pt x="409" y="545"/>
                    </a:lnTo>
                    <a:lnTo>
                      <a:pt x="353" y="515"/>
                    </a:lnTo>
                    <a:lnTo>
                      <a:pt x="294" y="489"/>
                    </a:lnTo>
                    <a:lnTo>
                      <a:pt x="263" y="475"/>
                    </a:lnTo>
                    <a:lnTo>
                      <a:pt x="234" y="462"/>
                    </a:lnTo>
                    <a:lnTo>
                      <a:pt x="209" y="445"/>
                    </a:lnTo>
                    <a:lnTo>
                      <a:pt x="186" y="427"/>
                    </a:lnTo>
                    <a:lnTo>
                      <a:pt x="164" y="409"/>
                    </a:lnTo>
                    <a:lnTo>
                      <a:pt x="147" y="386"/>
                    </a:lnTo>
                    <a:lnTo>
                      <a:pt x="130" y="362"/>
                    </a:lnTo>
                    <a:lnTo>
                      <a:pt x="115" y="334"/>
                    </a:lnTo>
                    <a:lnTo>
                      <a:pt x="105" y="307"/>
                    </a:lnTo>
                    <a:lnTo>
                      <a:pt x="96" y="280"/>
                    </a:lnTo>
                    <a:lnTo>
                      <a:pt x="83" y="223"/>
                    </a:lnTo>
                    <a:lnTo>
                      <a:pt x="70" y="163"/>
                    </a:lnTo>
                    <a:lnTo>
                      <a:pt x="61" y="133"/>
                    </a:lnTo>
                    <a:lnTo>
                      <a:pt x="49" y="103"/>
                    </a:lnTo>
                    <a:lnTo>
                      <a:pt x="49" y="89"/>
                    </a:lnTo>
                    <a:lnTo>
                      <a:pt x="47" y="75"/>
                    </a:lnTo>
                    <a:lnTo>
                      <a:pt x="38" y="46"/>
                    </a:lnTo>
                    <a:lnTo>
                      <a:pt x="30" y="32"/>
                    </a:lnTo>
                    <a:lnTo>
                      <a:pt x="22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39" y="9"/>
                    </a:lnTo>
                    <a:lnTo>
                      <a:pt x="73" y="21"/>
                    </a:lnTo>
                    <a:lnTo>
                      <a:pt x="104" y="33"/>
                    </a:lnTo>
                    <a:lnTo>
                      <a:pt x="130" y="50"/>
                    </a:lnTo>
                    <a:lnTo>
                      <a:pt x="153" y="67"/>
                    </a:lnTo>
                    <a:lnTo>
                      <a:pt x="173" y="89"/>
                    </a:lnTo>
                    <a:lnTo>
                      <a:pt x="190" y="113"/>
                    </a:lnTo>
                    <a:lnTo>
                      <a:pt x="205" y="139"/>
                    </a:lnTo>
                    <a:lnTo>
                      <a:pt x="211" y="152"/>
                    </a:lnTo>
                    <a:lnTo>
                      <a:pt x="215" y="165"/>
                    </a:lnTo>
                    <a:lnTo>
                      <a:pt x="220" y="185"/>
                    </a:lnTo>
                    <a:lnTo>
                      <a:pt x="220" y="204"/>
                    </a:lnTo>
                    <a:lnTo>
                      <a:pt x="219" y="220"/>
                    </a:lnTo>
                    <a:lnTo>
                      <a:pt x="217" y="237"/>
                    </a:lnTo>
                    <a:lnTo>
                      <a:pt x="219" y="253"/>
                    </a:lnTo>
                    <a:lnTo>
                      <a:pt x="225" y="271"/>
                    </a:lnTo>
                    <a:lnTo>
                      <a:pt x="230" y="280"/>
                    </a:lnTo>
                    <a:lnTo>
                      <a:pt x="236" y="290"/>
                    </a:lnTo>
                    <a:lnTo>
                      <a:pt x="234" y="290"/>
                    </a:lnTo>
                    <a:lnTo>
                      <a:pt x="236" y="290"/>
                    </a:lnTo>
                    <a:close/>
                  </a:path>
                </a:pathLst>
              </a:custGeom>
              <a:solidFill>
                <a:srgbClr val="91BA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0" name="Freeform 72"/>
              <p:cNvSpPr>
                <a:spLocks/>
              </p:cNvSpPr>
              <p:nvPr/>
            </p:nvSpPr>
            <p:spPr bwMode="auto">
              <a:xfrm>
                <a:off x="5031" y="1210"/>
                <a:ext cx="168" cy="191"/>
              </a:xfrm>
              <a:custGeom>
                <a:avLst/>
                <a:gdLst/>
                <a:ahLst/>
                <a:cxnLst>
                  <a:cxn ang="0">
                    <a:pos x="235" y="306"/>
                  </a:cxn>
                  <a:cxn ang="0">
                    <a:pos x="275" y="345"/>
                  </a:cxn>
                  <a:cxn ang="0">
                    <a:pos x="324" y="373"/>
                  </a:cxn>
                  <a:cxn ang="0">
                    <a:pos x="380" y="392"/>
                  </a:cxn>
                  <a:cxn ang="0">
                    <a:pos x="477" y="414"/>
                  </a:cxn>
                  <a:cxn ang="0">
                    <a:pos x="538" y="435"/>
                  </a:cxn>
                  <a:cxn ang="0">
                    <a:pos x="594" y="462"/>
                  </a:cxn>
                  <a:cxn ang="0">
                    <a:pos x="642" y="503"/>
                  </a:cxn>
                  <a:cxn ang="0">
                    <a:pos x="666" y="547"/>
                  </a:cxn>
                  <a:cxn ang="0">
                    <a:pos x="672" y="595"/>
                  </a:cxn>
                  <a:cxn ang="0">
                    <a:pos x="666" y="643"/>
                  </a:cxn>
                  <a:cxn ang="0">
                    <a:pos x="650" y="685"/>
                  </a:cxn>
                  <a:cxn ang="0">
                    <a:pos x="631" y="716"/>
                  </a:cxn>
                  <a:cxn ang="0">
                    <a:pos x="615" y="738"/>
                  </a:cxn>
                  <a:cxn ang="0">
                    <a:pos x="578" y="763"/>
                  </a:cxn>
                  <a:cxn ang="0">
                    <a:pos x="575" y="723"/>
                  </a:cxn>
                  <a:cxn ang="0">
                    <a:pos x="558" y="682"/>
                  </a:cxn>
                  <a:cxn ang="0">
                    <a:pos x="530" y="642"/>
                  </a:cxn>
                  <a:cxn ang="0">
                    <a:pos x="492" y="605"/>
                  </a:cxn>
                  <a:cxn ang="0">
                    <a:pos x="439" y="562"/>
                  </a:cxn>
                  <a:cxn ang="0">
                    <a:pos x="327" y="497"/>
                  </a:cxn>
                  <a:cxn ang="0">
                    <a:pos x="241" y="459"/>
                  </a:cxn>
                  <a:cxn ang="0">
                    <a:pos x="190" y="428"/>
                  </a:cxn>
                  <a:cxn ang="0">
                    <a:pos x="150" y="392"/>
                  </a:cxn>
                  <a:cxn ang="0">
                    <a:pos x="118" y="347"/>
                  </a:cxn>
                  <a:cxn ang="0">
                    <a:pos x="94" y="294"/>
                  </a:cxn>
                  <a:cxn ang="0">
                    <a:pos x="74" y="208"/>
                  </a:cxn>
                  <a:cxn ang="0">
                    <a:pos x="49" y="118"/>
                  </a:cxn>
                  <a:cxn ang="0">
                    <a:pos x="38" y="76"/>
                  </a:cxn>
                  <a:cxn ang="0">
                    <a:pos x="30" y="39"/>
                  </a:cxn>
                  <a:cxn ang="0">
                    <a:pos x="9" y="8"/>
                  </a:cxn>
                  <a:cxn ang="0">
                    <a:pos x="36" y="9"/>
                  </a:cxn>
                  <a:cxn ang="0">
                    <a:pos x="96" y="33"/>
                  </a:cxn>
                  <a:cxn ang="0">
                    <a:pos x="141" y="67"/>
                  </a:cxn>
                  <a:cxn ang="0">
                    <a:pos x="175" y="111"/>
                  </a:cxn>
                  <a:cxn ang="0">
                    <a:pos x="194" y="150"/>
                  </a:cxn>
                  <a:cxn ang="0">
                    <a:pos x="203" y="181"/>
                  </a:cxn>
                  <a:cxn ang="0">
                    <a:pos x="202" y="230"/>
                  </a:cxn>
                  <a:cxn ang="0">
                    <a:pos x="208" y="263"/>
                  </a:cxn>
                  <a:cxn ang="0">
                    <a:pos x="218" y="282"/>
                  </a:cxn>
                  <a:cxn ang="0">
                    <a:pos x="218" y="282"/>
                  </a:cxn>
                </a:cxnLst>
                <a:rect l="0" t="0" r="r" b="b"/>
                <a:pathLst>
                  <a:path w="672" h="763">
                    <a:moveTo>
                      <a:pt x="218" y="282"/>
                    </a:moveTo>
                    <a:lnTo>
                      <a:pt x="235" y="306"/>
                    </a:lnTo>
                    <a:lnTo>
                      <a:pt x="254" y="327"/>
                    </a:lnTo>
                    <a:lnTo>
                      <a:pt x="275" y="345"/>
                    </a:lnTo>
                    <a:lnTo>
                      <a:pt x="299" y="360"/>
                    </a:lnTo>
                    <a:lnTo>
                      <a:pt x="324" y="373"/>
                    </a:lnTo>
                    <a:lnTo>
                      <a:pt x="352" y="384"/>
                    </a:lnTo>
                    <a:lnTo>
                      <a:pt x="380" y="392"/>
                    </a:lnTo>
                    <a:lnTo>
                      <a:pt x="410" y="398"/>
                    </a:lnTo>
                    <a:lnTo>
                      <a:pt x="477" y="414"/>
                    </a:lnTo>
                    <a:lnTo>
                      <a:pt x="509" y="423"/>
                    </a:lnTo>
                    <a:lnTo>
                      <a:pt x="538" y="435"/>
                    </a:lnTo>
                    <a:lnTo>
                      <a:pt x="567" y="447"/>
                    </a:lnTo>
                    <a:lnTo>
                      <a:pt x="594" y="462"/>
                    </a:lnTo>
                    <a:lnTo>
                      <a:pt x="619" y="481"/>
                    </a:lnTo>
                    <a:lnTo>
                      <a:pt x="642" y="503"/>
                    </a:lnTo>
                    <a:lnTo>
                      <a:pt x="655" y="524"/>
                    </a:lnTo>
                    <a:lnTo>
                      <a:pt x="666" y="547"/>
                    </a:lnTo>
                    <a:lnTo>
                      <a:pt x="671" y="570"/>
                    </a:lnTo>
                    <a:lnTo>
                      <a:pt x="672" y="595"/>
                    </a:lnTo>
                    <a:lnTo>
                      <a:pt x="669" y="619"/>
                    </a:lnTo>
                    <a:lnTo>
                      <a:pt x="666" y="643"/>
                    </a:lnTo>
                    <a:lnTo>
                      <a:pt x="658" y="665"/>
                    </a:lnTo>
                    <a:lnTo>
                      <a:pt x="650" y="685"/>
                    </a:lnTo>
                    <a:lnTo>
                      <a:pt x="640" y="701"/>
                    </a:lnTo>
                    <a:lnTo>
                      <a:pt x="631" y="716"/>
                    </a:lnTo>
                    <a:lnTo>
                      <a:pt x="623" y="728"/>
                    </a:lnTo>
                    <a:lnTo>
                      <a:pt x="615" y="738"/>
                    </a:lnTo>
                    <a:lnTo>
                      <a:pt x="597" y="753"/>
                    </a:lnTo>
                    <a:lnTo>
                      <a:pt x="578" y="763"/>
                    </a:lnTo>
                    <a:lnTo>
                      <a:pt x="578" y="743"/>
                    </a:lnTo>
                    <a:lnTo>
                      <a:pt x="575" y="723"/>
                    </a:lnTo>
                    <a:lnTo>
                      <a:pt x="568" y="703"/>
                    </a:lnTo>
                    <a:lnTo>
                      <a:pt x="558" y="682"/>
                    </a:lnTo>
                    <a:lnTo>
                      <a:pt x="547" y="662"/>
                    </a:lnTo>
                    <a:lnTo>
                      <a:pt x="530" y="642"/>
                    </a:lnTo>
                    <a:lnTo>
                      <a:pt x="513" y="623"/>
                    </a:lnTo>
                    <a:lnTo>
                      <a:pt x="492" y="605"/>
                    </a:lnTo>
                    <a:lnTo>
                      <a:pt x="466" y="582"/>
                    </a:lnTo>
                    <a:lnTo>
                      <a:pt x="439" y="562"/>
                    </a:lnTo>
                    <a:lnTo>
                      <a:pt x="384" y="527"/>
                    </a:lnTo>
                    <a:lnTo>
                      <a:pt x="327" y="497"/>
                    </a:lnTo>
                    <a:lnTo>
                      <a:pt x="271" y="471"/>
                    </a:lnTo>
                    <a:lnTo>
                      <a:pt x="241" y="459"/>
                    </a:lnTo>
                    <a:lnTo>
                      <a:pt x="214" y="443"/>
                    </a:lnTo>
                    <a:lnTo>
                      <a:pt x="190" y="428"/>
                    </a:lnTo>
                    <a:lnTo>
                      <a:pt x="169" y="412"/>
                    </a:lnTo>
                    <a:lnTo>
                      <a:pt x="150" y="392"/>
                    </a:lnTo>
                    <a:lnTo>
                      <a:pt x="134" y="371"/>
                    </a:lnTo>
                    <a:lnTo>
                      <a:pt x="118" y="347"/>
                    </a:lnTo>
                    <a:lnTo>
                      <a:pt x="105" y="321"/>
                    </a:lnTo>
                    <a:lnTo>
                      <a:pt x="94" y="294"/>
                    </a:lnTo>
                    <a:lnTo>
                      <a:pt x="87" y="267"/>
                    </a:lnTo>
                    <a:lnTo>
                      <a:pt x="74" y="208"/>
                    </a:lnTo>
                    <a:lnTo>
                      <a:pt x="59" y="147"/>
                    </a:lnTo>
                    <a:lnTo>
                      <a:pt x="49" y="118"/>
                    </a:lnTo>
                    <a:lnTo>
                      <a:pt x="36" y="87"/>
                    </a:lnTo>
                    <a:lnTo>
                      <a:pt x="38" y="76"/>
                    </a:lnTo>
                    <a:lnTo>
                      <a:pt x="36" y="63"/>
                    </a:lnTo>
                    <a:lnTo>
                      <a:pt x="30" y="39"/>
                    </a:lnTo>
                    <a:lnTo>
                      <a:pt x="17" y="16"/>
                    </a:lnTo>
                    <a:lnTo>
                      <a:pt x="9" y="8"/>
                    </a:lnTo>
                    <a:lnTo>
                      <a:pt x="0" y="0"/>
                    </a:lnTo>
                    <a:lnTo>
                      <a:pt x="36" y="9"/>
                    </a:lnTo>
                    <a:lnTo>
                      <a:pt x="68" y="20"/>
                    </a:lnTo>
                    <a:lnTo>
                      <a:pt x="96" y="33"/>
                    </a:lnTo>
                    <a:lnTo>
                      <a:pt x="120" y="49"/>
                    </a:lnTo>
                    <a:lnTo>
                      <a:pt x="141" y="67"/>
                    </a:lnTo>
                    <a:lnTo>
                      <a:pt x="160" y="87"/>
                    </a:lnTo>
                    <a:lnTo>
                      <a:pt x="175" y="111"/>
                    </a:lnTo>
                    <a:lnTo>
                      <a:pt x="189" y="138"/>
                    </a:lnTo>
                    <a:lnTo>
                      <a:pt x="194" y="150"/>
                    </a:lnTo>
                    <a:lnTo>
                      <a:pt x="199" y="162"/>
                    </a:lnTo>
                    <a:lnTo>
                      <a:pt x="203" y="181"/>
                    </a:lnTo>
                    <a:lnTo>
                      <a:pt x="203" y="215"/>
                    </a:lnTo>
                    <a:lnTo>
                      <a:pt x="202" y="230"/>
                    </a:lnTo>
                    <a:lnTo>
                      <a:pt x="203" y="245"/>
                    </a:lnTo>
                    <a:lnTo>
                      <a:pt x="208" y="263"/>
                    </a:lnTo>
                    <a:lnTo>
                      <a:pt x="212" y="272"/>
                    </a:lnTo>
                    <a:lnTo>
                      <a:pt x="218" y="282"/>
                    </a:lnTo>
                    <a:lnTo>
                      <a:pt x="218" y="279"/>
                    </a:lnTo>
                    <a:lnTo>
                      <a:pt x="218" y="282"/>
                    </a:lnTo>
                    <a:close/>
                  </a:path>
                </a:pathLst>
              </a:custGeom>
              <a:solidFill>
                <a:srgbClr val="9AC0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1" name="Freeform 73"/>
              <p:cNvSpPr>
                <a:spLocks/>
              </p:cNvSpPr>
              <p:nvPr/>
            </p:nvSpPr>
            <p:spPr bwMode="auto">
              <a:xfrm>
                <a:off x="5034" y="1212"/>
                <a:ext cx="163" cy="187"/>
              </a:xfrm>
              <a:custGeom>
                <a:avLst/>
                <a:gdLst/>
                <a:ahLst/>
                <a:cxnLst>
                  <a:cxn ang="0">
                    <a:pos x="214" y="295"/>
                  </a:cxn>
                  <a:cxn ang="0">
                    <a:pos x="254" y="336"/>
                  </a:cxn>
                  <a:cxn ang="0">
                    <a:pos x="302" y="365"/>
                  </a:cxn>
                  <a:cxn ang="0">
                    <a:pos x="355" y="384"/>
                  </a:cxn>
                  <a:cxn ang="0">
                    <a:pos x="449" y="406"/>
                  </a:cxn>
                  <a:cxn ang="0">
                    <a:pos x="510" y="427"/>
                  </a:cxn>
                  <a:cxn ang="0">
                    <a:pos x="567" y="453"/>
                  </a:cxn>
                  <a:cxn ang="0">
                    <a:pos x="617" y="492"/>
                  </a:cxn>
                  <a:cxn ang="0">
                    <a:pos x="643" y="534"/>
                  </a:cxn>
                  <a:cxn ang="0">
                    <a:pos x="652" y="581"/>
                  </a:cxn>
                  <a:cxn ang="0">
                    <a:pos x="648" y="626"/>
                  </a:cxn>
                  <a:cxn ang="0">
                    <a:pos x="634" y="665"/>
                  </a:cxn>
                  <a:cxn ang="0">
                    <a:pos x="617" y="698"/>
                  </a:cxn>
                  <a:cxn ang="0">
                    <a:pos x="602" y="721"/>
                  </a:cxn>
                  <a:cxn ang="0">
                    <a:pos x="571" y="745"/>
                  </a:cxn>
                  <a:cxn ang="0">
                    <a:pos x="564" y="702"/>
                  </a:cxn>
                  <a:cxn ang="0">
                    <a:pos x="544" y="659"/>
                  </a:cxn>
                  <a:cxn ang="0">
                    <a:pos x="513" y="620"/>
                  </a:cxn>
                  <a:cxn ang="0">
                    <a:pos x="470" y="585"/>
                  </a:cxn>
                  <a:cxn ang="0">
                    <a:pos x="413" y="543"/>
                  </a:cxn>
                  <a:cxn ang="0">
                    <a:pos x="299" y="480"/>
                  </a:cxn>
                  <a:cxn ang="0">
                    <a:pos x="219" y="441"/>
                  </a:cxn>
                  <a:cxn ang="0">
                    <a:pos x="173" y="411"/>
                  </a:cxn>
                  <a:cxn ang="0">
                    <a:pos x="136" y="375"/>
                  </a:cxn>
                  <a:cxn ang="0">
                    <a:pos x="107" y="331"/>
                  </a:cxn>
                  <a:cxn ang="0">
                    <a:pos x="84" y="280"/>
                  </a:cxn>
                  <a:cxn ang="0">
                    <a:pos x="70" y="222"/>
                  </a:cxn>
                  <a:cxn ang="0">
                    <a:pos x="48" y="131"/>
                  </a:cxn>
                  <a:cxn ang="0">
                    <a:pos x="22" y="72"/>
                  </a:cxn>
                  <a:cxn ang="0">
                    <a:pos x="25" y="51"/>
                  </a:cxn>
                  <a:cxn ang="0">
                    <a:pos x="13" y="12"/>
                  </a:cxn>
                  <a:cxn ang="0">
                    <a:pos x="0" y="0"/>
                  </a:cxn>
                  <a:cxn ang="0">
                    <a:pos x="63" y="21"/>
                  </a:cxn>
                  <a:cxn ang="0">
                    <a:pos x="110" y="51"/>
                  </a:cxn>
                  <a:cxn ang="0">
                    <a:pos x="146" y="89"/>
                  </a:cxn>
                  <a:cxn ang="0">
                    <a:pos x="173" y="137"/>
                  </a:cxn>
                  <a:cxn ang="0">
                    <a:pos x="184" y="176"/>
                  </a:cxn>
                  <a:cxn ang="0">
                    <a:pos x="184" y="208"/>
                  </a:cxn>
                  <a:cxn ang="0">
                    <a:pos x="185" y="237"/>
                  </a:cxn>
                  <a:cxn ang="0">
                    <a:pos x="199" y="271"/>
                  </a:cxn>
                </a:cxnLst>
                <a:rect l="0" t="0" r="r" b="b"/>
                <a:pathLst>
                  <a:path w="652" h="745">
                    <a:moveTo>
                      <a:pt x="199" y="271"/>
                    </a:moveTo>
                    <a:lnTo>
                      <a:pt x="214" y="295"/>
                    </a:lnTo>
                    <a:lnTo>
                      <a:pt x="232" y="317"/>
                    </a:lnTo>
                    <a:lnTo>
                      <a:pt x="254" y="336"/>
                    </a:lnTo>
                    <a:lnTo>
                      <a:pt x="276" y="351"/>
                    </a:lnTo>
                    <a:lnTo>
                      <a:pt x="302" y="365"/>
                    </a:lnTo>
                    <a:lnTo>
                      <a:pt x="328" y="375"/>
                    </a:lnTo>
                    <a:lnTo>
                      <a:pt x="355" y="384"/>
                    </a:lnTo>
                    <a:lnTo>
                      <a:pt x="384" y="390"/>
                    </a:lnTo>
                    <a:lnTo>
                      <a:pt x="449" y="406"/>
                    </a:lnTo>
                    <a:lnTo>
                      <a:pt x="481" y="415"/>
                    </a:lnTo>
                    <a:lnTo>
                      <a:pt x="510" y="427"/>
                    </a:lnTo>
                    <a:lnTo>
                      <a:pt x="539" y="438"/>
                    </a:lnTo>
                    <a:lnTo>
                      <a:pt x="567" y="453"/>
                    </a:lnTo>
                    <a:lnTo>
                      <a:pt x="593" y="471"/>
                    </a:lnTo>
                    <a:lnTo>
                      <a:pt x="617" y="492"/>
                    </a:lnTo>
                    <a:lnTo>
                      <a:pt x="633" y="513"/>
                    </a:lnTo>
                    <a:lnTo>
                      <a:pt x="643" y="534"/>
                    </a:lnTo>
                    <a:lnTo>
                      <a:pt x="649" y="557"/>
                    </a:lnTo>
                    <a:lnTo>
                      <a:pt x="652" y="581"/>
                    </a:lnTo>
                    <a:lnTo>
                      <a:pt x="650" y="604"/>
                    </a:lnTo>
                    <a:lnTo>
                      <a:pt x="648" y="626"/>
                    </a:lnTo>
                    <a:lnTo>
                      <a:pt x="641" y="646"/>
                    </a:lnTo>
                    <a:lnTo>
                      <a:pt x="634" y="665"/>
                    </a:lnTo>
                    <a:lnTo>
                      <a:pt x="626" y="683"/>
                    </a:lnTo>
                    <a:lnTo>
                      <a:pt x="617" y="698"/>
                    </a:lnTo>
                    <a:lnTo>
                      <a:pt x="610" y="710"/>
                    </a:lnTo>
                    <a:lnTo>
                      <a:pt x="602" y="721"/>
                    </a:lnTo>
                    <a:lnTo>
                      <a:pt x="586" y="735"/>
                    </a:lnTo>
                    <a:lnTo>
                      <a:pt x="571" y="745"/>
                    </a:lnTo>
                    <a:lnTo>
                      <a:pt x="569" y="724"/>
                    </a:lnTo>
                    <a:lnTo>
                      <a:pt x="564" y="702"/>
                    </a:lnTo>
                    <a:lnTo>
                      <a:pt x="556" y="681"/>
                    </a:lnTo>
                    <a:lnTo>
                      <a:pt x="544" y="659"/>
                    </a:lnTo>
                    <a:lnTo>
                      <a:pt x="529" y="639"/>
                    </a:lnTo>
                    <a:lnTo>
                      <a:pt x="513" y="620"/>
                    </a:lnTo>
                    <a:lnTo>
                      <a:pt x="492" y="601"/>
                    </a:lnTo>
                    <a:lnTo>
                      <a:pt x="470" y="585"/>
                    </a:lnTo>
                    <a:lnTo>
                      <a:pt x="441" y="563"/>
                    </a:lnTo>
                    <a:lnTo>
                      <a:pt x="413" y="543"/>
                    </a:lnTo>
                    <a:lnTo>
                      <a:pt x="356" y="509"/>
                    </a:lnTo>
                    <a:lnTo>
                      <a:pt x="299" y="480"/>
                    </a:lnTo>
                    <a:lnTo>
                      <a:pt x="246" y="453"/>
                    </a:lnTo>
                    <a:lnTo>
                      <a:pt x="219" y="441"/>
                    </a:lnTo>
                    <a:lnTo>
                      <a:pt x="194" y="427"/>
                    </a:lnTo>
                    <a:lnTo>
                      <a:pt x="173" y="411"/>
                    </a:lnTo>
                    <a:lnTo>
                      <a:pt x="154" y="394"/>
                    </a:lnTo>
                    <a:lnTo>
                      <a:pt x="136" y="375"/>
                    </a:lnTo>
                    <a:lnTo>
                      <a:pt x="121" y="353"/>
                    </a:lnTo>
                    <a:lnTo>
                      <a:pt x="107" y="331"/>
                    </a:lnTo>
                    <a:lnTo>
                      <a:pt x="94" y="305"/>
                    </a:lnTo>
                    <a:lnTo>
                      <a:pt x="84" y="280"/>
                    </a:lnTo>
                    <a:lnTo>
                      <a:pt x="77" y="252"/>
                    </a:lnTo>
                    <a:lnTo>
                      <a:pt x="70" y="222"/>
                    </a:lnTo>
                    <a:lnTo>
                      <a:pt x="64" y="193"/>
                    </a:lnTo>
                    <a:lnTo>
                      <a:pt x="48" y="131"/>
                    </a:lnTo>
                    <a:lnTo>
                      <a:pt x="36" y="101"/>
                    </a:lnTo>
                    <a:lnTo>
                      <a:pt x="22" y="72"/>
                    </a:lnTo>
                    <a:lnTo>
                      <a:pt x="25" y="61"/>
                    </a:lnTo>
                    <a:lnTo>
                      <a:pt x="25" y="51"/>
                    </a:lnTo>
                    <a:lnTo>
                      <a:pt x="22" y="31"/>
                    </a:lnTo>
                    <a:lnTo>
                      <a:pt x="13" y="12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2" y="10"/>
                    </a:lnTo>
                    <a:lnTo>
                      <a:pt x="63" y="21"/>
                    </a:lnTo>
                    <a:lnTo>
                      <a:pt x="88" y="35"/>
                    </a:lnTo>
                    <a:lnTo>
                      <a:pt x="110" y="51"/>
                    </a:lnTo>
                    <a:lnTo>
                      <a:pt x="128" y="69"/>
                    </a:lnTo>
                    <a:lnTo>
                      <a:pt x="146" y="89"/>
                    </a:lnTo>
                    <a:lnTo>
                      <a:pt x="160" y="112"/>
                    </a:lnTo>
                    <a:lnTo>
                      <a:pt x="173" y="137"/>
                    </a:lnTo>
                    <a:lnTo>
                      <a:pt x="180" y="159"/>
                    </a:lnTo>
                    <a:lnTo>
                      <a:pt x="184" y="176"/>
                    </a:lnTo>
                    <a:lnTo>
                      <a:pt x="185" y="193"/>
                    </a:lnTo>
                    <a:lnTo>
                      <a:pt x="184" y="208"/>
                    </a:lnTo>
                    <a:lnTo>
                      <a:pt x="184" y="223"/>
                    </a:lnTo>
                    <a:lnTo>
                      <a:pt x="185" y="237"/>
                    </a:lnTo>
                    <a:lnTo>
                      <a:pt x="189" y="254"/>
                    </a:lnTo>
                    <a:lnTo>
                      <a:pt x="199" y="271"/>
                    </a:lnTo>
                    <a:close/>
                  </a:path>
                </a:pathLst>
              </a:custGeom>
              <a:solidFill>
                <a:srgbClr val="A3C5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2" name="Freeform 74"/>
              <p:cNvSpPr>
                <a:spLocks/>
              </p:cNvSpPr>
              <p:nvPr/>
            </p:nvSpPr>
            <p:spPr bwMode="auto">
              <a:xfrm>
                <a:off x="5037" y="1215"/>
                <a:ext cx="159" cy="181"/>
              </a:xfrm>
              <a:custGeom>
                <a:avLst/>
                <a:gdLst/>
                <a:ahLst/>
                <a:cxnLst>
                  <a:cxn ang="0">
                    <a:pos x="201" y="287"/>
                  </a:cxn>
                  <a:cxn ang="0">
                    <a:pos x="237" y="326"/>
                  </a:cxn>
                  <a:cxn ang="0">
                    <a:pos x="283" y="355"/>
                  </a:cxn>
                  <a:cxn ang="0">
                    <a:pos x="333" y="376"/>
                  </a:cxn>
                  <a:cxn ang="0">
                    <a:pos x="424" y="398"/>
                  </a:cxn>
                  <a:cxn ang="0">
                    <a:pos x="518" y="431"/>
                  </a:cxn>
                  <a:cxn ang="0">
                    <a:pos x="575" y="463"/>
                  </a:cxn>
                  <a:cxn ang="0">
                    <a:pos x="614" y="500"/>
                  </a:cxn>
                  <a:cxn ang="0">
                    <a:pos x="631" y="542"/>
                  </a:cxn>
                  <a:cxn ang="0">
                    <a:pos x="635" y="588"/>
                  </a:cxn>
                  <a:cxn ang="0">
                    <a:pos x="630" y="631"/>
                  </a:cxn>
                  <a:cxn ang="0">
                    <a:pos x="616" y="666"/>
                  </a:cxn>
                  <a:cxn ang="0">
                    <a:pos x="602" y="693"/>
                  </a:cxn>
                  <a:cxn ang="0">
                    <a:pos x="580" y="718"/>
                  </a:cxn>
                  <a:cxn ang="0">
                    <a:pos x="562" y="705"/>
                  </a:cxn>
                  <a:cxn ang="0">
                    <a:pos x="547" y="661"/>
                  </a:cxn>
                  <a:cxn ang="0">
                    <a:pos x="518" y="620"/>
                  </a:cxn>
                  <a:cxn ang="0">
                    <a:pos x="477" y="582"/>
                  </a:cxn>
                  <a:cxn ang="0">
                    <a:pos x="391" y="526"/>
                  </a:cxn>
                  <a:cxn ang="0">
                    <a:pos x="279" y="462"/>
                  </a:cxn>
                  <a:cxn ang="0">
                    <a:pos x="203" y="424"/>
                  </a:cxn>
                  <a:cxn ang="0">
                    <a:pos x="160" y="393"/>
                  </a:cxn>
                  <a:cxn ang="0">
                    <a:pos x="125" y="359"/>
                  </a:cxn>
                  <a:cxn ang="0">
                    <a:pos x="97" y="316"/>
                  </a:cxn>
                  <a:cxn ang="0">
                    <a:pos x="76" y="266"/>
                  </a:cxn>
                  <a:cxn ang="0">
                    <a:pos x="57" y="177"/>
                  </a:cxn>
                  <a:cxn ang="0">
                    <a:pos x="40" y="115"/>
                  </a:cxn>
                  <a:cxn ang="0">
                    <a:pos x="12" y="55"/>
                  </a:cxn>
                  <a:cxn ang="0">
                    <a:pos x="19" y="40"/>
                  </a:cxn>
                  <a:cxn ang="0">
                    <a:pos x="11" y="8"/>
                  </a:cxn>
                  <a:cxn ang="0">
                    <a:pos x="0" y="0"/>
                  </a:cxn>
                  <a:cxn ang="0">
                    <a:pos x="59" y="22"/>
                  </a:cxn>
                  <a:cxn ang="0">
                    <a:pos x="103" y="51"/>
                  </a:cxn>
                  <a:cxn ang="0">
                    <a:pos x="135" y="88"/>
                  </a:cxn>
                  <a:cxn ang="0">
                    <a:pos x="160" y="134"/>
                  </a:cxn>
                  <a:cxn ang="0">
                    <a:pos x="172" y="172"/>
                  </a:cxn>
                  <a:cxn ang="0">
                    <a:pos x="173" y="232"/>
                  </a:cxn>
                  <a:cxn ang="0">
                    <a:pos x="187" y="263"/>
                  </a:cxn>
                  <a:cxn ang="0">
                    <a:pos x="187" y="263"/>
                  </a:cxn>
                </a:cxnLst>
                <a:rect l="0" t="0" r="r" b="b"/>
                <a:pathLst>
                  <a:path w="635" h="727">
                    <a:moveTo>
                      <a:pt x="187" y="263"/>
                    </a:moveTo>
                    <a:lnTo>
                      <a:pt x="201" y="287"/>
                    </a:lnTo>
                    <a:lnTo>
                      <a:pt x="217" y="307"/>
                    </a:lnTo>
                    <a:lnTo>
                      <a:pt x="237" y="326"/>
                    </a:lnTo>
                    <a:lnTo>
                      <a:pt x="259" y="342"/>
                    </a:lnTo>
                    <a:lnTo>
                      <a:pt x="283" y="355"/>
                    </a:lnTo>
                    <a:lnTo>
                      <a:pt x="307" y="367"/>
                    </a:lnTo>
                    <a:lnTo>
                      <a:pt x="333" y="376"/>
                    </a:lnTo>
                    <a:lnTo>
                      <a:pt x="360" y="382"/>
                    </a:lnTo>
                    <a:lnTo>
                      <a:pt x="424" y="398"/>
                    </a:lnTo>
                    <a:lnTo>
                      <a:pt x="487" y="419"/>
                    </a:lnTo>
                    <a:lnTo>
                      <a:pt x="518" y="431"/>
                    </a:lnTo>
                    <a:lnTo>
                      <a:pt x="547" y="445"/>
                    </a:lnTo>
                    <a:lnTo>
                      <a:pt x="575" y="463"/>
                    </a:lnTo>
                    <a:lnTo>
                      <a:pt x="600" y="482"/>
                    </a:lnTo>
                    <a:lnTo>
                      <a:pt x="614" y="500"/>
                    </a:lnTo>
                    <a:lnTo>
                      <a:pt x="625" y="520"/>
                    </a:lnTo>
                    <a:lnTo>
                      <a:pt x="631" y="542"/>
                    </a:lnTo>
                    <a:lnTo>
                      <a:pt x="635" y="565"/>
                    </a:lnTo>
                    <a:lnTo>
                      <a:pt x="635" y="588"/>
                    </a:lnTo>
                    <a:lnTo>
                      <a:pt x="634" y="611"/>
                    </a:lnTo>
                    <a:lnTo>
                      <a:pt x="630" y="631"/>
                    </a:lnTo>
                    <a:lnTo>
                      <a:pt x="624" y="650"/>
                    </a:lnTo>
                    <a:lnTo>
                      <a:pt x="616" y="666"/>
                    </a:lnTo>
                    <a:lnTo>
                      <a:pt x="609" y="681"/>
                    </a:lnTo>
                    <a:lnTo>
                      <a:pt x="602" y="693"/>
                    </a:lnTo>
                    <a:lnTo>
                      <a:pt x="595" y="703"/>
                    </a:lnTo>
                    <a:lnTo>
                      <a:pt x="580" y="718"/>
                    </a:lnTo>
                    <a:lnTo>
                      <a:pt x="566" y="727"/>
                    </a:lnTo>
                    <a:lnTo>
                      <a:pt x="562" y="705"/>
                    </a:lnTo>
                    <a:lnTo>
                      <a:pt x="556" y="683"/>
                    </a:lnTo>
                    <a:lnTo>
                      <a:pt x="547" y="661"/>
                    </a:lnTo>
                    <a:lnTo>
                      <a:pt x="534" y="640"/>
                    </a:lnTo>
                    <a:lnTo>
                      <a:pt x="518" y="620"/>
                    </a:lnTo>
                    <a:lnTo>
                      <a:pt x="499" y="599"/>
                    </a:lnTo>
                    <a:lnTo>
                      <a:pt x="477" y="582"/>
                    </a:lnTo>
                    <a:lnTo>
                      <a:pt x="452" y="566"/>
                    </a:lnTo>
                    <a:lnTo>
                      <a:pt x="391" y="526"/>
                    </a:lnTo>
                    <a:lnTo>
                      <a:pt x="333" y="492"/>
                    </a:lnTo>
                    <a:lnTo>
                      <a:pt x="279" y="462"/>
                    </a:lnTo>
                    <a:lnTo>
                      <a:pt x="228" y="436"/>
                    </a:lnTo>
                    <a:lnTo>
                      <a:pt x="203" y="424"/>
                    </a:lnTo>
                    <a:lnTo>
                      <a:pt x="180" y="409"/>
                    </a:lnTo>
                    <a:lnTo>
                      <a:pt x="160" y="393"/>
                    </a:lnTo>
                    <a:lnTo>
                      <a:pt x="141" y="377"/>
                    </a:lnTo>
                    <a:lnTo>
                      <a:pt x="125" y="359"/>
                    </a:lnTo>
                    <a:lnTo>
                      <a:pt x="110" y="339"/>
                    </a:lnTo>
                    <a:lnTo>
                      <a:pt x="97" y="316"/>
                    </a:lnTo>
                    <a:lnTo>
                      <a:pt x="84" y="292"/>
                    </a:lnTo>
                    <a:lnTo>
                      <a:pt x="76" y="266"/>
                    </a:lnTo>
                    <a:lnTo>
                      <a:pt x="69" y="238"/>
                    </a:lnTo>
                    <a:lnTo>
                      <a:pt x="57" y="177"/>
                    </a:lnTo>
                    <a:lnTo>
                      <a:pt x="49" y="147"/>
                    </a:lnTo>
                    <a:lnTo>
                      <a:pt x="40" y="115"/>
                    </a:lnTo>
                    <a:lnTo>
                      <a:pt x="27" y="84"/>
                    </a:lnTo>
                    <a:lnTo>
                      <a:pt x="12" y="55"/>
                    </a:lnTo>
                    <a:lnTo>
                      <a:pt x="16" y="47"/>
                    </a:lnTo>
                    <a:lnTo>
                      <a:pt x="19" y="40"/>
                    </a:lnTo>
                    <a:lnTo>
                      <a:pt x="17" y="23"/>
                    </a:lnTo>
                    <a:lnTo>
                      <a:pt x="11" y="8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31" y="11"/>
                    </a:lnTo>
                    <a:lnTo>
                      <a:pt x="59" y="22"/>
                    </a:lnTo>
                    <a:lnTo>
                      <a:pt x="82" y="35"/>
                    </a:lnTo>
                    <a:lnTo>
                      <a:pt x="103" y="51"/>
                    </a:lnTo>
                    <a:lnTo>
                      <a:pt x="120" y="67"/>
                    </a:lnTo>
                    <a:lnTo>
                      <a:pt x="135" y="88"/>
                    </a:lnTo>
                    <a:lnTo>
                      <a:pt x="149" y="110"/>
                    </a:lnTo>
                    <a:lnTo>
                      <a:pt x="160" y="134"/>
                    </a:lnTo>
                    <a:lnTo>
                      <a:pt x="168" y="155"/>
                    </a:lnTo>
                    <a:lnTo>
                      <a:pt x="172" y="172"/>
                    </a:lnTo>
                    <a:lnTo>
                      <a:pt x="172" y="203"/>
                    </a:lnTo>
                    <a:lnTo>
                      <a:pt x="173" y="232"/>
                    </a:lnTo>
                    <a:lnTo>
                      <a:pt x="178" y="247"/>
                    </a:lnTo>
                    <a:lnTo>
                      <a:pt x="187" y="263"/>
                    </a:lnTo>
                    <a:lnTo>
                      <a:pt x="184" y="261"/>
                    </a:lnTo>
                    <a:lnTo>
                      <a:pt x="187" y="263"/>
                    </a:lnTo>
                    <a:close/>
                  </a:path>
                </a:pathLst>
              </a:custGeom>
              <a:solidFill>
                <a:srgbClr val="ACC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3" name="Freeform 75"/>
              <p:cNvSpPr>
                <a:spLocks/>
              </p:cNvSpPr>
              <p:nvPr/>
            </p:nvSpPr>
            <p:spPr bwMode="auto">
              <a:xfrm>
                <a:off x="5040" y="1217"/>
                <a:ext cx="155" cy="177"/>
              </a:xfrm>
              <a:custGeom>
                <a:avLst/>
                <a:gdLst/>
                <a:ahLst/>
                <a:cxnLst>
                  <a:cxn ang="0">
                    <a:pos x="182" y="277"/>
                  </a:cxn>
                  <a:cxn ang="0">
                    <a:pos x="218" y="316"/>
                  </a:cxn>
                  <a:cxn ang="0">
                    <a:pos x="261" y="347"/>
                  </a:cxn>
                  <a:cxn ang="0">
                    <a:pos x="309" y="368"/>
                  </a:cxn>
                  <a:cxn ang="0">
                    <a:pos x="364" y="383"/>
                  </a:cxn>
                  <a:cxn ang="0">
                    <a:pos x="462" y="412"/>
                  </a:cxn>
                  <a:cxn ang="0">
                    <a:pos x="523" y="438"/>
                  </a:cxn>
                  <a:cxn ang="0">
                    <a:pos x="578" y="474"/>
                  </a:cxn>
                  <a:cxn ang="0">
                    <a:pos x="604" y="508"/>
                  </a:cxn>
                  <a:cxn ang="0">
                    <a:pos x="617" y="550"/>
                  </a:cxn>
                  <a:cxn ang="0">
                    <a:pos x="619" y="594"/>
                  </a:cxn>
                  <a:cxn ang="0">
                    <a:pos x="612" y="634"/>
                  </a:cxn>
                  <a:cxn ang="0">
                    <a:pos x="599" y="665"/>
                  </a:cxn>
                  <a:cxn ang="0">
                    <a:pos x="584" y="687"/>
                  </a:cxn>
                  <a:cxn ang="0">
                    <a:pos x="556" y="710"/>
                  </a:cxn>
                  <a:cxn ang="0">
                    <a:pos x="546" y="663"/>
                  </a:cxn>
                  <a:cxn ang="0">
                    <a:pos x="522" y="618"/>
                  </a:cxn>
                  <a:cxn ang="0">
                    <a:pos x="484" y="579"/>
                  </a:cxn>
                  <a:cxn ang="0">
                    <a:pos x="432" y="545"/>
                  </a:cxn>
                  <a:cxn ang="0">
                    <a:pos x="368" y="505"/>
                  </a:cxn>
                  <a:cxn ang="0">
                    <a:pos x="254" y="443"/>
                  </a:cxn>
                  <a:cxn ang="0">
                    <a:pos x="184" y="406"/>
                  </a:cxn>
                  <a:cxn ang="0">
                    <a:pos x="144" y="378"/>
                  </a:cxn>
                  <a:cxn ang="0">
                    <a:pos x="113" y="344"/>
                  </a:cxn>
                  <a:cxn ang="0">
                    <a:pos x="86" y="303"/>
                  </a:cxn>
                  <a:cxn ang="0">
                    <a:pos x="66" y="253"/>
                  </a:cxn>
                  <a:cxn ang="0">
                    <a:pos x="53" y="193"/>
                  </a:cxn>
                  <a:cxn ang="0">
                    <a:pos x="40" y="130"/>
                  </a:cxn>
                  <a:cxn ang="0">
                    <a:pos x="17" y="68"/>
                  </a:cxn>
                  <a:cxn ang="0">
                    <a:pos x="9" y="27"/>
                  </a:cxn>
                  <a:cxn ang="0">
                    <a:pos x="8" y="5"/>
                  </a:cxn>
                  <a:cxn ang="0">
                    <a:pos x="0" y="0"/>
                  </a:cxn>
                  <a:cxn ang="0">
                    <a:pos x="53" y="23"/>
                  </a:cxn>
                  <a:cxn ang="0">
                    <a:pos x="94" y="52"/>
                  </a:cxn>
                  <a:cxn ang="0">
                    <a:pos x="124" y="88"/>
                  </a:cxn>
                  <a:cxn ang="0">
                    <a:pos x="146" y="131"/>
                  </a:cxn>
                  <a:cxn ang="0">
                    <a:pos x="156" y="167"/>
                  </a:cxn>
                  <a:cxn ang="0">
                    <a:pos x="158" y="224"/>
                  </a:cxn>
                  <a:cxn ang="0">
                    <a:pos x="170" y="253"/>
                  </a:cxn>
                  <a:cxn ang="0">
                    <a:pos x="170" y="253"/>
                  </a:cxn>
                </a:cxnLst>
                <a:rect l="0" t="0" r="r" b="b"/>
                <a:pathLst>
                  <a:path w="619" h="710">
                    <a:moveTo>
                      <a:pt x="170" y="253"/>
                    </a:moveTo>
                    <a:lnTo>
                      <a:pt x="182" y="277"/>
                    </a:lnTo>
                    <a:lnTo>
                      <a:pt x="199" y="297"/>
                    </a:lnTo>
                    <a:lnTo>
                      <a:pt x="218" y="316"/>
                    </a:lnTo>
                    <a:lnTo>
                      <a:pt x="238" y="332"/>
                    </a:lnTo>
                    <a:lnTo>
                      <a:pt x="261" y="347"/>
                    </a:lnTo>
                    <a:lnTo>
                      <a:pt x="285" y="359"/>
                    </a:lnTo>
                    <a:lnTo>
                      <a:pt x="309" y="368"/>
                    </a:lnTo>
                    <a:lnTo>
                      <a:pt x="333" y="374"/>
                    </a:lnTo>
                    <a:lnTo>
                      <a:pt x="364" y="383"/>
                    </a:lnTo>
                    <a:lnTo>
                      <a:pt x="397" y="392"/>
                    </a:lnTo>
                    <a:lnTo>
                      <a:pt x="462" y="412"/>
                    </a:lnTo>
                    <a:lnTo>
                      <a:pt x="493" y="423"/>
                    </a:lnTo>
                    <a:lnTo>
                      <a:pt x="523" y="438"/>
                    </a:lnTo>
                    <a:lnTo>
                      <a:pt x="551" y="455"/>
                    </a:lnTo>
                    <a:lnTo>
                      <a:pt x="578" y="474"/>
                    </a:lnTo>
                    <a:lnTo>
                      <a:pt x="593" y="490"/>
                    </a:lnTo>
                    <a:lnTo>
                      <a:pt x="604" y="508"/>
                    </a:lnTo>
                    <a:lnTo>
                      <a:pt x="612" y="528"/>
                    </a:lnTo>
                    <a:lnTo>
                      <a:pt x="617" y="550"/>
                    </a:lnTo>
                    <a:lnTo>
                      <a:pt x="619" y="571"/>
                    </a:lnTo>
                    <a:lnTo>
                      <a:pt x="619" y="594"/>
                    </a:lnTo>
                    <a:lnTo>
                      <a:pt x="617" y="614"/>
                    </a:lnTo>
                    <a:lnTo>
                      <a:pt x="612" y="634"/>
                    </a:lnTo>
                    <a:lnTo>
                      <a:pt x="606" y="651"/>
                    </a:lnTo>
                    <a:lnTo>
                      <a:pt x="599" y="665"/>
                    </a:lnTo>
                    <a:lnTo>
                      <a:pt x="592" y="677"/>
                    </a:lnTo>
                    <a:lnTo>
                      <a:pt x="584" y="687"/>
                    </a:lnTo>
                    <a:lnTo>
                      <a:pt x="570" y="701"/>
                    </a:lnTo>
                    <a:lnTo>
                      <a:pt x="556" y="710"/>
                    </a:lnTo>
                    <a:lnTo>
                      <a:pt x="552" y="686"/>
                    </a:lnTo>
                    <a:lnTo>
                      <a:pt x="546" y="663"/>
                    </a:lnTo>
                    <a:lnTo>
                      <a:pt x="536" y="641"/>
                    </a:lnTo>
                    <a:lnTo>
                      <a:pt x="522" y="618"/>
                    </a:lnTo>
                    <a:lnTo>
                      <a:pt x="504" y="598"/>
                    </a:lnTo>
                    <a:lnTo>
                      <a:pt x="484" y="579"/>
                    </a:lnTo>
                    <a:lnTo>
                      <a:pt x="460" y="560"/>
                    </a:lnTo>
                    <a:lnTo>
                      <a:pt x="432" y="545"/>
                    </a:lnTo>
                    <a:lnTo>
                      <a:pt x="400" y="524"/>
                    </a:lnTo>
                    <a:lnTo>
                      <a:pt x="368" y="505"/>
                    </a:lnTo>
                    <a:lnTo>
                      <a:pt x="309" y="473"/>
                    </a:lnTo>
                    <a:lnTo>
                      <a:pt x="254" y="443"/>
                    </a:lnTo>
                    <a:lnTo>
                      <a:pt x="206" y="418"/>
                    </a:lnTo>
                    <a:lnTo>
                      <a:pt x="184" y="406"/>
                    </a:lnTo>
                    <a:lnTo>
                      <a:pt x="163" y="393"/>
                    </a:lnTo>
                    <a:lnTo>
                      <a:pt x="144" y="378"/>
                    </a:lnTo>
                    <a:lnTo>
                      <a:pt x="128" y="361"/>
                    </a:lnTo>
                    <a:lnTo>
                      <a:pt x="113" y="344"/>
                    </a:lnTo>
                    <a:lnTo>
                      <a:pt x="99" y="325"/>
                    </a:lnTo>
                    <a:lnTo>
                      <a:pt x="86" y="303"/>
                    </a:lnTo>
                    <a:lnTo>
                      <a:pt x="75" y="279"/>
                    </a:lnTo>
                    <a:lnTo>
                      <a:pt x="66" y="253"/>
                    </a:lnTo>
                    <a:lnTo>
                      <a:pt x="60" y="224"/>
                    </a:lnTo>
                    <a:lnTo>
                      <a:pt x="53" y="193"/>
                    </a:lnTo>
                    <a:lnTo>
                      <a:pt x="47" y="162"/>
                    </a:lnTo>
                    <a:lnTo>
                      <a:pt x="40" y="130"/>
                    </a:lnTo>
                    <a:lnTo>
                      <a:pt x="29" y="99"/>
                    </a:lnTo>
                    <a:lnTo>
                      <a:pt x="17" y="68"/>
                    </a:lnTo>
                    <a:lnTo>
                      <a:pt x="0" y="39"/>
                    </a:lnTo>
                    <a:lnTo>
                      <a:pt x="9" y="27"/>
                    </a:lnTo>
                    <a:lnTo>
                      <a:pt x="12" y="15"/>
                    </a:lnTo>
                    <a:lnTo>
                      <a:pt x="8" y="5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28" y="10"/>
                    </a:lnTo>
                    <a:lnTo>
                      <a:pt x="53" y="23"/>
                    </a:lnTo>
                    <a:lnTo>
                      <a:pt x="75" y="37"/>
                    </a:lnTo>
                    <a:lnTo>
                      <a:pt x="94" y="52"/>
                    </a:lnTo>
                    <a:lnTo>
                      <a:pt x="110" y="69"/>
                    </a:lnTo>
                    <a:lnTo>
                      <a:pt x="124" y="88"/>
                    </a:lnTo>
                    <a:lnTo>
                      <a:pt x="136" y="109"/>
                    </a:lnTo>
                    <a:lnTo>
                      <a:pt x="146" y="131"/>
                    </a:lnTo>
                    <a:lnTo>
                      <a:pt x="152" y="150"/>
                    </a:lnTo>
                    <a:lnTo>
                      <a:pt x="156" y="167"/>
                    </a:lnTo>
                    <a:lnTo>
                      <a:pt x="157" y="196"/>
                    </a:lnTo>
                    <a:lnTo>
                      <a:pt x="158" y="224"/>
                    </a:lnTo>
                    <a:lnTo>
                      <a:pt x="162" y="238"/>
                    </a:lnTo>
                    <a:lnTo>
                      <a:pt x="170" y="253"/>
                    </a:lnTo>
                    <a:lnTo>
                      <a:pt x="167" y="253"/>
                    </a:lnTo>
                    <a:lnTo>
                      <a:pt x="170" y="253"/>
                    </a:lnTo>
                    <a:close/>
                  </a:path>
                </a:pathLst>
              </a:custGeom>
              <a:solidFill>
                <a:srgbClr val="B5D0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4" name="Freeform 76"/>
              <p:cNvSpPr>
                <a:spLocks/>
              </p:cNvSpPr>
              <p:nvPr/>
            </p:nvSpPr>
            <p:spPr bwMode="auto">
              <a:xfrm>
                <a:off x="5040" y="1218"/>
                <a:ext cx="154" cy="173"/>
              </a:xfrm>
              <a:custGeom>
                <a:avLst/>
                <a:gdLst/>
                <a:ahLst/>
                <a:cxnLst>
                  <a:cxn ang="0">
                    <a:pos x="175" y="269"/>
                  </a:cxn>
                  <a:cxn ang="0">
                    <a:pos x="208" y="308"/>
                  </a:cxn>
                  <a:cxn ang="0">
                    <a:pos x="251" y="339"/>
                  </a:cxn>
                  <a:cxn ang="0">
                    <a:pos x="297" y="360"/>
                  </a:cxn>
                  <a:cxn ang="0">
                    <a:pos x="383" y="384"/>
                  </a:cxn>
                  <a:cxn ang="0">
                    <a:pos x="449" y="404"/>
                  </a:cxn>
                  <a:cxn ang="0">
                    <a:pos x="512" y="430"/>
                  </a:cxn>
                  <a:cxn ang="0">
                    <a:pos x="569" y="463"/>
                  </a:cxn>
                  <a:cxn ang="0">
                    <a:pos x="597" y="496"/>
                  </a:cxn>
                  <a:cxn ang="0">
                    <a:pos x="612" y="535"/>
                  </a:cxn>
                  <a:cxn ang="0">
                    <a:pos x="617" y="577"/>
                  </a:cxn>
                  <a:cxn ang="0">
                    <a:pos x="612" y="616"/>
                  </a:cxn>
                  <a:cxn ang="0">
                    <a:pos x="599" y="647"/>
                  </a:cxn>
                  <a:cxn ang="0">
                    <a:pos x="587" y="669"/>
                  </a:cxn>
                  <a:cxn ang="0">
                    <a:pos x="574" y="684"/>
                  </a:cxn>
                  <a:cxn ang="0">
                    <a:pos x="556" y="668"/>
                  </a:cxn>
                  <a:cxn ang="0">
                    <a:pos x="537" y="620"/>
                  </a:cxn>
                  <a:cxn ang="0">
                    <a:pos x="503" y="577"/>
                  </a:cxn>
                  <a:cxn ang="0">
                    <a:pos x="454" y="539"/>
                  </a:cxn>
                  <a:cxn ang="0">
                    <a:pos x="389" y="505"/>
                  </a:cxn>
                  <a:cxn ang="0">
                    <a:pos x="324" y="471"/>
                  </a:cxn>
                  <a:cxn ang="0">
                    <a:pos x="267" y="439"/>
                  </a:cxn>
                  <a:cxn ang="0">
                    <a:pos x="216" y="413"/>
                  </a:cxn>
                  <a:cxn ang="0">
                    <a:pos x="175" y="389"/>
                  </a:cxn>
                  <a:cxn ang="0">
                    <a:pos x="139" y="361"/>
                  </a:cxn>
                  <a:cxn ang="0">
                    <a:pos x="112" y="327"/>
                  </a:cxn>
                  <a:cxn ang="0">
                    <a:pos x="88" y="286"/>
                  </a:cxn>
                  <a:cxn ang="0">
                    <a:pos x="70" y="237"/>
                  </a:cxn>
                  <a:cxn ang="0">
                    <a:pos x="57" y="178"/>
                  </a:cxn>
                  <a:cxn ang="0">
                    <a:pos x="43" y="115"/>
                  </a:cxn>
                  <a:cxn ang="0">
                    <a:pos x="18" y="53"/>
                  </a:cxn>
                  <a:cxn ang="0">
                    <a:pos x="12" y="15"/>
                  </a:cxn>
                  <a:cxn ang="0">
                    <a:pos x="18" y="1"/>
                  </a:cxn>
                  <a:cxn ang="0">
                    <a:pos x="14" y="0"/>
                  </a:cxn>
                  <a:cxn ang="0">
                    <a:pos x="61" y="22"/>
                  </a:cxn>
                  <a:cxn ang="0">
                    <a:pos x="98" y="51"/>
                  </a:cxn>
                  <a:cxn ang="0">
                    <a:pos x="124" y="88"/>
                  </a:cxn>
                  <a:cxn ang="0">
                    <a:pos x="143" y="131"/>
                  </a:cxn>
                  <a:cxn ang="0">
                    <a:pos x="152" y="163"/>
                  </a:cxn>
                  <a:cxn ang="0">
                    <a:pos x="153" y="216"/>
                  </a:cxn>
                  <a:cxn ang="0">
                    <a:pos x="163" y="245"/>
                  </a:cxn>
                  <a:cxn ang="0">
                    <a:pos x="163" y="245"/>
                  </a:cxn>
                </a:cxnLst>
                <a:rect l="0" t="0" r="r" b="b"/>
                <a:pathLst>
                  <a:path w="617" h="692">
                    <a:moveTo>
                      <a:pt x="163" y="245"/>
                    </a:moveTo>
                    <a:lnTo>
                      <a:pt x="175" y="269"/>
                    </a:lnTo>
                    <a:lnTo>
                      <a:pt x="190" y="289"/>
                    </a:lnTo>
                    <a:lnTo>
                      <a:pt x="208" y="308"/>
                    </a:lnTo>
                    <a:lnTo>
                      <a:pt x="229" y="324"/>
                    </a:lnTo>
                    <a:lnTo>
                      <a:pt x="251" y="339"/>
                    </a:lnTo>
                    <a:lnTo>
                      <a:pt x="273" y="351"/>
                    </a:lnTo>
                    <a:lnTo>
                      <a:pt x="297" y="360"/>
                    </a:lnTo>
                    <a:lnTo>
                      <a:pt x="319" y="366"/>
                    </a:lnTo>
                    <a:lnTo>
                      <a:pt x="383" y="384"/>
                    </a:lnTo>
                    <a:lnTo>
                      <a:pt x="416" y="394"/>
                    </a:lnTo>
                    <a:lnTo>
                      <a:pt x="449" y="404"/>
                    </a:lnTo>
                    <a:lnTo>
                      <a:pt x="482" y="417"/>
                    </a:lnTo>
                    <a:lnTo>
                      <a:pt x="512" y="430"/>
                    </a:lnTo>
                    <a:lnTo>
                      <a:pt x="542" y="446"/>
                    </a:lnTo>
                    <a:lnTo>
                      <a:pt x="569" y="463"/>
                    </a:lnTo>
                    <a:lnTo>
                      <a:pt x="584" y="478"/>
                    </a:lnTo>
                    <a:lnTo>
                      <a:pt x="597" y="496"/>
                    </a:lnTo>
                    <a:lnTo>
                      <a:pt x="606" y="515"/>
                    </a:lnTo>
                    <a:lnTo>
                      <a:pt x="612" y="535"/>
                    </a:lnTo>
                    <a:lnTo>
                      <a:pt x="616" y="557"/>
                    </a:lnTo>
                    <a:lnTo>
                      <a:pt x="617" y="577"/>
                    </a:lnTo>
                    <a:lnTo>
                      <a:pt x="616" y="597"/>
                    </a:lnTo>
                    <a:lnTo>
                      <a:pt x="612" y="616"/>
                    </a:lnTo>
                    <a:lnTo>
                      <a:pt x="606" y="633"/>
                    </a:lnTo>
                    <a:lnTo>
                      <a:pt x="599" y="647"/>
                    </a:lnTo>
                    <a:lnTo>
                      <a:pt x="593" y="659"/>
                    </a:lnTo>
                    <a:lnTo>
                      <a:pt x="587" y="669"/>
                    </a:lnTo>
                    <a:lnTo>
                      <a:pt x="580" y="678"/>
                    </a:lnTo>
                    <a:lnTo>
                      <a:pt x="574" y="684"/>
                    </a:lnTo>
                    <a:lnTo>
                      <a:pt x="561" y="692"/>
                    </a:lnTo>
                    <a:lnTo>
                      <a:pt x="556" y="668"/>
                    </a:lnTo>
                    <a:lnTo>
                      <a:pt x="549" y="644"/>
                    </a:lnTo>
                    <a:lnTo>
                      <a:pt x="537" y="620"/>
                    </a:lnTo>
                    <a:lnTo>
                      <a:pt x="522" y="598"/>
                    </a:lnTo>
                    <a:lnTo>
                      <a:pt x="503" y="577"/>
                    </a:lnTo>
                    <a:lnTo>
                      <a:pt x="480" y="558"/>
                    </a:lnTo>
                    <a:lnTo>
                      <a:pt x="454" y="539"/>
                    </a:lnTo>
                    <a:lnTo>
                      <a:pt x="425" y="524"/>
                    </a:lnTo>
                    <a:lnTo>
                      <a:pt x="389" y="505"/>
                    </a:lnTo>
                    <a:lnTo>
                      <a:pt x="355" y="487"/>
                    </a:lnTo>
                    <a:lnTo>
                      <a:pt x="324" y="471"/>
                    </a:lnTo>
                    <a:lnTo>
                      <a:pt x="295" y="454"/>
                    </a:lnTo>
                    <a:lnTo>
                      <a:pt x="267" y="439"/>
                    </a:lnTo>
                    <a:lnTo>
                      <a:pt x="240" y="425"/>
                    </a:lnTo>
                    <a:lnTo>
                      <a:pt x="216" y="413"/>
                    </a:lnTo>
                    <a:lnTo>
                      <a:pt x="195" y="400"/>
                    </a:lnTo>
                    <a:lnTo>
                      <a:pt x="175" y="389"/>
                    </a:lnTo>
                    <a:lnTo>
                      <a:pt x="156" y="375"/>
                    </a:lnTo>
                    <a:lnTo>
                      <a:pt x="139" y="361"/>
                    </a:lnTo>
                    <a:lnTo>
                      <a:pt x="125" y="345"/>
                    </a:lnTo>
                    <a:lnTo>
                      <a:pt x="112" y="327"/>
                    </a:lnTo>
                    <a:lnTo>
                      <a:pt x="99" y="307"/>
                    </a:lnTo>
                    <a:lnTo>
                      <a:pt x="88" y="286"/>
                    </a:lnTo>
                    <a:lnTo>
                      <a:pt x="77" y="264"/>
                    </a:lnTo>
                    <a:lnTo>
                      <a:pt x="70" y="237"/>
                    </a:lnTo>
                    <a:lnTo>
                      <a:pt x="64" y="208"/>
                    </a:lnTo>
                    <a:lnTo>
                      <a:pt x="57" y="178"/>
                    </a:lnTo>
                    <a:lnTo>
                      <a:pt x="51" y="146"/>
                    </a:lnTo>
                    <a:lnTo>
                      <a:pt x="43" y="115"/>
                    </a:lnTo>
                    <a:lnTo>
                      <a:pt x="32" y="83"/>
                    </a:lnTo>
                    <a:lnTo>
                      <a:pt x="18" y="53"/>
                    </a:lnTo>
                    <a:lnTo>
                      <a:pt x="0" y="24"/>
                    </a:lnTo>
                    <a:lnTo>
                      <a:pt x="12" y="15"/>
                    </a:lnTo>
                    <a:lnTo>
                      <a:pt x="17" y="7"/>
                    </a:lnTo>
                    <a:lnTo>
                      <a:pt x="18" y="1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40" y="10"/>
                    </a:lnTo>
                    <a:lnTo>
                      <a:pt x="61" y="22"/>
                    </a:lnTo>
                    <a:lnTo>
                      <a:pt x="80" y="36"/>
                    </a:lnTo>
                    <a:lnTo>
                      <a:pt x="98" y="51"/>
                    </a:lnTo>
                    <a:lnTo>
                      <a:pt x="112" y="69"/>
                    </a:lnTo>
                    <a:lnTo>
                      <a:pt x="124" y="88"/>
                    </a:lnTo>
                    <a:lnTo>
                      <a:pt x="134" y="108"/>
                    </a:lnTo>
                    <a:lnTo>
                      <a:pt x="143" y="131"/>
                    </a:lnTo>
                    <a:lnTo>
                      <a:pt x="149" y="147"/>
                    </a:lnTo>
                    <a:lnTo>
                      <a:pt x="152" y="163"/>
                    </a:lnTo>
                    <a:lnTo>
                      <a:pt x="152" y="190"/>
                    </a:lnTo>
                    <a:lnTo>
                      <a:pt x="153" y="216"/>
                    </a:lnTo>
                    <a:lnTo>
                      <a:pt x="157" y="230"/>
                    </a:lnTo>
                    <a:lnTo>
                      <a:pt x="163" y="245"/>
                    </a:lnTo>
                    <a:lnTo>
                      <a:pt x="161" y="242"/>
                    </a:lnTo>
                    <a:lnTo>
                      <a:pt x="163" y="245"/>
                    </a:lnTo>
                    <a:close/>
                  </a:path>
                </a:pathLst>
              </a:custGeom>
              <a:solidFill>
                <a:srgbClr val="BDD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5" name="Freeform 77"/>
              <p:cNvSpPr>
                <a:spLocks/>
              </p:cNvSpPr>
              <p:nvPr/>
            </p:nvSpPr>
            <p:spPr bwMode="auto">
              <a:xfrm>
                <a:off x="5040" y="1220"/>
                <a:ext cx="153" cy="169"/>
              </a:xfrm>
              <a:custGeom>
                <a:avLst/>
                <a:gdLst/>
                <a:ahLst/>
                <a:cxnLst>
                  <a:cxn ang="0">
                    <a:pos x="168" y="260"/>
                  </a:cxn>
                  <a:cxn ang="0">
                    <a:pos x="200" y="299"/>
                  </a:cxn>
                  <a:cxn ang="0">
                    <a:pos x="242" y="331"/>
                  </a:cxn>
                  <a:cxn ang="0">
                    <a:pos x="286" y="352"/>
                  </a:cxn>
                  <a:cxn ang="0">
                    <a:pos x="369" y="378"/>
                  </a:cxn>
                  <a:cxn ang="0">
                    <a:pos x="435" y="398"/>
                  </a:cxn>
                  <a:cxn ang="0">
                    <a:pos x="501" y="423"/>
                  </a:cxn>
                  <a:cxn ang="0">
                    <a:pos x="559" y="455"/>
                  </a:cxn>
                  <a:cxn ang="0">
                    <a:pos x="587" y="485"/>
                  </a:cxn>
                  <a:cxn ang="0">
                    <a:pos x="604" y="523"/>
                  </a:cxn>
                  <a:cxn ang="0">
                    <a:pos x="612" y="563"/>
                  </a:cxn>
                  <a:cxn ang="0">
                    <a:pos x="609" y="601"/>
                  </a:cxn>
                  <a:cxn ang="0">
                    <a:pos x="594" y="644"/>
                  </a:cxn>
                  <a:cxn ang="0">
                    <a:pos x="583" y="665"/>
                  </a:cxn>
                  <a:cxn ang="0">
                    <a:pos x="571" y="675"/>
                  </a:cxn>
                  <a:cxn ang="0">
                    <a:pos x="561" y="651"/>
                  </a:cxn>
                  <a:cxn ang="0">
                    <a:pos x="539" y="601"/>
                  </a:cxn>
                  <a:cxn ang="0">
                    <a:pos x="502" y="557"/>
                  </a:cxn>
                  <a:cxn ang="0">
                    <a:pos x="449" y="520"/>
                  </a:cxn>
                  <a:cxn ang="0">
                    <a:pos x="379" y="489"/>
                  </a:cxn>
                  <a:cxn ang="0">
                    <a:pos x="312" y="454"/>
                  </a:cxn>
                  <a:cxn ang="0">
                    <a:pos x="254" y="423"/>
                  </a:cxn>
                  <a:cxn ang="0">
                    <a:pos x="208" y="395"/>
                  </a:cxn>
                  <a:cxn ang="0">
                    <a:pos x="168" y="371"/>
                  </a:cxn>
                  <a:cxn ang="0">
                    <a:pos x="137" y="345"/>
                  </a:cxn>
                  <a:cxn ang="0">
                    <a:pos x="110" y="312"/>
                  </a:cxn>
                  <a:cxn ang="0">
                    <a:pos x="89" y="273"/>
                  </a:cxn>
                  <a:cxn ang="0">
                    <a:pos x="72" y="225"/>
                  </a:cxn>
                  <a:cxn ang="0">
                    <a:pos x="60" y="165"/>
                  </a:cxn>
                  <a:cxn ang="0">
                    <a:pos x="45" y="102"/>
                  </a:cxn>
                  <a:cxn ang="0">
                    <a:pos x="19" y="40"/>
                  </a:cxn>
                  <a:cxn ang="0">
                    <a:pos x="14" y="7"/>
                  </a:cxn>
                  <a:cxn ang="0">
                    <a:pos x="26" y="1"/>
                  </a:cxn>
                  <a:cxn ang="0">
                    <a:pos x="27" y="1"/>
                  </a:cxn>
                  <a:cxn ang="0">
                    <a:pos x="69" y="25"/>
                  </a:cxn>
                  <a:cxn ang="0">
                    <a:pos x="100" y="55"/>
                  </a:cxn>
                  <a:cxn ang="0">
                    <a:pos x="124" y="91"/>
                  </a:cxn>
                  <a:cxn ang="0">
                    <a:pos x="141" y="131"/>
                  </a:cxn>
                  <a:cxn ang="0">
                    <a:pos x="148" y="162"/>
                  </a:cxn>
                  <a:cxn ang="0">
                    <a:pos x="151" y="211"/>
                  </a:cxn>
                  <a:cxn ang="0">
                    <a:pos x="158" y="236"/>
                  </a:cxn>
                  <a:cxn ang="0">
                    <a:pos x="158" y="236"/>
                  </a:cxn>
                </a:cxnLst>
                <a:rect l="0" t="0" r="r" b="b"/>
                <a:pathLst>
                  <a:path w="612" h="676">
                    <a:moveTo>
                      <a:pt x="158" y="236"/>
                    </a:moveTo>
                    <a:lnTo>
                      <a:pt x="168" y="260"/>
                    </a:lnTo>
                    <a:lnTo>
                      <a:pt x="184" y="280"/>
                    </a:lnTo>
                    <a:lnTo>
                      <a:pt x="200" y="299"/>
                    </a:lnTo>
                    <a:lnTo>
                      <a:pt x="220" y="317"/>
                    </a:lnTo>
                    <a:lnTo>
                      <a:pt x="242" y="331"/>
                    </a:lnTo>
                    <a:lnTo>
                      <a:pt x="263" y="344"/>
                    </a:lnTo>
                    <a:lnTo>
                      <a:pt x="286" y="352"/>
                    </a:lnTo>
                    <a:lnTo>
                      <a:pt x="306" y="360"/>
                    </a:lnTo>
                    <a:lnTo>
                      <a:pt x="369" y="378"/>
                    </a:lnTo>
                    <a:lnTo>
                      <a:pt x="402" y="388"/>
                    </a:lnTo>
                    <a:lnTo>
                      <a:pt x="435" y="398"/>
                    </a:lnTo>
                    <a:lnTo>
                      <a:pt x="468" y="409"/>
                    </a:lnTo>
                    <a:lnTo>
                      <a:pt x="501" y="423"/>
                    </a:lnTo>
                    <a:lnTo>
                      <a:pt x="531" y="438"/>
                    </a:lnTo>
                    <a:lnTo>
                      <a:pt x="559" y="455"/>
                    </a:lnTo>
                    <a:lnTo>
                      <a:pt x="574" y="469"/>
                    </a:lnTo>
                    <a:lnTo>
                      <a:pt x="587" y="485"/>
                    </a:lnTo>
                    <a:lnTo>
                      <a:pt x="597" y="504"/>
                    </a:lnTo>
                    <a:lnTo>
                      <a:pt x="604" y="523"/>
                    </a:lnTo>
                    <a:lnTo>
                      <a:pt x="609" y="543"/>
                    </a:lnTo>
                    <a:lnTo>
                      <a:pt x="612" y="563"/>
                    </a:lnTo>
                    <a:lnTo>
                      <a:pt x="612" y="584"/>
                    </a:lnTo>
                    <a:lnTo>
                      <a:pt x="609" y="601"/>
                    </a:lnTo>
                    <a:lnTo>
                      <a:pt x="599" y="632"/>
                    </a:lnTo>
                    <a:lnTo>
                      <a:pt x="594" y="644"/>
                    </a:lnTo>
                    <a:lnTo>
                      <a:pt x="589" y="656"/>
                    </a:lnTo>
                    <a:lnTo>
                      <a:pt x="583" y="665"/>
                    </a:lnTo>
                    <a:lnTo>
                      <a:pt x="578" y="671"/>
                    </a:lnTo>
                    <a:lnTo>
                      <a:pt x="571" y="675"/>
                    </a:lnTo>
                    <a:lnTo>
                      <a:pt x="566" y="676"/>
                    </a:lnTo>
                    <a:lnTo>
                      <a:pt x="561" y="651"/>
                    </a:lnTo>
                    <a:lnTo>
                      <a:pt x="551" y="625"/>
                    </a:lnTo>
                    <a:lnTo>
                      <a:pt x="539" y="601"/>
                    </a:lnTo>
                    <a:lnTo>
                      <a:pt x="522" y="579"/>
                    </a:lnTo>
                    <a:lnTo>
                      <a:pt x="502" y="557"/>
                    </a:lnTo>
                    <a:lnTo>
                      <a:pt x="477" y="538"/>
                    </a:lnTo>
                    <a:lnTo>
                      <a:pt x="449" y="520"/>
                    </a:lnTo>
                    <a:lnTo>
                      <a:pt x="416" y="507"/>
                    </a:lnTo>
                    <a:lnTo>
                      <a:pt x="379" y="489"/>
                    </a:lnTo>
                    <a:lnTo>
                      <a:pt x="344" y="471"/>
                    </a:lnTo>
                    <a:lnTo>
                      <a:pt x="312" y="454"/>
                    </a:lnTo>
                    <a:lnTo>
                      <a:pt x="282" y="438"/>
                    </a:lnTo>
                    <a:lnTo>
                      <a:pt x="254" y="423"/>
                    </a:lnTo>
                    <a:lnTo>
                      <a:pt x="230" y="408"/>
                    </a:lnTo>
                    <a:lnTo>
                      <a:pt x="208" y="395"/>
                    </a:lnTo>
                    <a:lnTo>
                      <a:pt x="187" y="383"/>
                    </a:lnTo>
                    <a:lnTo>
                      <a:pt x="168" y="371"/>
                    </a:lnTo>
                    <a:lnTo>
                      <a:pt x="152" y="359"/>
                    </a:lnTo>
                    <a:lnTo>
                      <a:pt x="137" y="345"/>
                    </a:lnTo>
                    <a:lnTo>
                      <a:pt x="123" y="330"/>
                    </a:lnTo>
                    <a:lnTo>
                      <a:pt x="110" y="312"/>
                    </a:lnTo>
                    <a:lnTo>
                      <a:pt x="100" y="293"/>
                    </a:lnTo>
                    <a:lnTo>
                      <a:pt x="89" y="273"/>
                    </a:lnTo>
                    <a:lnTo>
                      <a:pt x="80" y="251"/>
                    </a:lnTo>
                    <a:lnTo>
                      <a:pt x="72" y="225"/>
                    </a:lnTo>
                    <a:lnTo>
                      <a:pt x="66" y="196"/>
                    </a:lnTo>
                    <a:lnTo>
                      <a:pt x="60" y="165"/>
                    </a:lnTo>
                    <a:lnTo>
                      <a:pt x="53" y="134"/>
                    </a:lnTo>
                    <a:lnTo>
                      <a:pt x="45" y="102"/>
                    </a:lnTo>
                    <a:lnTo>
                      <a:pt x="34" y="71"/>
                    </a:lnTo>
                    <a:lnTo>
                      <a:pt x="19" y="40"/>
                    </a:lnTo>
                    <a:lnTo>
                      <a:pt x="0" y="13"/>
                    </a:lnTo>
                    <a:lnTo>
                      <a:pt x="14" y="7"/>
                    </a:lnTo>
                    <a:lnTo>
                      <a:pt x="23" y="2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50" y="13"/>
                    </a:lnTo>
                    <a:lnTo>
                      <a:pt x="69" y="25"/>
                    </a:lnTo>
                    <a:lnTo>
                      <a:pt x="85" y="40"/>
                    </a:lnTo>
                    <a:lnTo>
                      <a:pt x="100" y="55"/>
                    </a:lnTo>
                    <a:lnTo>
                      <a:pt x="113" y="72"/>
                    </a:lnTo>
                    <a:lnTo>
                      <a:pt x="124" y="91"/>
                    </a:lnTo>
                    <a:lnTo>
                      <a:pt x="133" y="110"/>
                    </a:lnTo>
                    <a:lnTo>
                      <a:pt x="141" y="131"/>
                    </a:lnTo>
                    <a:lnTo>
                      <a:pt x="146" y="146"/>
                    </a:lnTo>
                    <a:lnTo>
                      <a:pt x="148" y="162"/>
                    </a:lnTo>
                    <a:lnTo>
                      <a:pt x="149" y="187"/>
                    </a:lnTo>
                    <a:lnTo>
                      <a:pt x="151" y="211"/>
                    </a:lnTo>
                    <a:lnTo>
                      <a:pt x="153" y="224"/>
                    </a:lnTo>
                    <a:lnTo>
                      <a:pt x="158" y="236"/>
                    </a:lnTo>
                    <a:lnTo>
                      <a:pt x="158" y="234"/>
                    </a:lnTo>
                    <a:lnTo>
                      <a:pt x="158" y="236"/>
                    </a:lnTo>
                    <a:close/>
                  </a:path>
                </a:pathLst>
              </a:custGeom>
              <a:solidFill>
                <a:srgbClr val="C6DB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6" name="Freeform 78"/>
              <p:cNvSpPr>
                <a:spLocks/>
              </p:cNvSpPr>
              <p:nvPr/>
            </p:nvSpPr>
            <p:spPr bwMode="auto">
              <a:xfrm>
                <a:off x="5040" y="1221"/>
                <a:ext cx="153" cy="165"/>
              </a:xfrm>
              <a:custGeom>
                <a:avLst/>
                <a:gdLst/>
                <a:ahLst/>
                <a:cxnLst>
                  <a:cxn ang="0">
                    <a:pos x="163" y="256"/>
                  </a:cxn>
                  <a:cxn ang="0">
                    <a:pos x="194" y="296"/>
                  </a:cxn>
                  <a:cxn ang="0">
                    <a:pos x="233" y="328"/>
                  </a:cxn>
                  <a:cxn ang="0">
                    <a:pos x="275" y="350"/>
                  </a:cxn>
                  <a:cxn ang="0">
                    <a:pos x="323" y="368"/>
                  </a:cxn>
                  <a:cxn ang="0">
                    <a:pos x="387" y="387"/>
                  </a:cxn>
                  <a:cxn ang="0">
                    <a:pos x="489" y="421"/>
                  </a:cxn>
                  <a:cxn ang="0">
                    <a:pos x="549" y="450"/>
                  </a:cxn>
                  <a:cxn ang="0">
                    <a:pos x="579" y="479"/>
                  </a:cxn>
                  <a:cxn ang="0">
                    <a:pos x="599" y="515"/>
                  </a:cxn>
                  <a:cxn ang="0">
                    <a:pos x="609" y="554"/>
                  </a:cxn>
                  <a:cxn ang="0">
                    <a:pos x="609" y="589"/>
                  </a:cxn>
                  <a:cxn ang="0">
                    <a:pos x="602" y="621"/>
                  </a:cxn>
                  <a:cxn ang="0">
                    <a:pos x="592" y="645"/>
                  </a:cxn>
                  <a:cxn ang="0">
                    <a:pos x="582" y="659"/>
                  </a:cxn>
                  <a:cxn ang="0">
                    <a:pos x="571" y="663"/>
                  </a:cxn>
                  <a:cxn ang="0">
                    <a:pos x="554" y="611"/>
                  </a:cxn>
                  <a:cxn ang="0">
                    <a:pos x="522" y="564"/>
                  </a:cxn>
                  <a:cxn ang="0">
                    <a:pos x="474" y="524"/>
                  </a:cxn>
                  <a:cxn ang="0">
                    <a:pos x="411" y="492"/>
                  </a:cxn>
                  <a:cxn ang="0">
                    <a:pos x="333" y="459"/>
                  </a:cxn>
                  <a:cxn ang="0">
                    <a:pos x="268" y="427"/>
                  </a:cxn>
                  <a:cxn ang="0">
                    <a:pos x="216" y="398"/>
                  </a:cxn>
                  <a:cxn ang="0">
                    <a:pos x="177" y="373"/>
                  </a:cxn>
                  <a:cxn ang="0">
                    <a:pos x="146" y="349"/>
                  </a:cxn>
                  <a:cxn ang="0">
                    <a:pos x="120" y="319"/>
                  </a:cxn>
                  <a:cxn ang="0">
                    <a:pos x="100" y="283"/>
                  </a:cxn>
                  <a:cxn ang="0">
                    <a:pos x="82" y="242"/>
                  </a:cxn>
                  <a:cxn ang="0">
                    <a:pos x="70" y="186"/>
                  </a:cxn>
                  <a:cxn ang="0">
                    <a:pos x="57" y="123"/>
                  </a:cxn>
                  <a:cxn ang="0">
                    <a:pos x="37" y="60"/>
                  </a:cxn>
                  <a:cxn ang="0">
                    <a:pos x="0" y="3"/>
                  </a:cxn>
                  <a:cxn ang="0">
                    <a:pos x="17" y="0"/>
                  </a:cxn>
                  <a:cxn ang="0">
                    <a:pos x="37" y="2"/>
                  </a:cxn>
                  <a:cxn ang="0">
                    <a:pos x="60" y="19"/>
                  </a:cxn>
                  <a:cxn ang="0">
                    <a:pos x="91" y="47"/>
                  </a:cxn>
                  <a:cxn ang="0">
                    <a:pos x="114" y="79"/>
                  </a:cxn>
                  <a:cxn ang="0">
                    <a:pos x="138" y="134"/>
                  </a:cxn>
                  <a:cxn ang="0">
                    <a:pos x="144" y="162"/>
                  </a:cxn>
                  <a:cxn ang="0">
                    <a:pos x="147" y="209"/>
                  </a:cxn>
                </a:cxnLst>
                <a:rect l="0" t="0" r="r" b="b"/>
                <a:pathLst>
                  <a:path w="611" h="663">
                    <a:moveTo>
                      <a:pt x="153" y="232"/>
                    </a:moveTo>
                    <a:lnTo>
                      <a:pt x="163" y="256"/>
                    </a:lnTo>
                    <a:lnTo>
                      <a:pt x="176" y="277"/>
                    </a:lnTo>
                    <a:lnTo>
                      <a:pt x="194" y="296"/>
                    </a:lnTo>
                    <a:lnTo>
                      <a:pt x="213" y="314"/>
                    </a:lnTo>
                    <a:lnTo>
                      <a:pt x="233" y="328"/>
                    </a:lnTo>
                    <a:lnTo>
                      <a:pt x="254" y="340"/>
                    </a:lnTo>
                    <a:lnTo>
                      <a:pt x="275" y="350"/>
                    </a:lnTo>
                    <a:lnTo>
                      <a:pt x="293" y="358"/>
                    </a:lnTo>
                    <a:lnTo>
                      <a:pt x="323" y="368"/>
                    </a:lnTo>
                    <a:lnTo>
                      <a:pt x="354" y="377"/>
                    </a:lnTo>
                    <a:lnTo>
                      <a:pt x="387" y="387"/>
                    </a:lnTo>
                    <a:lnTo>
                      <a:pt x="421" y="398"/>
                    </a:lnTo>
                    <a:lnTo>
                      <a:pt x="489" y="421"/>
                    </a:lnTo>
                    <a:lnTo>
                      <a:pt x="520" y="435"/>
                    </a:lnTo>
                    <a:lnTo>
                      <a:pt x="549" y="450"/>
                    </a:lnTo>
                    <a:lnTo>
                      <a:pt x="565" y="463"/>
                    </a:lnTo>
                    <a:lnTo>
                      <a:pt x="579" y="479"/>
                    </a:lnTo>
                    <a:lnTo>
                      <a:pt x="590" y="497"/>
                    </a:lnTo>
                    <a:lnTo>
                      <a:pt x="599" y="515"/>
                    </a:lnTo>
                    <a:lnTo>
                      <a:pt x="606" y="534"/>
                    </a:lnTo>
                    <a:lnTo>
                      <a:pt x="609" y="554"/>
                    </a:lnTo>
                    <a:lnTo>
                      <a:pt x="611" y="572"/>
                    </a:lnTo>
                    <a:lnTo>
                      <a:pt x="609" y="589"/>
                    </a:lnTo>
                    <a:lnTo>
                      <a:pt x="606" y="606"/>
                    </a:lnTo>
                    <a:lnTo>
                      <a:pt x="602" y="621"/>
                    </a:lnTo>
                    <a:lnTo>
                      <a:pt x="597" y="635"/>
                    </a:lnTo>
                    <a:lnTo>
                      <a:pt x="592" y="645"/>
                    </a:lnTo>
                    <a:lnTo>
                      <a:pt x="587" y="654"/>
                    </a:lnTo>
                    <a:lnTo>
                      <a:pt x="582" y="659"/>
                    </a:lnTo>
                    <a:lnTo>
                      <a:pt x="576" y="663"/>
                    </a:lnTo>
                    <a:lnTo>
                      <a:pt x="571" y="663"/>
                    </a:lnTo>
                    <a:lnTo>
                      <a:pt x="565" y="636"/>
                    </a:lnTo>
                    <a:lnTo>
                      <a:pt x="554" y="611"/>
                    </a:lnTo>
                    <a:lnTo>
                      <a:pt x="540" y="587"/>
                    </a:lnTo>
                    <a:lnTo>
                      <a:pt x="522" y="564"/>
                    </a:lnTo>
                    <a:lnTo>
                      <a:pt x="501" y="542"/>
                    </a:lnTo>
                    <a:lnTo>
                      <a:pt x="474" y="524"/>
                    </a:lnTo>
                    <a:lnTo>
                      <a:pt x="445" y="506"/>
                    </a:lnTo>
                    <a:lnTo>
                      <a:pt x="411" y="492"/>
                    </a:lnTo>
                    <a:lnTo>
                      <a:pt x="371" y="476"/>
                    </a:lnTo>
                    <a:lnTo>
                      <a:pt x="333" y="459"/>
                    </a:lnTo>
                    <a:lnTo>
                      <a:pt x="300" y="443"/>
                    </a:lnTo>
                    <a:lnTo>
                      <a:pt x="268" y="427"/>
                    </a:lnTo>
                    <a:lnTo>
                      <a:pt x="240" y="414"/>
                    </a:lnTo>
                    <a:lnTo>
                      <a:pt x="216" y="398"/>
                    </a:lnTo>
                    <a:lnTo>
                      <a:pt x="195" y="386"/>
                    </a:lnTo>
                    <a:lnTo>
                      <a:pt x="177" y="373"/>
                    </a:lnTo>
                    <a:lnTo>
                      <a:pt x="161" y="362"/>
                    </a:lnTo>
                    <a:lnTo>
                      <a:pt x="146" y="349"/>
                    </a:lnTo>
                    <a:lnTo>
                      <a:pt x="133" y="335"/>
                    </a:lnTo>
                    <a:lnTo>
                      <a:pt x="120" y="319"/>
                    </a:lnTo>
                    <a:lnTo>
                      <a:pt x="110" y="302"/>
                    </a:lnTo>
                    <a:lnTo>
                      <a:pt x="100" y="283"/>
                    </a:lnTo>
                    <a:lnTo>
                      <a:pt x="91" y="263"/>
                    </a:lnTo>
                    <a:lnTo>
                      <a:pt x="82" y="242"/>
                    </a:lnTo>
                    <a:lnTo>
                      <a:pt x="75" y="215"/>
                    </a:lnTo>
                    <a:lnTo>
                      <a:pt x="70" y="186"/>
                    </a:lnTo>
                    <a:lnTo>
                      <a:pt x="64" y="156"/>
                    </a:lnTo>
                    <a:lnTo>
                      <a:pt x="57" y="123"/>
                    </a:lnTo>
                    <a:lnTo>
                      <a:pt x="48" y="91"/>
                    </a:lnTo>
                    <a:lnTo>
                      <a:pt x="37" y="60"/>
                    </a:lnTo>
                    <a:lnTo>
                      <a:pt x="21" y="29"/>
                    </a:lnTo>
                    <a:lnTo>
                      <a:pt x="0" y="3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9" y="0"/>
                    </a:lnTo>
                    <a:lnTo>
                      <a:pt x="37" y="2"/>
                    </a:lnTo>
                    <a:lnTo>
                      <a:pt x="41" y="8"/>
                    </a:lnTo>
                    <a:lnTo>
                      <a:pt x="60" y="19"/>
                    </a:lnTo>
                    <a:lnTo>
                      <a:pt x="76" y="32"/>
                    </a:lnTo>
                    <a:lnTo>
                      <a:pt x="91" y="47"/>
                    </a:lnTo>
                    <a:lnTo>
                      <a:pt x="104" y="62"/>
                    </a:lnTo>
                    <a:lnTo>
                      <a:pt x="114" y="79"/>
                    </a:lnTo>
                    <a:lnTo>
                      <a:pt x="124" y="96"/>
                    </a:lnTo>
                    <a:lnTo>
                      <a:pt x="138" y="134"/>
                    </a:lnTo>
                    <a:lnTo>
                      <a:pt x="142" y="148"/>
                    </a:lnTo>
                    <a:lnTo>
                      <a:pt x="144" y="162"/>
                    </a:lnTo>
                    <a:lnTo>
                      <a:pt x="146" y="186"/>
                    </a:lnTo>
                    <a:lnTo>
                      <a:pt x="147" y="209"/>
                    </a:lnTo>
                    <a:lnTo>
                      <a:pt x="153" y="232"/>
                    </a:lnTo>
                    <a:close/>
                  </a:path>
                </a:pathLst>
              </a:custGeom>
              <a:solidFill>
                <a:srgbClr val="CFE1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7" name="Freeform 79"/>
              <p:cNvSpPr>
                <a:spLocks/>
              </p:cNvSpPr>
              <p:nvPr/>
            </p:nvSpPr>
            <p:spPr bwMode="auto">
              <a:xfrm>
                <a:off x="5040" y="1219"/>
                <a:ext cx="152" cy="165"/>
              </a:xfrm>
              <a:custGeom>
                <a:avLst/>
                <a:gdLst/>
                <a:ahLst/>
                <a:cxnLst>
                  <a:cxn ang="0">
                    <a:pos x="157" y="260"/>
                  </a:cxn>
                  <a:cxn ang="0">
                    <a:pos x="185" y="301"/>
                  </a:cxn>
                  <a:cxn ang="0">
                    <a:pos x="224" y="334"/>
                  </a:cxn>
                  <a:cxn ang="0">
                    <a:pos x="263" y="356"/>
                  </a:cxn>
                  <a:cxn ang="0">
                    <a:pos x="309" y="374"/>
                  </a:cxn>
                  <a:cxn ang="0">
                    <a:pos x="373" y="393"/>
                  </a:cxn>
                  <a:cxn ang="0">
                    <a:pos x="478" y="426"/>
                  </a:cxn>
                  <a:cxn ang="0">
                    <a:pos x="540" y="454"/>
                  </a:cxn>
                  <a:cxn ang="0">
                    <a:pos x="570" y="480"/>
                  </a:cxn>
                  <a:cxn ang="0">
                    <a:pos x="594" y="514"/>
                  </a:cxn>
                  <a:cxn ang="0">
                    <a:pos x="607" y="551"/>
                  </a:cxn>
                  <a:cxn ang="0">
                    <a:pos x="609" y="588"/>
                  </a:cxn>
                  <a:cxn ang="0">
                    <a:pos x="598" y="631"/>
                  </a:cxn>
                  <a:cxn ang="0">
                    <a:pos x="588" y="650"/>
                  </a:cxn>
                  <a:cxn ang="0">
                    <a:pos x="580" y="658"/>
                  </a:cxn>
                  <a:cxn ang="0">
                    <a:pos x="569" y="632"/>
                  </a:cxn>
                  <a:cxn ang="0">
                    <a:pos x="541" y="580"/>
                  </a:cxn>
                  <a:cxn ang="0">
                    <a:pos x="498" y="536"/>
                  </a:cxn>
                  <a:cxn ang="0">
                    <a:pos x="440" y="499"/>
                  </a:cxn>
                  <a:cxn ang="0">
                    <a:pos x="360" y="469"/>
                  </a:cxn>
                  <a:cxn ang="0">
                    <a:pos x="287" y="439"/>
                  </a:cxn>
                  <a:cxn ang="0">
                    <a:pos x="229" y="408"/>
                  </a:cxn>
                  <a:cxn ang="0">
                    <a:pos x="185" y="382"/>
                  </a:cxn>
                  <a:cxn ang="0">
                    <a:pos x="153" y="358"/>
                  </a:cxn>
                  <a:cxn ang="0">
                    <a:pos x="118" y="316"/>
                  </a:cxn>
                  <a:cxn ang="0">
                    <a:pos x="85" y="243"/>
                  </a:cxn>
                  <a:cxn ang="0">
                    <a:pos x="72" y="187"/>
                  </a:cxn>
                  <a:cxn ang="0">
                    <a:pos x="66" y="156"/>
                  </a:cxn>
                  <a:cxn ang="0">
                    <a:pos x="51" y="90"/>
                  </a:cxn>
                  <a:cxn ang="0">
                    <a:pos x="22" y="28"/>
                  </a:cxn>
                  <a:cxn ang="0">
                    <a:pos x="19" y="3"/>
                  </a:cxn>
                  <a:cxn ang="0">
                    <a:pos x="46" y="11"/>
                  </a:cxn>
                  <a:cxn ang="0">
                    <a:pos x="69" y="34"/>
                  </a:cxn>
                  <a:cxn ang="0">
                    <a:pos x="95" y="62"/>
                  </a:cxn>
                  <a:cxn ang="0">
                    <a:pos x="123" y="110"/>
                  </a:cxn>
                  <a:cxn ang="0">
                    <a:pos x="141" y="172"/>
                  </a:cxn>
                  <a:cxn ang="0">
                    <a:pos x="143" y="215"/>
                  </a:cxn>
                  <a:cxn ang="0">
                    <a:pos x="148" y="235"/>
                  </a:cxn>
                </a:cxnLst>
                <a:rect l="0" t="0" r="r" b="b"/>
                <a:pathLst>
                  <a:path w="609" h="658">
                    <a:moveTo>
                      <a:pt x="148" y="238"/>
                    </a:moveTo>
                    <a:lnTo>
                      <a:pt x="157" y="260"/>
                    </a:lnTo>
                    <a:lnTo>
                      <a:pt x="170" y="282"/>
                    </a:lnTo>
                    <a:lnTo>
                      <a:pt x="185" y="301"/>
                    </a:lnTo>
                    <a:lnTo>
                      <a:pt x="204" y="319"/>
                    </a:lnTo>
                    <a:lnTo>
                      <a:pt x="224" y="334"/>
                    </a:lnTo>
                    <a:lnTo>
                      <a:pt x="244" y="346"/>
                    </a:lnTo>
                    <a:lnTo>
                      <a:pt x="263" y="356"/>
                    </a:lnTo>
                    <a:lnTo>
                      <a:pt x="280" y="364"/>
                    </a:lnTo>
                    <a:lnTo>
                      <a:pt x="309" y="374"/>
                    </a:lnTo>
                    <a:lnTo>
                      <a:pt x="340" y="383"/>
                    </a:lnTo>
                    <a:lnTo>
                      <a:pt x="373" y="393"/>
                    </a:lnTo>
                    <a:lnTo>
                      <a:pt x="408" y="403"/>
                    </a:lnTo>
                    <a:lnTo>
                      <a:pt x="478" y="426"/>
                    </a:lnTo>
                    <a:lnTo>
                      <a:pt x="511" y="440"/>
                    </a:lnTo>
                    <a:lnTo>
                      <a:pt x="540" y="454"/>
                    </a:lnTo>
                    <a:lnTo>
                      <a:pt x="556" y="465"/>
                    </a:lnTo>
                    <a:lnTo>
                      <a:pt x="570" y="480"/>
                    </a:lnTo>
                    <a:lnTo>
                      <a:pt x="583" y="497"/>
                    </a:lnTo>
                    <a:lnTo>
                      <a:pt x="594" y="514"/>
                    </a:lnTo>
                    <a:lnTo>
                      <a:pt x="602" y="532"/>
                    </a:lnTo>
                    <a:lnTo>
                      <a:pt x="607" y="551"/>
                    </a:lnTo>
                    <a:lnTo>
                      <a:pt x="609" y="570"/>
                    </a:lnTo>
                    <a:lnTo>
                      <a:pt x="609" y="588"/>
                    </a:lnTo>
                    <a:lnTo>
                      <a:pt x="603" y="618"/>
                    </a:lnTo>
                    <a:lnTo>
                      <a:pt x="598" y="631"/>
                    </a:lnTo>
                    <a:lnTo>
                      <a:pt x="593" y="642"/>
                    </a:lnTo>
                    <a:lnTo>
                      <a:pt x="588" y="650"/>
                    </a:lnTo>
                    <a:lnTo>
                      <a:pt x="584" y="656"/>
                    </a:lnTo>
                    <a:lnTo>
                      <a:pt x="580" y="658"/>
                    </a:lnTo>
                    <a:lnTo>
                      <a:pt x="578" y="658"/>
                    </a:lnTo>
                    <a:lnTo>
                      <a:pt x="569" y="632"/>
                    </a:lnTo>
                    <a:lnTo>
                      <a:pt x="558" y="605"/>
                    </a:lnTo>
                    <a:lnTo>
                      <a:pt x="541" y="580"/>
                    </a:lnTo>
                    <a:lnTo>
                      <a:pt x="522" y="557"/>
                    </a:lnTo>
                    <a:lnTo>
                      <a:pt x="498" y="536"/>
                    </a:lnTo>
                    <a:lnTo>
                      <a:pt x="472" y="517"/>
                    </a:lnTo>
                    <a:lnTo>
                      <a:pt x="440" y="499"/>
                    </a:lnTo>
                    <a:lnTo>
                      <a:pt x="403" y="485"/>
                    </a:lnTo>
                    <a:lnTo>
                      <a:pt x="360" y="469"/>
                    </a:lnTo>
                    <a:lnTo>
                      <a:pt x="323" y="454"/>
                    </a:lnTo>
                    <a:lnTo>
                      <a:pt x="287" y="439"/>
                    </a:lnTo>
                    <a:lnTo>
                      <a:pt x="257" y="423"/>
                    </a:lnTo>
                    <a:lnTo>
                      <a:pt x="229" y="408"/>
                    </a:lnTo>
                    <a:lnTo>
                      <a:pt x="205" y="394"/>
                    </a:lnTo>
                    <a:lnTo>
                      <a:pt x="185" y="382"/>
                    </a:lnTo>
                    <a:lnTo>
                      <a:pt x="167" y="369"/>
                    </a:lnTo>
                    <a:lnTo>
                      <a:pt x="153" y="358"/>
                    </a:lnTo>
                    <a:lnTo>
                      <a:pt x="139" y="345"/>
                    </a:lnTo>
                    <a:lnTo>
                      <a:pt x="118" y="316"/>
                    </a:lnTo>
                    <a:lnTo>
                      <a:pt x="100" y="282"/>
                    </a:lnTo>
                    <a:lnTo>
                      <a:pt x="85" y="243"/>
                    </a:lnTo>
                    <a:lnTo>
                      <a:pt x="77" y="216"/>
                    </a:lnTo>
                    <a:lnTo>
                      <a:pt x="72" y="187"/>
                    </a:lnTo>
                    <a:lnTo>
                      <a:pt x="69" y="171"/>
                    </a:lnTo>
                    <a:lnTo>
                      <a:pt x="66" y="156"/>
                    </a:lnTo>
                    <a:lnTo>
                      <a:pt x="60" y="123"/>
                    </a:lnTo>
                    <a:lnTo>
                      <a:pt x="51" y="90"/>
                    </a:lnTo>
                    <a:lnTo>
                      <a:pt x="38" y="57"/>
                    </a:lnTo>
                    <a:lnTo>
                      <a:pt x="22" y="28"/>
                    </a:lnTo>
                    <a:lnTo>
                      <a:pt x="0" y="0"/>
                    </a:lnTo>
                    <a:lnTo>
                      <a:pt x="19" y="3"/>
                    </a:lnTo>
                    <a:lnTo>
                      <a:pt x="34" y="5"/>
                    </a:lnTo>
                    <a:lnTo>
                      <a:pt x="46" y="11"/>
                    </a:lnTo>
                    <a:lnTo>
                      <a:pt x="53" y="22"/>
                    </a:lnTo>
                    <a:lnTo>
                      <a:pt x="69" y="34"/>
                    </a:lnTo>
                    <a:lnTo>
                      <a:pt x="82" y="47"/>
                    </a:lnTo>
                    <a:lnTo>
                      <a:pt x="95" y="62"/>
                    </a:lnTo>
                    <a:lnTo>
                      <a:pt x="106" y="77"/>
                    </a:lnTo>
                    <a:lnTo>
                      <a:pt x="123" y="110"/>
                    </a:lnTo>
                    <a:lnTo>
                      <a:pt x="136" y="148"/>
                    </a:lnTo>
                    <a:lnTo>
                      <a:pt x="141" y="172"/>
                    </a:lnTo>
                    <a:lnTo>
                      <a:pt x="142" y="193"/>
                    </a:lnTo>
                    <a:lnTo>
                      <a:pt x="143" y="215"/>
                    </a:lnTo>
                    <a:lnTo>
                      <a:pt x="148" y="238"/>
                    </a:lnTo>
                    <a:lnTo>
                      <a:pt x="148" y="235"/>
                    </a:lnTo>
                    <a:lnTo>
                      <a:pt x="148" y="238"/>
                    </a:lnTo>
                    <a:close/>
                  </a:path>
                </a:pathLst>
              </a:custGeom>
              <a:solidFill>
                <a:srgbClr val="D8E7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8" name="Freeform 80"/>
              <p:cNvSpPr>
                <a:spLocks/>
              </p:cNvSpPr>
              <p:nvPr/>
            </p:nvSpPr>
            <p:spPr bwMode="auto">
              <a:xfrm>
                <a:off x="5040" y="1217"/>
                <a:ext cx="151" cy="165"/>
              </a:xfrm>
              <a:custGeom>
                <a:avLst/>
                <a:gdLst/>
                <a:ahLst/>
                <a:cxnLst>
                  <a:cxn ang="0">
                    <a:pos x="152" y="265"/>
                  </a:cxn>
                  <a:cxn ang="0">
                    <a:pos x="178" y="307"/>
                  </a:cxn>
                  <a:cxn ang="0">
                    <a:pos x="215" y="339"/>
                  </a:cxn>
                  <a:cxn ang="0">
                    <a:pos x="252" y="363"/>
                  </a:cxn>
                  <a:cxn ang="0">
                    <a:pos x="293" y="381"/>
                  </a:cxn>
                  <a:cxn ang="0">
                    <a:pos x="396" y="411"/>
                  </a:cxn>
                  <a:cxn ang="0">
                    <a:pos x="501" y="444"/>
                  </a:cxn>
                  <a:cxn ang="0">
                    <a:pos x="547" y="467"/>
                  </a:cxn>
                  <a:cxn ang="0">
                    <a:pos x="575" y="496"/>
                  </a:cxn>
                  <a:cxn ang="0">
                    <a:pos x="595" y="531"/>
                  </a:cxn>
                  <a:cxn ang="0">
                    <a:pos x="606" y="567"/>
                  </a:cxn>
                  <a:cxn ang="0">
                    <a:pos x="602" y="615"/>
                  </a:cxn>
                  <a:cxn ang="0">
                    <a:pos x="594" y="640"/>
                  </a:cxn>
                  <a:cxn ang="0">
                    <a:pos x="587" y="655"/>
                  </a:cxn>
                  <a:cxn ang="0">
                    <a:pos x="580" y="658"/>
                  </a:cxn>
                  <a:cxn ang="0">
                    <a:pos x="559" y="601"/>
                  </a:cxn>
                  <a:cxn ang="0">
                    <a:pos x="522" y="552"/>
                  </a:cxn>
                  <a:cxn ang="0">
                    <a:pos x="468" y="510"/>
                  </a:cxn>
                  <a:cxn ang="0">
                    <a:pos x="396" y="478"/>
                  </a:cxn>
                  <a:cxn ang="0">
                    <a:pos x="310" y="449"/>
                  </a:cxn>
                  <a:cxn ang="0">
                    <a:pos x="242" y="420"/>
                  </a:cxn>
                  <a:cxn ang="0">
                    <a:pos x="191" y="391"/>
                  </a:cxn>
                  <a:cxn ang="0">
                    <a:pos x="156" y="366"/>
                  </a:cxn>
                  <a:cxn ang="0">
                    <a:pos x="115" y="314"/>
                  </a:cxn>
                  <a:cxn ang="0">
                    <a:pos x="85" y="242"/>
                  </a:cxn>
                  <a:cxn ang="0">
                    <a:pos x="74" y="188"/>
                  </a:cxn>
                  <a:cxn ang="0">
                    <a:pos x="62" y="123"/>
                  </a:cxn>
                  <a:cxn ang="0">
                    <a:pos x="41" y="58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55" y="24"/>
                  </a:cxn>
                  <a:cxn ang="0">
                    <a:pos x="80" y="49"/>
                  </a:cxn>
                  <a:cxn ang="0">
                    <a:pos x="109" y="93"/>
                  </a:cxn>
                  <a:cxn ang="0">
                    <a:pos x="132" y="160"/>
                  </a:cxn>
                  <a:cxn ang="0">
                    <a:pos x="139" y="202"/>
                  </a:cxn>
                  <a:cxn ang="0">
                    <a:pos x="143" y="242"/>
                  </a:cxn>
                </a:cxnLst>
                <a:rect l="0" t="0" r="r" b="b"/>
                <a:pathLst>
                  <a:path w="606" h="658">
                    <a:moveTo>
                      <a:pt x="146" y="242"/>
                    </a:moveTo>
                    <a:lnTo>
                      <a:pt x="152" y="265"/>
                    </a:lnTo>
                    <a:lnTo>
                      <a:pt x="163" y="286"/>
                    </a:lnTo>
                    <a:lnTo>
                      <a:pt x="178" y="307"/>
                    </a:lnTo>
                    <a:lnTo>
                      <a:pt x="196" y="324"/>
                    </a:lnTo>
                    <a:lnTo>
                      <a:pt x="215" y="339"/>
                    </a:lnTo>
                    <a:lnTo>
                      <a:pt x="234" y="353"/>
                    </a:lnTo>
                    <a:lnTo>
                      <a:pt x="252" y="363"/>
                    </a:lnTo>
                    <a:lnTo>
                      <a:pt x="267" y="371"/>
                    </a:lnTo>
                    <a:lnTo>
                      <a:pt x="293" y="381"/>
                    </a:lnTo>
                    <a:lnTo>
                      <a:pt x="325" y="391"/>
                    </a:lnTo>
                    <a:lnTo>
                      <a:pt x="396" y="411"/>
                    </a:lnTo>
                    <a:lnTo>
                      <a:pt x="467" y="432"/>
                    </a:lnTo>
                    <a:lnTo>
                      <a:pt x="501" y="444"/>
                    </a:lnTo>
                    <a:lnTo>
                      <a:pt x="530" y="457"/>
                    </a:lnTo>
                    <a:lnTo>
                      <a:pt x="547" y="467"/>
                    </a:lnTo>
                    <a:lnTo>
                      <a:pt x="563" y="481"/>
                    </a:lnTo>
                    <a:lnTo>
                      <a:pt x="575" y="496"/>
                    </a:lnTo>
                    <a:lnTo>
                      <a:pt x="587" y="514"/>
                    </a:lnTo>
                    <a:lnTo>
                      <a:pt x="595" y="531"/>
                    </a:lnTo>
                    <a:lnTo>
                      <a:pt x="602" y="549"/>
                    </a:lnTo>
                    <a:lnTo>
                      <a:pt x="606" y="567"/>
                    </a:lnTo>
                    <a:lnTo>
                      <a:pt x="606" y="583"/>
                    </a:lnTo>
                    <a:lnTo>
                      <a:pt x="602" y="615"/>
                    </a:lnTo>
                    <a:lnTo>
                      <a:pt x="598" y="629"/>
                    </a:lnTo>
                    <a:lnTo>
                      <a:pt x="594" y="640"/>
                    </a:lnTo>
                    <a:lnTo>
                      <a:pt x="590" y="649"/>
                    </a:lnTo>
                    <a:lnTo>
                      <a:pt x="587" y="655"/>
                    </a:lnTo>
                    <a:lnTo>
                      <a:pt x="583" y="658"/>
                    </a:lnTo>
                    <a:lnTo>
                      <a:pt x="580" y="658"/>
                    </a:lnTo>
                    <a:lnTo>
                      <a:pt x="571" y="629"/>
                    </a:lnTo>
                    <a:lnTo>
                      <a:pt x="559" y="601"/>
                    </a:lnTo>
                    <a:lnTo>
                      <a:pt x="542" y="576"/>
                    </a:lnTo>
                    <a:lnTo>
                      <a:pt x="522" y="552"/>
                    </a:lnTo>
                    <a:lnTo>
                      <a:pt x="497" y="529"/>
                    </a:lnTo>
                    <a:lnTo>
                      <a:pt x="468" y="510"/>
                    </a:lnTo>
                    <a:lnTo>
                      <a:pt x="435" y="492"/>
                    </a:lnTo>
                    <a:lnTo>
                      <a:pt x="396" y="478"/>
                    </a:lnTo>
                    <a:lnTo>
                      <a:pt x="350" y="465"/>
                    </a:lnTo>
                    <a:lnTo>
                      <a:pt x="310" y="449"/>
                    </a:lnTo>
                    <a:lnTo>
                      <a:pt x="275" y="435"/>
                    </a:lnTo>
                    <a:lnTo>
                      <a:pt x="242" y="420"/>
                    </a:lnTo>
                    <a:lnTo>
                      <a:pt x="214" y="406"/>
                    </a:lnTo>
                    <a:lnTo>
                      <a:pt x="191" y="391"/>
                    </a:lnTo>
                    <a:lnTo>
                      <a:pt x="171" y="379"/>
                    </a:lnTo>
                    <a:lnTo>
                      <a:pt x="156" y="366"/>
                    </a:lnTo>
                    <a:lnTo>
                      <a:pt x="134" y="343"/>
                    </a:lnTo>
                    <a:lnTo>
                      <a:pt x="115" y="314"/>
                    </a:lnTo>
                    <a:lnTo>
                      <a:pt x="100" y="281"/>
                    </a:lnTo>
                    <a:lnTo>
                      <a:pt x="85" y="242"/>
                    </a:lnTo>
                    <a:lnTo>
                      <a:pt x="79" y="217"/>
                    </a:lnTo>
                    <a:lnTo>
                      <a:pt x="74" y="188"/>
                    </a:lnTo>
                    <a:lnTo>
                      <a:pt x="69" y="156"/>
                    </a:lnTo>
                    <a:lnTo>
                      <a:pt x="62" y="123"/>
                    </a:lnTo>
                    <a:lnTo>
                      <a:pt x="53" y="89"/>
                    </a:lnTo>
                    <a:lnTo>
                      <a:pt x="41" y="58"/>
                    </a:lnTo>
                    <a:lnTo>
                      <a:pt x="24" y="27"/>
                    </a:lnTo>
                    <a:lnTo>
                      <a:pt x="13" y="13"/>
                    </a:lnTo>
                    <a:lnTo>
                      <a:pt x="0" y="0"/>
                    </a:lnTo>
                    <a:lnTo>
                      <a:pt x="22" y="6"/>
                    </a:lnTo>
                    <a:lnTo>
                      <a:pt x="41" y="15"/>
                    </a:lnTo>
                    <a:lnTo>
                      <a:pt x="55" y="24"/>
                    </a:lnTo>
                    <a:lnTo>
                      <a:pt x="66" y="36"/>
                    </a:lnTo>
                    <a:lnTo>
                      <a:pt x="80" y="49"/>
                    </a:lnTo>
                    <a:lnTo>
                      <a:pt x="91" y="63"/>
                    </a:lnTo>
                    <a:lnTo>
                      <a:pt x="109" y="93"/>
                    </a:lnTo>
                    <a:lnTo>
                      <a:pt x="123" y="126"/>
                    </a:lnTo>
                    <a:lnTo>
                      <a:pt x="132" y="160"/>
                    </a:lnTo>
                    <a:lnTo>
                      <a:pt x="137" y="181"/>
                    </a:lnTo>
                    <a:lnTo>
                      <a:pt x="139" y="202"/>
                    </a:lnTo>
                    <a:lnTo>
                      <a:pt x="146" y="242"/>
                    </a:lnTo>
                    <a:lnTo>
                      <a:pt x="143" y="242"/>
                    </a:lnTo>
                    <a:lnTo>
                      <a:pt x="146" y="242"/>
                    </a:lnTo>
                    <a:close/>
                  </a:path>
                </a:pathLst>
              </a:custGeom>
              <a:solidFill>
                <a:srgbClr val="E1EC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9" name="Freeform 81"/>
              <p:cNvSpPr>
                <a:spLocks/>
              </p:cNvSpPr>
              <p:nvPr/>
            </p:nvSpPr>
            <p:spPr bwMode="auto">
              <a:xfrm>
                <a:off x="5040" y="1215"/>
                <a:ext cx="151" cy="164"/>
              </a:xfrm>
              <a:custGeom>
                <a:avLst/>
                <a:gdLst/>
                <a:ahLst/>
                <a:cxnLst>
                  <a:cxn ang="0">
                    <a:pos x="82" y="219"/>
                  </a:cxn>
                  <a:cxn ang="0">
                    <a:pos x="74" y="157"/>
                  </a:cxn>
                  <a:cxn ang="0">
                    <a:pos x="57" y="90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40" y="18"/>
                  </a:cxn>
                  <a:cxn ang="0">
                    <a:pos x="70" y="42"/>
                  </a:cxn>
                  <a:cxn ang="0">
                    <a:pos x="93" y="71"/>
                  </a:cxn>
                  <a:cxn ang="0">
                    <a:pos x="122" y="140"/>
                  </a:cxn>
                  <a:cxn ang="0">
                    <a:pos x="136" y="215"/>
                  </a:cxn>
                  <a:cxn ang="0">
                    <a:pos x="146" y="273"/>
                  </a:cxn>
                  <a:cxn ang="0">
                    <a:pos x="170" y="313"/>
                  </a:cxn>
                  <a:cxn ang="0">
                    <a:pos x="205" y="347"/>
                  </a:cxn>
                  <a:cxn ang="0">
                    <a:pos x="239" y="371"/>
                  </a:cxn>
                  <a:cxn ang="0">
                    <a:pos x="280" y="389"/>
                  </a:cxn>
                  <a:cxn ang="0">
                    <a:pos x="345" y="411"/>
                  </a:cxn>
                  <a:cxn ang="0">
                    <a:pos x="455" y="441"/>
                  </a:cxn>
                  <a:cxn ang="0">
                    <a:pos x="522" y="465"/>
                  </a:cxn>
                  <a:cxn ang="0">
                    <a:pos x="554" y="485"/>
                  </a:cxn>
                  <a:cxn ang="0">
                    <a:pos x="580" y="515"/>
                  </a:cxn>
                  <a:cxn ang="0">
                    <a:pos x="599" y="551"/>
                  </a:cxn>
                  <a:cxn ang="0">
                    <a:pos x="606" y="584"/>
                  </a:cxn>
                  <a:cxn ang="0">
                    <a:pos x="603" y="615"/>
                  </a:cxn>
                  <a:cxn ang="0">
                    <a:pos x="597" y="639"/>
                  </a:cxn>
                  <a:cxn ang="0">
                    <a:pos x="589" y="653"/>
                  </a:cxn>
                  <a:cxn ang="0">
                    <a:pos x="585" y="654"/>
                  </a:cxn>
                  <a:cxn ang="0">
                    <a:pos x="561" y="596"/>
                  </a:cxn>
                  <a:cxn ang="0">
                    <a:pos x="522" y="547"/>
                  </a:cxn>
                  <a:cxn ang="0">
                    <a:pos x="464" y="507"/>
                  </a:cxn>
                  <a:cxn ang="0">
                    <a:pos x="388" y="476"/>
                  </a:cxn>
                  <a:cxn ang="0">
                    <a:pos x="299" y="447"/>
                  </a:cxn>
                  <a:cxn ang="0">
                    <a:pos x="229" y="418"/>
                  </a:cxn>
                  <a:cxn ang="0">
                    <a:pos x="180" y="389"/>
                  </a:cxn>
                  <a:cxn ang="0">
                    <a:pos x="148" y="363"/>
                  </a:cxn>
                  <a:cxn ang="0">
                    <a:pos x="114" y="315"/>
                  </a:cxn>
                  <a:cxn ang="0">
                    <a:pos x="88" y="245"/>
                  </a:cxn>
                  <a:cxn ang="0">
                    <a:pos x="88" y="245"/>
                  </a:cxn>
                </a:cxnLst>
                <a:rect l="0" t="0" r="r" b="b"/>
                <a:pathLst>
                  <a:path w="606" h="656">
                    <a:moveTo>
                      <a:pt x="88" y="245"/>
                    </a:moveTo>
                    <a:lnTo>
                      <a:pt x="82" y="219"/>
                    </a:lnTo>
                    <a:lnTo>
                      <a:pt x="79" y="189"/>
                    </a:lnTo>
                    <a:lnTo>
                      <a:pt x="74" y="157"/>
                    </a:lnTo>
                    <a:lnTo>
                      <a:pt x="67" y="124"/>
                    </a:lnTo>
                    <a:lnTo>
                      <a:pt x="57" y="90"/>
                    </a:lnTo>
                    <a:lnTo>
                      <a:pt x="45" y="57"/>
                    </a:lnTo>
                    <a:lnTo>
                      <a:pt x="26" y="26"/>
                    </a:lnTo>
                    <a:lnTo>
                      <a:pt x="14" y="13"/>
                    </a:lnTo>
                    <a:lnTo>
                      <a:pt x="0" y="0"/>
                    </a:lnTo>
                    <a:lnTo>
                      <a:pt x="21" y="8"/>
                    </a:lnTo>
                    <a:lnTo>
                      <a:pt x="40" y="18"/>
                    </a:lnTo>
                    <a:lnTo>
                      <a:pt x="56" y="29"/>
                    </a:lnTo>
                    <a:lnTo>
                      <a:pt x="70" y="42"/>
                    </a:lnTo>
                    <a:lnTo>
                      <a:pt x="82" y="56"/>
                    </a:lnTo>
                    <a:lnTo>
                      <a:pt x="93" y="71"/>
                    </a:lnTo>
                    <a:lnTo>
                      <a:pt x="110" y="105"/>
                    </a:lnTo>
                    <a:lnTo>
                      <a:pt x="122" y="140"/>
                    </a:lnTo>
                    <a:lnTo>
                      <a:pt x="130" y="177"/>
                    </a:lnTo>
                    <a:lnTo>
                      <a:pt x="136" y="215"/>
                    </a:lnTo>
                    <a:lnTo>
                      <a:pt x="141" y="250"/>
                    </a:lnTo>
                    <a:lnTo>
                      <a:pt x="146" y="273"/>
                    </a:lnTo>
                    <a:lnTo>
                      <a:pt x="156" y="293"/>
                    </a:lnTo>
                    <a:lnTo>
                      <a:pt x="170" y="313"/>
                    </a:lnTo>
                    <a:lnTo>
                      <a:pt x="187" y="331"/>
                    </a:lnTo>
                    <a:lnTo>
                      <a:pt x="205" y="347"/>
                    </a:lnTo>
                    <a:lnTo>
                      <a:pt x="223" y="360"/>
                    </a:lnTo>
                    <a:lnTo>
                      <a:pt x="239" y="371"/>
                    </a:lnTo>
                    <a:lnTo>
                      <a:pt x="253" y="379"/>
                    </a:lnTo>
                    <a:lnTo>
                      <a:pt x="280" y="389"/>
                    </a:lnTo>
                    <a:lnTo>
                      <a:pt x="311" y="400"/>
                    </a:lnTo>
                    <a:lnTo>
                      <a:pt x="345" y="411"/>
                    </a:lnTo>
                    <a:lnTo>
                      <a:pt x="382" y="421"/>
                    </a:lnTo>
                    <a:lnTo>
                      <a:pt x="455" y="441"/>
                    </a:lnTo>
                    <a:lnTo>
                      <a:pt x="491" y="452"/>
                    </a:lnTo>
                    <a:lnTo>
                      <a:pt x="522" y="465"/>
                    </a:lnTo>
                    <a:lnTo>
                      <a:pt x="539" y="474"/>
                    </a:lnTo>
                    <a:lnTo>
                      <a:pt x="554" y="485"/>
                    </a:lnTo>
                    <a:lnTo>
                      <a:pt x="568" y="500"/>
                    </a:lnTo>
                    <a:lnTo>
                      <a:pt x="580" y="515"/>
                    </a:lnTo>
                    <a:lnTo>
                      <a:pt x="590" y="533"/>
                    </a:lnTo>
                    <a:lnTo>
                      <a:pt x="599" y="551"/>
                    </a:lnTo>
                    <a:lnTo>
                      <a:pt x="604" y="567"/>
                    </a:lnTo>
                    <a:lnTo>
                      <a:pt x="606" y="584"/>
                    </a:lnTo>
                    <a:lnTo>
                      <a:pt x="604" y="600"/>
                    </a:lnTo>
                    <a:lnTo>
                      <a:pt x="603" y="615"/>
                    </a:lnTo>
                    <a:lnTo>
                      <a:pt x="599" y="628"/>
                    </a:lnTo>
                    <a:lnTo>
                      <a:pt x="597" y="639"/>
                    </a:lnTo>
                    <a:lnTo>
                      <a:pt x="593" y="648"/>
                    </a:lnTo>
                    <a:lnTo>
                      <a:pt x="589" y="653"/>
                    </a:lnTo>
                    <a:lnTo>
                      <a:pt x="587" y="656"/>
                    </a:lnTo>
                    <a:lnTo>
                      <a:pt x="585" y="654"/>
                    </a:lnTo>
                    <a:lnTo>
                      <a:pt x="575" y="625"/>
                    </a:lnTo>
                    <a:lnTo>
                      <a:pt x="561" y="596"/>
                    </a:lnTo>
                    <a:lnTo>
                      <a:pt x="544" y="571"/>
                    </a:lnTo>
                    <a:lnTo>
                      <a:pt x="522" y="547"/>
                    </a:lnTo>
                    <a:lnTo>
                      <a:pt x="496" y="526"/>
                    </a:lnTo>
                    <a:lnTo>
                      <a:pt x="464" y="507"/>
                    </a:lnTo>
                    <a:lnTo>
                      <a:pt x="429" y="490"/>
                    </a:lnTo>
                    <a:lnTo>
                      <a:pt x="388" y="476"/>
                    </a:lnTo>
                    <a:lnTo>
                      <a:pt x="340" y="462"/>
                    </a:lnTo>
                    <a:lnTo>
                      <a:pt x="299" y="447"/>
                    </a:lnTo>
                    <a:lnTo>
                      <a:pt x="261" y="432"/>
                    </a:lnTo>
                    <a:lnTo>
                      <a:pt x="229" y="418"/>
                    </a:lnTo>
                    <a:lnTo>
                      <a:pt x="202" y="403"/>
                    </a:lnTo>
                    <a:lnTo>
                      <a:pt x="180" y="389"/>
                    </a:lnTo>
                    <a:lnTo>
                      <a:pt x="162" y="375"/>
                    </a:lnTo>
                    <a:lnTo>
                      <a:pt x="148" y="363"/>
                    </a:lnTo>
                    <a:lnTo>
                      <a:pt x="129" y="341"/>
                    </a:lnTo>
                    <a:lnTo>
                      <a:pt x="114" y="315"/>
                    </a:lnTo>
                    <a:lnTo>
                      <a:pt x="100" y="282"/>
                    </a:lnTo>
                    <a:lnTo>
                      <a:pt x="88" y="245"/>
                    </a:lnTo>
                    <a:lnTo>
                      <a:pt x="88" y="241"/>
                    </a:lnTo>
                    <a:lnTo>
                      <a:pt x="88" y="245"/>
                    </a:lnTo>
                    <a:close/>
                  </a:path>
                </a:pathLst>
              </a:custGeom>
              <a:solidFill>
                <a:srgbClr val="EAF2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0" name="Rectangle 82"/>
              <p:cNvSpPr>
                <a:spLocks noChangeArrowheads="1"/>
              </p:cNvSpPr>
              <p:nvPr/>
            </p:nvSpPr>
            <p:spPr bwMode="auto">
              <a:xfrm>
                <a:off x="5188" y="1431"/>
                <a:ext cx="13" cy="52"/>
              </a:xfrm>
              <a:prstGeom prst="rect">
                <a:avLst/>
              </a:prstGeom>
              <a:solidFill>
                <a:srgbClr val="FF006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1" name="Freeform 83"/>
              <p:cNvSpPr>
                <a:spLocks/>
              </p:cNvSpPr>
              <p:nvPr/>
            </p:nvSpPr>
            <p:spPr bwMode="auto">
              <a:xfrm>
                <a:off x="5186" y="1430"/>
                <a:ext cx="17" cy="54"/>
              </a:xfrm>
              <a:custGeom>
                <a:avLst/>
                <a:gdLst/>
                <a:ahLst/>
                <a:cxnLst>
                  <a:cxn ang="0">
                    <a:pos x="61" y="218"/>
                  </a:cxn>
                  <a:cxn ang="0">
                    <a:pos x="62" y="218"/>
                  </a:cxn>
                  <a:cxn ang="0">
                    <a:pos x="64" y="217"/>
                  </a:cxn>
                  <a:cxn ang="0">
                    <a:pos x="65" y="217"/>
                  </a:cxn>
                  <a:cxn ang="0">
                    <a:pos x="65" y="216"/>
                  </a:cxn>
                  <a:cxn ang="0">
                    <a:pos x="66" y="215"/>
                  </a:cxn>
                  <a:cxn ang="0">
                    <a:pos x="66" y="4"/>
                  </a:cxn>
                  <a:cxn ang="0">
                    <a:pos x="65" y="2"/>
                  </a:cxn>
                  <a:cxn ang="0">
                    <a:pos x="65" y="1"/>
                  </a:cxn>
                  <a:cxn ang="0">
                    <a:pos x="64" y="1"/>
                  </a:cxn>
                  <a:cxn ang="0">
                    <a:pos x="62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215"/>
                  </a:cxn>
                  <a:cxn ang="0">
                    <a:pos x="2" y="216"/>
                  </a:cxn>
                  <a:cxn ang="0">
                    <a:pos x="2" y="217"/>
                  </a:cxn>
                  <a:cxn ang="0">
                    <a:pos x="3" y="217"/>
                  </a:cxn>
                  <a:cxn ang="0">
                    <a:pos x="4" y="218"/>
                  </a:cxn>
                  <a:cxn ang="0">
                    <a:pos x="5" y="218"/>
                  </a:cxn>
                  <a:cxn ang="0">
                    <a:pos x="61" y="218"/>
                  </a:cxn>
                  <a:cxn ang="0">
                    <a:pos x="61" y="208"/>
                  </a:cxn>
                  <a:cxn ang="0">
                    <a:pos x="5" y="208"/>
                  </a:cxn>
                  <a:cxn ang="0">
                    <a:pos x="10" y="213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61" y="10"/>
                  </a:cxn>
                  <a:cxn ang="0">
                    <a:pos x="56" y="5"/>
                  </a:cxn>
                  <a:cxn ang="0">
                    <a:pos x="56" y="213"/>
                  </a:cxn>
                  <a:cxn ang="0">
                    <a:pos x="61" y="208"/>
                  </a:cxn>
                  <a:cxn ang="0">
                    <a:pos x="61" y="218"/>
                  </a:cxn>
                </a:cxnLst>
                <a:rect l="0" t="0" r="r" b="b"/>
                <a:pathLst>
                  <a:path w="66" h="218">
                    <a:moveTo>
                      <a:pt x="61" y="218"/>
                    </a:moveTo>
                    <a:lnTo>
                      <a:pt x="62" y="218"/>
                    </a:lnTo>
                    <a:lnTo>
                      <a:pt x="64" y="217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6" y="21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4" y="1"/>
                    </a:lnTo>
                    <a:lnTo>
                      <a:pt x="62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15"/>
                    </a:lnTo>
                    <a:lnTo>
                      <a:pt x="2" y="216"/>
                    </a:lnTo>
                    <a:lnTo>
                      <a:pt x="2" y="217"/>
                    </a:lnTo>
                    <a:lnTo>
                      <a:pt x="3" y="217"/>
                    </a:lnTo>
                    <a:lnTo>
                      <a:pt x="4" y="218"/>
                    </a:lnTo>
                    <a:lnTo>
                      <a:pt x="5" y="218"/>
                    </a:lnTo>
                    <a:lnTo>
                      <a:pt x="61" y="218"/>
                    </a:lnTo>
                    <a:lnTo>
                      <a:pt x="61" y="208"/>
                    </a:lnTo>
                    <a:lnTo>
                      <a:pt x="5" y="208"/>
                    </a:lnTo>
                    <a:lnTo>
                      <a:pt x="10" y="21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61" y="10"/>
                    </a:lnTo>
                    <a:lnTo>
                      <a:pt x="56" y="5"/>
                    </a:lnTo>
                    <a:lnTo>
                      <a:pt x="56" y="213"/>
                    </a:lnTo>
                    <a:lnTo>
                      <a:pt x="61" y="208"/>
                    </a:lnTo>
                    <a:lnTo>
                      <a:pt x="61" y="218"/>
                    </a:lnTo>
                    <a:close/>
                  </a:path>
                </a:pathLst>
              </a:custGeom>
              <a:solidFill>
                <a:srgbClr val="FF00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2" name="Rectangle 84"/>
              <p:cNvSpPr>
                <a:spLocks noChangeArrowheads="1"/>
              </p:cNvSpPr>
              <p:nvPr/>
            </p:nvSpPr>
            <p:spPr bwMode="auto">
              <a:xfrm>
                <a:off x="5166" y="1431"/>
                <a:ext cx="14" cy="52"/>
              </a:xfrm>
              <a:prstGeom prst="rect">
                <a:avLst/>
              </a:prstGeom>
              <a:solidFill>
                <a:srgbClr val="FF4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3" name="Freeform 85"/>
              <p:cNvSpPr>
                <a:spLocks/>
              </p:cNvSpPr>
              <p:nvPr/>
            </p:nvSpPr>
            <p:spPr bwMode="auto">
              <a:xfrm>
                <a:off x="5165" y="1430"/>
                <a:ext cx="16" cy="54"/>
              </a:xfrm>
              <a:custGeom>
                <a:avLst/>
                <a:gdLst/>
                <a:ahLst/>
                <a:cxnLst>
                  <a:cxn ang="0">
                    <a:pos x="61" y="218"/>
                  </a:cxn>
                  <a:cxn ang="0">
                    <a:pos x="62" y="218"/>
                  </a:cxn>
                  <a:cxn ang="0">
                    <a:pos x="63" y="217"/>
                  </a:cxn>
                  <a:cxn ang="0">
                    <a:pos x="65" y="217"/>
                  </a:cxn>
                  <a:cxn ang="0">
                    <a:pos x="65" y="216"/>
                  </a:cxn>
                  <a:cxn ang="0">
                    <a:pos x="66" y="215"/>
                  </a:cxn>
                  <a:cxn ang="0">
                    <a:pos x="66" y="4"/>
                  </a:cxn>
                  <a:cxn ang="0">
                    <a:pos x="65" y="2"/>
                  </a:cxn>
                  <a:cxn ang="0">
                    <a:pos x="65" y="1"/>
                  </a:cxn>
                  <a:cxn ang="0">
                    <a:pos x="63" y="1"/>
                  </a:cxn>
                  <a:cxn ang="0">
                    <a:pos x="62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215"/>
                  </a:cxn>
                  <a:cxn ang="0">
                    <a:pos x="1" y="216"/>
                  </a:cxn>
                  <a:cxn ang="0">
                    <a:pos x="1" y="217"/>
                  </a:cxn>
                  <a:cxn ang="0">
                    <a:pos x="3" y="217"/>
                  </a:cxn>
                  <a:cxn ang="0">
                    <a:pos x="4" y="218"/>
                  </a:cxn>
                  <a:cxn ang="0">
                    <a:pos x="5" y="218"/>
                  </a:cxn>
                  <a:cxn ang="0">
                    <a:pos x="61" y="218"/>
                  </a:cxn>
                  <a:cxn ang="0">
                    <a:pos x="61" y="208"/>
                  </a:cxn>
                  <a:cxn ang="0">
                    <a:pos x="5" y="208"/>
                  </a:cxn>
                  <a:cxn ang="0">
                    <a:pos x="10" y="213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61" y="10"/>
                  </a:cxn>
                  <a:cxn ang="0">
                    <a:pos x="56" y="5"/>
                  </a:cxn>
                  <a:cxn ang="0">
                    <a:pos x="56" y="213"/>
                  </a:cxn>
                  <a:cxn ang="0">
                    <a:pos x="61" y="208"/>
                  </a:cxn>
                  <a:cxn ang="0">
                    <a:pos x="61" y="218"/>
                  </a:cxn>
                </a:cxnLst>
                <a:rect l="0" t="0" r="r" b="b"/>
                <a:pathLst>
                  <a:path w="66" h="218">
                    <a:moveTo>
                      <a:pt x="61" y="218"/>
                    </a:moveTo>
                    <a:lnTo>
                      <a:pt x="62" y="218"/>
                    </a:lnTo>
                    <a:lnTo>
                      <a:pt x="63" y="217"/>
                    </a:lnTo>
                    <a:lnTo>
                      <a:pt x="65" y="217"/>
                    </a:lnTo>
                    <a:lnTo>
                      <a:pt x="65" y="216"/>
                    </a:lnTo>
                    <a:lnTo>
                      <a:pt x="66" y="21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5" y="1"/>
                    </a:lnTo>
                    <a:lnTo>
                      <a:pt x="63" y="1"/>
                    </a:lnTo>
                    <a:lnTo>
                      <a:pt x="62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215"/>
                    </a:lnTo>
                    <a:lnTo>
                      <a:pt x="1" y="216"/>
                    </a:lnTo>
                    <a:lnTo>
                      <a:pt x="1" y="217"/>
                    </a:lnTo>
                    <a:lnTo>
                      <a:pt x="3" y="217"/>
                    </a:lnTo>
                    <a:lnTo>
                      <a:pt x="4" y="218"/>
                    </a:lnTo>
                    <a:lnTo>
                      <a:pt x="5" y="218"/>
                    </a:lnTo>
                    <a:lnTo>
                      <a:pt x="61" y="218"/>
                    </a:lnTo>
                    <a:lnTo>
                      <a:pt x="61" y="208"/>
                    </a:lnTo>
                    <a:lnTo>
                      <a:pt x="5" y="208"/>
                    </a:lnTo>
                    <a:lnTo>
                      <a:pt x="10" y="21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61" y="10"/>
                    </a:lnTo>
                    <a:lnTo>
                      <a:pt x="56" y="5"/>
                    </a:lnTo>
                    <a:lnTo>
                      <a:pt x="56" y="213"/>
                    </a:lnTo>
                    <a:lnTo>
                      <a:pt x="61" y="208"/>
                    </a:lnTo>
                    <a:lnTo>
                      <a:pt x="61" y="218"/>
                    </a:lnTo>
                    <a:close/>
                  </a:path>
                </a:pathLst>
              </a:custGeom>
              <a:solidFill>
                <a:srgbClr val="FF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4" name="Rectangle 86"/>
              <p:cNvSpPr>
                <a:spLocks noChangeArrowheads="1"/>
              </p:cNvSpPr>
              <p:nvPr/>
            </p:nvSpPr>
            <p:spPr bwMode="auto">
              <a:xfrm>
                <a:off x="5141" y="1431"/>
                <a:ext cx="14" cy="52"/>
              </a:xfrm>
              <a:prstGeom prst="rect">
                <a:avLst/>
              </a:prstGeom>
              <a:solidFill>
                <a:srgbClr val="FFCC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5" name="Freeform 87"/>
              <p:cNvSpPr>
                <a:spLocks/>
              </p:cNvSpPr>
              <p:nvPr/>
            </p:nvSpPr>
            <p:spPr bwMode="auto">
              <a:xfrm>
                <a:off x="5140" y="1430"/>
                <a:ext cx="17" cy="54"/>
              </a:xfrm>
              <a:custGeom>
                <a:avLst/>
                <a:gdLst/>
                <a:ahLst/>
                <a:cxnLst>
                  <a:cxn ang="0">
                    <a:pos x="61" y="218"/>
                  </a:cxn>
                  <a:cxn ang="0">
                    <a:pos x="62" y="218"/>
                  </a:cxn>
                  <a:cxn ang="0">
                    <a:pos x="63" y="217"/>
                  </a:cxn>
                  <a:cxn ang="0">
                    <a:pos x="64" y="217"/>
                  </a:cxn>
                  <a:cxn ang="0">
                    <a:pos x="64" y="216"/>
                  </a:cxn>
                  <a:cxn ang="0">
                    <a:pos x="66" y="215"/>
                  </a:cxn>
                  <a:cxn ang="0">
                    <a:pos x="66" y="4"/>
                  </a:cxn>
                  <a:cxn ang="0">
                    <a:pos x="64" y="2"/>
                  </a:cxn>
                  <a:cxn ang="0">
                    <a:pos x="64" y="1"/>
                  </a:cxn>
                  <a:cxn ang="0">
                    <a:pos x="63" y="1"/>
                  </a:cxn>
                  <a:cxn ang="0">
                    <a:pos x="62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215"/>
                  </a:cxn>
                  <a:cxn ang="0">
                    <a:pos x="1" y="216"/>
                  </a:cxn>
                  <a:cxn ang="0">
                    <a:pos x="1" y="217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5" y="218"/>
                  </a:cxn>
                  <a:cxn ang="0">
                    <a:pos x="61" y="218"/>
                  </a:cxn>
                  <a:cxn ang="0">
                    <a:pos x="61" y="208"/>
                  </a:cxn>
                  <a:cxn ang="0">
                    <a:pos x="5" y="208"/>
                  </a:cxn>
                  <a:cxn ang="0">
                    <a:pos x="10" y="213"/>
                  </a:cxn>
                  <a:cxn ang="0">
                    <a:pos x="10" y="5"/>
                  </a:cxn>
                  <a:cxn ang="0">
                    <a:pos x="5" y="10"/>
                  </a:cxn>
                  <a:cxn ang="0">
                    <a:pos x="61" y="10"/>
                  </a:cxn>
                  <a:cxn ang="0">
                    <a:pos x="55" y="5"/>
                  </a:cxn>
                  <a:cxn ang="0">
                    <a:pos x="55" y="213"/>
                  </a:cxn>
                  <a:cxn ang="0">
                    <a:pos x="61" y="208"/>
                  </a:cxn>
                  <a:cxn ang="0">
                    <a:pos x="61" y="218"/>
                  </a:cxn>
                </a:cxnLst>
                <a:rect l="0" t="0" r="r" b="b"/>
                <a:pathLst>
                  <a:path w="66" h="218">
                    <a:moveTo>
                      <a:pt x="61" y="218"/>
                    </a:moveTo>
                    <a:lnTo>
                      <a:pt x="62" y="218"/>
                    </a:lnTo>
                    <a:lnTo>
                      <a:pt x="63" y="217"/>
                    </a:lnTo>
                    <a:lnTo>
                      <a:pt x="64" y="217"/>
                    </a:lnTo>
                    <a:lnTo>
                      <a:pt x="64" y="216"/>
                    </a:lnTo>
                    <a:lnTo>
                      <a:pt x="66" y="215"/>
                    </a:lnTo>
                    <a:lnTo>
                      <a:pt x="66" y="4"/>
                    </a:lnTo>
                    <a:lnTo>
                      <a:pt x="64" y="2"/>
                    </a:lnTo>
                    <a:lnTo>
                      <a:pt x="64" y="1"/>
                    </a:lnTo>
                    <a:lnTo>
                      <a:pt x="63" y="1"/>
                    </a:lnTo>
                    <a:lnTo>
                      <a:pt x="62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215"/>
                    </a:lnTo>
                    <a:lnTo>
                      <a:pt x="1" y="216"/>
                    </a:lnTo>
                    <a:lnTo>
                      <a:pt x="1" y="217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5" y="218"/>
                    </a:lnTo>
                    <a:lnTo>
                      <a:pt x="61" y="218"/>
                    </a:lnTo>
                    <a:lnTo>
                      <a:pt x="61" y="208"/>
                    </a:lnTo>
                    <a:lnTo>
                      <a:pt x="5" y="208"/>
                    </a:lnTo>
                    <a:lnTo>
                      <a:pt x="10" y="213"/>
                    </a:lnTo>
                    <a:lnTo>
                      <a:pt x="10" y="5"/>
                    </a:lnTo>
                    <a:lnTo>
                      <a:pt x="5" y="10"/>
                    </a:lnTo>
                    <a:lnTo>
                      <a:pt x="61" y="10"/>
                    </a:lnTo>
                    <a:lnTo>
                      <a:pt x="55" y="5"/>
                    </a:lnTo>
                    <a:lnTo>
                      <a:pt x="55" y="213"/>
                    </a:lnTo>
                    <a:lnTo>
                      <a:pt x="61" y="208"/>
                    </a:lnTo>
                    <a:lnTo>
                      <a:pt x="61" y="218"/>
                    </a:lnTo>
                    <a:close/>
                  </a:path>
                </a:pathLst>
              </a:custGeom>
              <a:solidFill>
                <a:srgbClr val="FFCC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71065" name="Object 57"/>
            <p:cNvGraphicFramePr>
              <a:graphicFrameLocks/>
            </p:cNvGraphicFramePr>
            <p:nvPr/>
          </p:nvGraphicFramePr>
          <p:xfrm>
            <a:off x="5148" y="2455"/>
            <a:ext cx="567" cy="567"/>
          </p:xfrm>
          <a:graphic>
            <a:graphicData uri="http://schemas.openxmlformats.org/presentationml/2006/ole">
              <p:oleObj spid="_x0000_s171065" name="Clip" r:id="rId4" imgW="1641240" imgH="1641240" progId="MS_ClipArt_Gallery.5">
                <p:embed/>
              </p:oleObj>
            </a:graphicData>
          </a:graphic>
        </p:graphicFrame>
      </p:grpSp>
      <p:sp>
        <p:nvSpPr>
          <p:cNvPr id="171134" name="Rectangle 126"/>
          <p:cNvSpPr>
            <a:spLocks noChangeArrowheads="1"/>
          </p:cNvSpPr>
          <p:nvPr/>
        </p:nvSpPr>
        <p:spPr bwMode="auto">
          <a:xfrm>
            <a:off x="358775" y="4868863"/>
            <a:ext cx="5942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spcBef>
                <a:spcPct val="6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AU"/>
              <a:t>Encourage the patient to discuss the advantages and disadvantages of making a quit attempt</a:t>
            </a:r>
            <a:endParaRPr lang="en-US"/>
          </a:p>
        </p:txBody>
      </p:sp>
      <p:sp>
        <p:nvSpPr>
          <p:cNvPr id="171135" name="Rectangle 127"/>
          <p:cNvSpPr>
            <a:spLocks noChangeArrowheads="1"/>
          </p:cNvSpPr>
          <p:nvPr/>
        </p:nvSpPr>
        <p:spPr bwMode="auto">
          <a:xfrm>
            <a:off x="358775" y="3140075"/>
            <a:ext cx="817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spcBef>
                <a:spcPct val="6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AU"/>
              <a:t>Let the patient decide how much of a problem they have</a:t>
            </a:r>
            <a:r>
              <a:rPr lang="en-US"/>
              <a:t> </a:t>
            </a:r>
          </a:p>
        </p:txBody>
      </p:sp>
      <p:sp>
        <p:nvSpPr>
          <p:cNvPr id="171136" name="Rectangle 128"/>
          <p:cNvSpPr>
            <a:spLocks noChangeArrowheads="1"/>
          </p:cNvSpPr>
          <p:nvPr/>
        </p:nvSpPr>
        <p:spPr bwMode="auto">
          <a:xfrm>
            <a:off x="358775" y="4003675"/>
            <a:ext cx="594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indent="-358775">
              <a:spcBef>
                <a:spcPct val="65000"/>
              </a:spcBef>
              <a:buClr>
                <a:schemeClr val="tx2"/>
              </a:buClr>
              <a:buSzPct val="150000"/>
              <a:buFontTx/>
              <a:buChar char="•"/>
            </a:pPr>
            <a:r>
              <a:rPr lang="en-AU"/>
              <a:t>Avoid argumentation and confrontation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677" name="Object 133"/>
          <p:cNvGraphicFramePr>
            <a:graphicFrameLocks/>
          </p:cNvGraphicFramePr>
          <p:nvPr/>
        </p:nvGraphicFramePr>
        <p:xfrm>
          <a:off x="7416800" y="1341438"/>
          <a:ext cx="1331913" cy="1331912"/>
        </p:xfrm>
        <a:graphic>
          <a:graphicData uri="http://schemas.openxmlformats.org/presentationml/2006/ole">
            <p:oleObj spid="_x0000_s236677" name="Clip" r:id="rId4" imgW="1641240" imgH="1641240" progId="MS_ClipArt_Gallery.5">
              <p:embed/>
            </p:oleObj>
          </a:graphicData>
        </a:graphic>
      </p:graphicFrame>
      <p:sp>
        <p:nvSpPr>
          <p:cNvPr id="236682" name="AutoShape 138"/>
          <p:cNvSpPr>
            <a:spLocks noChangeArrowheads="1"/>
          </p:cNvSpPr>
          <p:nvPr/>
        </p:nvSpPr>
        <p:spPr bwMode="auto">
          <a:xfrm rot="18950945" flipH="1">
            <a:off x="4548188" y="3500438"/>
            <a:ext cx="3984625" cy="576262"/>
          </a:xfrm>
          <a:prstGeom prst="leftArrow">
            <a:avLst>
              <a:gd name="adj1" fmla="val 50000"/>
              <a:gd name="adj2" fmla="val 172865"/>
            </a:avLst>
          </a:prstGeom>
          <a:solidFill>
            <a:srgbClr val="FF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Motivational tension</a:t>
            </a:r>
          </a:p>
        </p:txBody>
      </p:sp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4949825" y="6551613"/>
            <a:ext cx="4230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Aveyard, P, et al.    Managing smoking cessation.   BMJ 2007;335:37-41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36649" name="Group 105"/>
          <p:cNvGrpSpPr>
            <a:grpSpLocks/>
          </p:cNvGrpSpPr>
          <p:nvPr/>
        </p:nvGrpSpPr>
        <p:grpSpPr bwMode="auto">
          <a:xfrm>
            <a:off x="323850" y="1341438"/>
            <a:ext cx="1368425" cy="1368425"/>
            <a:chOff x="4740" y="1117"/>
            <a:chExt cx="567" cy="567"/>
          </a:xfrm>
        </p:grpSpPr>
        <p:sp>
          <p:nvSpPr>
            <p:cNvPr id="236650" name="AutoShape 106"/>
            <p:cNvSpPr>
              <a:spLocks noChangeAspect="1" noChangeArrowheads="1" noTextEdit="1"/>
            </p:cNvSpPr>
            <p:nvPr/>
          </p:nvSpPr>
          <p:spPr bwMode="auto">
            <a:xfrm>
              <a:off x="4740" y="1117"/>
              <a:ext cx="567" cy="56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1" name="Freeform 107"/>
            <p:cNvSpPr>
              <a:spLocks/>
            </p:cNvSpPr>
            <p:nvPr/>
          </p:nvSpPr>
          <p:spPr bwMode="auto">
            <a:xfrm>
              <a:off x="4789" y="1166"/>
              <a:ext cx="472" cy="472"/>
            </a:xfrm>
            <a:custGeom>
              <a:avLst/>
              <a:gdLst/>
              <a:ahLst/>
              <a:cxnLst>
                <a:cxn ang="0">
                  <a:pos x="1041" y="1881"/>
                </a:cxn>
                <a:cxn ang="0">
                  <a:pos x="1181" y="1857"/>
                </a:cxn>
                <a:cxn ang="0">
                  <a:pos x="1312" y="1812"/>
                </a:cxn>
                <a:cxn ang="0">
                  <a:pos x="1435" y="1750"/>
                </a:cxn>
                <a:cxn ang="0">
                  <a:pos x="1546" y="1671"/>
                </a:cxn>
                <a:cxn ang="0">
                  <a:pos x="1645" y="1578"/>
                </a:cxn>
                <a:cxn ang="0">
                  <a:pos x="1728" y="1471"/>
                </a:cxn>
                <a:cxn ang="0">
                  <a:pos x="1796" y="1352"/>
                </a:cxn>
                <a:cxn ang="0">
                  <a:pos x="1847" y="1223"/>
                </a:cxn>
                <a:cxn ang="0">
                  <a:pos x="1878" y="1085"/>
                </a:cxn>
                <a:cxn ang="0">
                  <a:pos x="1890" y="941"/>
                </a:cxn>
                <a:cxn ang="0">
                  <a:pos x="1878" y="797"/>
                </a:cxn>
                <a:cxn ang="0">
                  <a:pos x="1847" y="661"/>
                </a:cxn>
                <a:cxn ang="0">
                  <a:pos x="1796" y="533"/>
                </a:cxn>
                <a:cxn ang="0">
                  <a:pos x="1728" y="414"/>
                </a:cxn>
                <a:cxn ang="0">
                  <a:pos x="1645" y="308"/>
                </a:cxn>
                <a:cxn ang="0">
                  <a:pos x="1546" y="215"/>
                </a:cxn>
                <a:cxn ang="0">
                  <a:pos x="1435" y="136"/>
                </a:cxn>
                <a:cxn ang="0">
                  <a:pos x="1312" y="73"/>
                </a:cxn>
                <a:cxn ang="0">
                  <a:pos x="1181" y="29"/>
                </a:cxn>
                <a:cxn ang="0">
                  <a:pos x="1041" y="5"/>
                </a:cxn>
                <a:cxn ang="0">
                  <a:pos x="897" y="1"/>
                </a:cxn>
                <a:cxn ang="0">
                  <a:pos x="755" y="19"/>
                </a:cxn>
                <a:cxn ang="0">
                  <a:pos x="620" y="57"/>
                </a:cxn>
                <a:cxn ang="0">
                  <a:pos x="495" y="114"/>
                </a:cxn>
                <a:cxn ang="0">
                  <a:pos x="380" y="187"/>
                </a:cxn>
                <a:cxn ang="0">
                  <a:pos x="278" y="275"/>
                </a:cxn>
                <a:cxn ang="0">
                  <a:pos x="188" y="378"/>
                </a:cxn>
                <a:cxn ang="0">
                  <a:pos x="115" y="493"/>
                </a:cxn>
                <a:cxn ang="0">
                  <a:pos x="58" y="618"/>
                </a:cxn>
                <a:cxn ang="0">
                  <a:pos x="19" y="752"/>
                </a:cxn>
                <a:cxn ang="0">
                  <a:pos x="1" y="893"/>
                </a:cxn>
                <a:cxn ang="0">
                  <a:pos x="5" y="1038"/>
                </a:cxn>
                <a:cxn ang="0">
                  <a:pos x="30" y="1179"/>
                </a:cxn>
                <a:cxn ang="0">
                  <a:pos x="74" y="1310"/>
                </a:cxn>
                <a:cxn ang="0">
                  <a:pos x="137" y="1433"/>
                </a:cxn>
                <a:cxn ang="0">
                  <a:pos x="216" y="1544"/>
                </a:cxn>
                <a:cxn ang="0">
                  <a:pos x="310" y="1641"/>
                </a:cxn>
                <a:cxn ang="0">
                  <a:pos x="417" y="1726"/>
                </a:cxn>
                <a:cxn ang="0">
                  <a:pos x="535" y="1794"/>
                </a:cxn>
                <a:cxn ang="0">
                  <a:pos x="664" y="1845"/>
                </a:cxn>
                <a:cxn ang="0">
                  <a:pos x="801" y="1875"/>
                </a:cxn>
                <a:cxn ang="0">
                  <a:pos x="945" y="1886"/>
                </a:cxn>
              </a:cxnLst>
              <a:rect l="0" t="0" r="r" b="b"/>
              <a:pathLst>
                <a:path w="1890" h="1886">
                  <a:moveTo>
                    <a:pt x="945" y="1886"/>
                  </a:moveTo>
                  <a:lnTo>
                    <a:pt x="993" y="1885"/>
                  </a:lnTo>
                  <a:lnTo>
                    <a:pt x="1041" y="1881"/>
                  </a:lnTo>
                  <a:lnTo>
                    <a:pt x="1089" y="1875"/>
                  </a:lnTo>
                  <a:lnTo>
                    <a:pt x="1135" y="1867"/>
                  </a:lnTo>
                  <a:lnTo>
                    <a:pt x="1181" y="1857"/>
                  </a:lnTo>
                  <a:lnTo>
                    <a:pt x="1225" y="1845"/>
                  </a:lnTo>
                  <a:lnTo>
                    <a:pt x="1269" y="1829"/>
                  </a:lnTo>
                  <a:lnTo>
                    <a:pt x="1312" y="1812"/>
                  </a:lnTo>
                  <a:lnTo>
                    <a:pt x="1354" y="1794"/>
                  </a:lnTo>
                  <a:lnTo>
                    <a:pt x="1394" y="1773"/>
                  </a:lnTo>
                  <a:lnTo>
                    <a:pt x="1435" y="1750"/>
                  </a:lnTo>
                  <a:lnTo>
                    <a:pt x="1473" y="1726"/>
                  </a:lnTo>
                  <a:lnTo>
                    <a:pt x="1509" y="1699"/>
                  </a:lnTo>
                  <a:lnTo>
                    <a:pt x="1546" y="1671"/>
                  </a:lnTo>
                  <a:lnTo>
                    <a:pt x="1580" y="1641"/>
                  </a:lnTo>
                  <a:lnTo>
                    <a:pt x="1613" y="1611"/>
                  </a:lnTo>
                  <a:lnTo>
                    <a:pt x="1645" y="1578"/>
                  </a:lnTo>
                  <a:lnTo>
                    <a:pt x="1674" y="1544"/>
                  </a:lnTo>
                  <a:lnTo>
                    <a:pt x="1702" y="1507"/>
                  </a:lnTo>
                  <a:lnTo>
                    <a:pt x="1728" y="1471"/>
                  </a:lnTo>
                  <a:lnTo>
                    <a:pt x="1753" y="1433"/>
                  </a:lnTo>
                  <a:lnTo>
                    <a:pt x="1776" y="1392"/>
                  </a:lnTo>
                  <a:lnTo>
                    <a:pt x="1796" y="1352"/>
                  </a:lnTo>
                  <a:lnTo>
                    <a:pt x="1815" y="1310"/>
                  </a:lnTo>
                  <a:lnTo>
                    <a:pt x="1833" y="1267"/>
                  </a:lnTo>
                  <a:lnTo>
                    <a:pt x="1847" y="1223"/>
                  </a:lnTo>
                  <a:lnTo>
                    <a:pt x="1859" y="1179"/>
                  </a:lnTo>
                  <a:lnTo>
                    <a:pt x="1871" y="1132"/>
                  </a:lnTo>
                  <a:lnTo>
                    <a:pt x="1878" y="1085"/>
                  </a:lnTo>
                  <a:lnTo>
                    <a:pt x="1885" y="1038"/>
                  </a:lnTo>
                  <a:lnTo>
                    <a:pt x="1889" y="990"/>
                  </a:lnTo>
                  <a:lnTo>
                    <a:pt x="1890" y="941"/>
                  </a:lnTo>
                  <a:lnTo>
                    <a:pt x="1889" y="893"/>
                  </a:lnTo>
                  <a:lnTo>
                    <a:pt x="1885" y="845"/>
                  </a:lnTo>
                  <a:lnTo>
                    <a:pt x="1878" y="797"/>
                  </a:lnTo>
                  <a:lnTo>
                    <a:pt x="1871" y="752"/>
                  </a:lnTo>
                  <a:lnTo>
                    <a:pt x="1859" y="706"/>
                  </a:lnTo>
                  <a:lnTo>
                    <a:pt x="1847" y="661"/>
                  </a:lnTo>
                  <a:lnTo>
                    <a:pt x="1833" y="618"/>
                  </a:lnTo>
                  <a:lnTo>
                    <a:pt x="1815" y="575"/>
                  </a:lnTo>
                  <a:lnTo>
                    <a:pt x="1796" y="533"/>
                  </a:lnTo>
                  <a:lnTo>
                    <a:pt x="1776" y="493"/>
                  </a:lnTo>
                  <a:lnTo>
                    <a:pt x="1753" y="452"/>
                  </a:lnTo>
                  <a:lnTo>
                    <a:pt x="1728" y="414"/>
                  </a:lnTo>
                  <a:lnTo>
                    <a:pt x="1702" y="378"/>
                  </a:lnTo>
                  <a:lnTo>
                    <a:pt x="1674" y="342"/>
                  </a:lnTo>
                  <a:lnTo>
                    <a:pt x="1645" y="308"/>
                  </a:lnTo>
                  <a:lnTo>
                    <a:pt x="1613" y="275"/>
                  </a:lnTo>
                  <a:lnTo>
                    <a:pt x="1580" y="244"/>
                  </a:lnTo>
                  <a:lnTo>
                    <a:pt x="1546" y="215"/>
                  </a:lnTo>
                  <a:lnTo>
                    <a:pt x="1509" y="187"/>
                  </a:lnTo>
                  <a:lnTo>
                    <a:pt x="1473" y="160"/>
                  </a:lnTo>
                  <a:lnTo>
                    <a:pt x="1435" y="136"/>
                  </a:lnTo>
                  <a:lnTo>
                    <a:pt x="1394" y="114"/>
                  </a:lnTo>
                  <a:lnTo>
                    <a:pt x="1354" y="92"/>
                  </a:lnTo>
                  <a:lnTo>
                    <a:pt x="1312" y="73"/>
                  </a:lnTo>
                  <a:lnTo>
                    <a:pt x="1269" y="57"/>
                  </a:lnTo>
                  <a:lnTo>
                    <a:pt x="1225" y="42"/>
                  </a:lnTo>
                  <a:lnTo>
                    <a:pt x="1181" y="29"/>
                  </a:lnTo>
                  <a:lnTo>
                    <a:pt x="1135" y="19"/>
                  </a:lnTo>
                  <a:lnTo>
                    <a:pt x="1089" y="11"/>
                  </a:lnTo>
                  <a:lnTo>
                    <a:pt x="1041" y="5"/>
                  </a:lnTo>
                  <a:lnTo>
                    <a:pt x="993" y="1"/>
                  </a:lnTo>
                  <a:lnTo>
                    <a:pt x="945" y="0"/>
                  </a:lnTo>
                  <a:lnTo>
                    <a:pt x="897" y="1"/>
                  </a:lnTo>
                  <a:lnTo>
                    <a:pt x="849" y="5"/>
                  </a:lnTo>
                  <a:lnTo>
                    <a:pt x="801" y="11"/>
                  </a:lnTo>
                  <a:lnTo>
                    <a:pt x="755" y="19"/>
                  </a:lnTo>
                  <a:lnTo>
                    <a:pt x="708" y="29"/>
                  </a:lnTo>
                  <a:lnTo>
                    <a:pt x="664" y="42"/>
                  </a:lnTo>
                  <a:lnTo>
                    <a:pt x="620" y="57"/>
                  </a:lnTo>
                  <a:lnTo>
                    <a:pt x="577" y="73"/>
                  </a:lnTo>
                  <a:lnTo>
                    <a:pt x="535" y="92"/>
                  </a:lnTo>
                  <a:lnTo>
                    <a:pt x="495" y="114"/>
                  </a:lnTo>
                  <a:lnTo>
                    <a:pt x="456" y="136"/>
                  </a:lnTo>
                  <a:lnTo>
                    <a:pt x="417" y="160"/>
                  </a:lnTo>
                  <a:lnTo>
                    <a:pt x="380" y="187"/>
                  </a:lnTo>
                  <a:lnTo>
                    <a:pt x="345" y="215"/>
                  </a:lnTo>
                  <a:lnTo>
                    <a:pt x="310" y="244"/>
                  </a:lnTo>
                  <a:lnTo>
                    <a:pt x="278" y="275"/>
                  </a:lnTo>
                  <a:lnTo>
                    <a:pt x="246" y="308"/>
                  </a:lnTo>
                  <a:lnTo>
                    <a:pt x="216" y="342"/>
                  </a:lnTo>
                  <a:lnTo>
                    <a:pt x="188" y="378"/>
                  </a:lnTo>
                  <a:lnTo>
                    <a:pt x="161" y="414"/>
                  </a:lnTo>
                  <a:lnTo>
                    <a:pt x="137" y="452"/>
                  </a:lnTo>
                  <a:lnTo>
                    <a:pt x="115" y="493"/>
                  </a:lnTo>
                  <a:lnTo>
                    <a:pt x="93" y="533"/>
                  </a:lnTo>
                  <a:lnTo>
                    <a:pt x="74" y="575"/>
                  </a:lnTo>
                  <a:lnTo>
                    <a:pt x="58" y="618"/>
                  </a:lnTo>
                  <a:lnTo>
                    <a:pt x="43" y="661"/>
                  </a:lnTo>
                  <a:lnTo>
                    <a:pt x="30" y="706"/>
                  </a:lnTo>
                  <a:lnTo>
                    <a:pt x="19" y="752"/>
                  </a:lnTo>
                  <a:lnTo>
                    <a:pt x="11" y="797"/>
                  </a:lnTo>
                  <a:lnTo>
                    <a:pt x="5" y="845"/>
                  </a:lnTo>
                  <a:lnTo>
                    <a:pt x="1" y="893"/>
                  </a:lnTo>
                  <a:lnTo>
                    <a:pt x="0" y="941"/>
                  </a:lnTo>
                  <a:lnTo>
                    <a:pt x="1" y="990"/>
                  </a:lnTo>
                  <a:lnTo>
                    <a:pt x="5" y="1038"/>
                  </a:lnTo>
                  <a:lnTo>
                    <a:pt x="11" y="1085"/>
                  </a:lnTo>
                  <a:lnTo>
                    <a:pt x="19" y="1132"/>
                  </a:lnTo>
                  <a:lnTo>
                    <a:pt x="30" y="1179"/>
                  </a:lnTo>
                  <a:lnTo>
                    <a:pt x="43" y="1223"/>
                  </a:lnTo>
                  <a:lnTo>
                    <a:pt x="58" y="1267"/>
                  </a:lnTo>
                  <a:lnTo>
                    <a:pt x="74" y="1310"/>
                  </a:lnTo>
                  <a:lnTo>
                    <a:pt x="93" y="1352"/>
                  </a:lnTo>
                  <a:lnTo>
                    <a:pt x="115" y="1392"/>
                  </a:lnTo>
                  <a:lnTo>
                    <a:pt x="137" y="1433"/>
                  </a:lnTo>
                  <a:lnTo>
                    <a:pt x="161" y="1471"/>
                  </a:lnTo>
                  <a:lnTo>
                    <a:pt x="188" y="1507"/>
                  </a:lnTo>
                  <a:lnTo>
                    <a:pt x="216" y="1544"/>
                  </a:lnTo>
                  <a:lnTo>
                    <a:pt x="246" y="1578"/>
                  </a:lnTo>
                  <a:lnTo>
                    <a:pt x="278" y="1611"/>
                  </a:lnTo>
                  <a:lnTo>
                    <a:pt x="310" y="1641"/>
                  </a:lnTo>
                  <a:lnTo>
                    <a:pt x="345" y="1671"/>
                  </a:lnTo>
                  <a:lnTo>
                    <a:pt x="380" y="1699"/>
                  </a:lnTo>
                  <a:lnTo>
                    <a:pt x="417" y="1726"/>
                  </a:lnTo>
                  <a:lnTo>
                    <a:pt x="456" y="1750"/>
                  </a:lnTo>
                  <a:lnTo>
                    <a:pt x="495" y="1773"/>
                  </a:lnTo>
                  <a:lnTo>
                    <a:pt x="535" y="1794"/>
                  </a:lnTo>
                  <a:lnTo>
                    <a:pt x="577" y="1812"/>
                  </a:lnTo>
                  <a:lnTo>
                    <a:pt x="620" y="1829"/>
                  </a:lnTo>
                  <a:lnTo>
                    <a:pt x="664" y="1845"/>
                  </a:lnTo>
                  <a:lnTo>
                    <a:pt x="708" y="1857"/>
                  </a:lnTo>
                  <a:lnTo>
                    <a:pt x="755" y="1867"/>
                  </a:lnTo>
                  <a:lnTo>
                    <a:pt x="801" y="1875"/>
                  </a:lnTo>
                  <a:lnTo>
                    <a:pt x="849" y="1881"/>
                  </a:lnTo>
                  <a:lnTo>
                    <a:pt x="897" y="1885"/>
                  </a:lnTo>
                  <a:lnTo>
                    <a:pt x="945" y="18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2" name="Rectangle 108"/>
            <p:cNvSpPr>
              <a:spLocks noChangeArrowheads="1"/>
            </p:cNvSpPr>
            <p:nvPr/>
          </p:nvSpPr>
          <p:spPr bwMode="auto">
            <a:xfrm>
              <a:off x="4838" y="1431"/>
              <a:ext cx="290" cy="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3" name="Freeform 109"/>
            <p:cNvSpPr>
              <a:spLocks/>
            </p:cNvSpPr>
            <p:nvPr/>
          </p:nvSpPr>
          <p:spPr bwMode="auto">
            <a:xfrm>
              <a:off x="4834" y="1428"/>
              <a:ext cx="297" cy="59"/>
            </a:xfrm>
            <a:custGeom>
              <a:avLst/>
              <a:gdLst/>
              <a:ahLst/>
              <a:cxnLst>
                <a:cxn ang="0">
                  <a:pos x="1173" y="236"/>
                </a:cxn>
                <a:cxn ang="0">
                  <a:pos x="1177" y="236"/>
                </a:cxn>
                <a:cxn ang="0">
                  <a:pos x="1181" y="235"/>
                </a:cxn>
                <a:cxn ang="0">
                  <a:pos x="1186" y="230"/>
                </a:cxn>
                <a:cxn ang="0">
                  <a:pos x="1187" y="226"/>
                </a:cxn>
                <a:cxn ang="0">
                  <a:pos x="1187" y="10"/>
                </a:cxn>
                <a:cxn ang="0">
                  <a:pos x="1186" y="6"/>
                </a:cxn>
                <a:cxn ang="0">
                  <a:pos x="1181" y="1"/>
                </a:cxn>
                <a:cxn ang="0">
                  <a:pos x="1177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226"/>
                </a:cxn>
                <a:cxn ang="0">
                  <a:pos x="1" y="230"/>
                </a:cxn>
                <a:cxn ang="0">
                  <a:pos x="6" y="235"/>
                </a:cxn>
                <a:cxn ang="0">
                  <a:pos x="10" y="236"/>
                </a:cxn>
                <a:cxn ang="0">
                  <a:pos x="13" y="236"/>
                </a:cxn>
                <a:cxn ang="0">
                  <a:pos x="1173" y="236"/>
                </a:cxn>
                <a:cxn ang="0">
                  <a:pos x="1173" y="209"/>
                </a:cxn>
                <a:cxn ang="0">
                  <a:pos x="13" y="209"/>
                </a:cxn>
                <a:cxn ang="0">
                  <a:pos x="27" y="222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1173" y="28"/>
                </a:cxn>
                <a:cxn ang="0">
                  <a:pos x="1159" y="14"/>
                </a:cxn>
                <a:cxn ang="0">
                  <a:pos x="1159" y="222"/>
                </a:cxn>
                <a:cxn ang="0">
                  <a:pos x="1173" y="209"/>
                </a:cxn>
                <a:cxn ang="0">
                  <a:pos x="1173" y="236"/>
                </a:cxn>
              </a:cxnLst>
              <a:rect l="0" t="0" r="r" b="b"/>
              <a:pathLst>
                <a:path w="1187" h="236">
                  <a:moveTo>
                    <a:pt x="1173" y="236"/>
                  </a:moveTo>
                  <a:lnTo>
                    <a:pt x="1177" y="236"/>
                  </a:lnTo>
                  <a:lnTo>
                    <a:pt x="1181" y="235"/>
                  </a:lnTo>
                  <a:lnTo>
                    <a:pt x="1186" y="230"/>
                  </a:lnTo>
                  <a:lnTo>
                    <a:pt x="1187" y="226"/>
                  </a:lnTo>
                  <a:lnTo>
                    <a:pt x="1187" y="10"/>
                  </a:lnTo>
                  <a:lnTo>
                    <a:pt x="1186" y="6"/>
                  </a:lnTo>
                  <a:lnTo>
                    <a:pt x="1181" y="1"/>
                  </a:lnTo>
                  <a:lnTo>
                    <a:pt x="1177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226"/>
                  </a:lnTo>
                  <a:lnTo>
                    <a:pt x="1" y="230"/>
                  </a:lnTo>
                  <a:lnTo>
                    <a:pt x="6" y="235"/>
                  </a:lnTo>
                  <a:lnTo>
                    <a:pt x="10" y="236"/>
                  </a:lnTo>
                  <a:lnTo>
                    <a:pt x="13" y="236"/>
                  </a:lnTo>
                  <a:lnTo>
                    <a:pt x="1173" y="236"/>
                  </a:lnTo>
                  <a:lnTo>
                    <a:pt x="1173" y="209"/>
                  </a:lnTo>
                  <a:lnTo>
                    <a:pt x="13" y="209"/>
                  </a:lnTo>
                  <a:lnTo>
                    <a:pt x="27" y="222"/>
                  </a:lnTo>
                  <a:lnTo>
                    <a:pt x="27" y="14"/>
                  </a:lnTo>
                  <a:lnTo>
                    <a:pt x="13" y="28"/>
                  </a:lnTo>
                  <a:lnTo>
                    <a:pt x="1173" y="28"/>
                  </a:lnTo>
                  <a:lnTo>
                    <a:pt x="1159" y="14"/>
                  </a:lnTo>
                  <a:lnTo>
                    <a:pt x="1159" y="222"/>
                  </a:lnTo>
                  <a:lnTo>
                    <a:pt x="1173" y="209"/>
                  </a:lnTo>
                  <a:lnTo>
                    <a:pt x="1173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4" name="Freeform 110"/>
            <p:cNvSpPr>
              <a:spLocks/>
            </p:cNvSpPr>
            <p:nvPr/>
          </p:nvSpPr>
          <p:spPr bwMode="auto">
            <a:xfrm>
              <a:off x="5008" y="1197"/>
              <a:ext cx="204" cy="222"/>
            </a:xfrm>
            <a:custGeom>
              <a:avLst/>
              <a:gdLst/>
              <a:ahLst/>
              <a:cxnLst>
                <a:cxn ang="0">
                  <a:pos x="645" y="877"/>
                </a:cxn>
                <a:cxn ang="0">
                  <a:pos x="651" y="844"/>
                </a:cxn>
                <a:cxn ang="0">
                  <a:pos x="646" y="788"/>
                </a:cxn>
                <a:cxn ang="0">
                  <a:pos x="633" y="733"/>
                </a:cxn>
                <a:cxn ang="0">
                  <a:pos x="612" y="693"/>
                </a:cxn>
                <a:cxn ang="0">
                  <a:pos x="568" y="652"/>
                </a:cxn>
                <a:cxn ang="0">
                  <a:pos x="506" y="622"/>
                </a:cxn>
                <a:cxn ang="0">
                  <a:pos x="433" y="596"/>
                </a:cxn>
                <a:cxn ang="0">
                  <a:pos x="347" y="565"/>
                </a:cxn>
                <a:cxn ang="0">
                  <a:pos x="278" y="529"/>
                </a:cxn>
                <a:cxn ang="0">
                  <a:pos x="224" y="482"/>
                </a:cxn>
                <a:cxn ang="0">
                  <a:pos x="182" y="422"/>
                </a:cxn>
                <a:cxn ang="0">
                  <a:pos x="158" y="369"/>
                </a:cxn>
                <a:cxn ang="0">
                  <a:pos x="144" y="315"/>
                </a:cxn>
                <a:cxn ang="0">
                  <a:pos x="127" y="196"/>
                </a:cxn>
                <a:cxn ang="0">
                  <a:pos x="110" y="147"/>
                </a:cxn>
                <a:cxn ang="0">
                  <a:pos x="83" y="93"/>
                </a:cxn>
                <a:cxn ang="0">
                  <a:pos x="46" y="42"/>
                </a:cxn>
                <a:cxn ang="0">
                  <a:pos x="0" y="0"/>
                </a:cxn>
                <a:cxn ang="0">
                  <a:pos x="59" y="7"/>
                </a:cxn>
                <a:cxn ang="0">
                  <a:pos x="109" y="16"/>
                </a:cxn>
                <a:cxn ang="0">
                  <a:pos x="193" y="45"/>
                </a:cxn>
                <a:cxn ang="0">
                  <a:pos x="254" y="88"/>
                </a:cxn>
                <a:cxn ang="0">
                  <a:pos x="301" y="151"/>
                </a:cxn>
                <a:cxn ang="0">
                  <a:pos x="316" y="184"/>
                </a:cxn>
                <a:cxn ang="0">
                  <a:pos x="321" y="211"/>
                </a:cxn>
                <a:cxn ang="0">
                  <a:pos x="319" y="257"/>
                </a:cxn>
                <a:cxn ang="0">
                  <a:pos x="319" y="297"/>
                </a:cxn>
                <a:cxn ang="0">
                  <a:pos x="326" y="320"/>
                </a:cxn>
                <a:cxn ang="0">
                  <a:pos x="345" y="345"/>
                </a:cxn>
                <a:cxn ang="0">
                  <a:pos x="395" y="393"/>
                </a:cxn>
                <a:cxn ang="0">
                  <a:pos x="450" y="426"/>
                </a:cxn>
                <a:cxn ang="0">
                  <a:pos x="515" y="445"/>
                </a:cxn>
                <a:cxn ang="0">
                  <a:pos x="596" y="457"/>
                </a:cxn>
                <a:cxn ang="0">
                  <a:pos x="636" y="462"/>
                </a:cxn>
                <a:cxn ang="0">
                  <a:pos x="699" y="475"/>
                </a:cxn>
                <a:cxn ang="0">
                  <a:pos x="746" y="502"/>
                </a:cxn>
                <a:cxn ang="0">
                  <a:pos x="783" y="545"/>
                </a:cxn>
                <a:cxn ang="0">
                  <a:pos x="809" y="589"/>
                </a:cxn>
                <a:cxn ang="0">
                  <a:pos x="817" y="620"/>
                </a:cxn>
                <a:cxn ang="0">
                  <a:pos x="815" y="666"/>
                </a:cxn>
                <a:cxn ang="0">
                  <a:pos x="795" y="727"/>
                </a:cxn>
                <a:cxn ang="0">
                  <a:pos x="765" y="781"/>
                </a:cxn>
                <a:cxn ang="0">
                  <a:pos x="732" y="822"/>
                </a:cxn>
                <a:cxn ang="0">
                  <a:pos x="705" y="844"/>
                </a:cxn>
                <a:cxn ang="0">
                  <a:pos x="668" y="870"/>
                </a:cxn>
                <a:cxn ang="0">
                  <a:pos x="637" y="891"/>
                </a:cxn>
                <a:cxn ang="0">
                  <a:pos x="637" y="891"/>
                </a:cxn>
              </a:cxnLst>
              <a:rect l="0" t="0" r="r" b="b"/>
              <a:pathLst>
                <a:path w="818" h="891">
                  <a:moveTo>
                    <a:pt x="637" y="891"/>
                  </a:moveTo>
                  <a:lnTo>
                    <a:pt x="645" y="877"/>
                  </a:lnTo>
                  <a:lnTo>
                    <a:pt x="650" y="861"/>
                  </a:lnTo>
                  <a:lnTo>
                    <a:pt x="651" y="844"/>
                  </a:lnTo>
                  <a:lnTo>
                    <a:pt x="651" y="827"/>
                  </a:lnTo>
                  <a:lnTo>
                    <a:pt x="646" y="788"/>
                  </a:lnTo>
                  <a:lnTo>
                    <a:pt x="637" y="748"/>
                  </a:lnTo>
                  <a:lnTo>
                    <a:pt x="633" y="733"/>
                  </a:lnTo>
                  <a:lnTo>
                    <a:pt x="627" y="718"/>
                  </a:lnTo>
                  <a:lnTo>
                    <a:pt x="612" y="693"/>
                  </a:lnTo>
                  <a:lnTo>
                    <a:pt x="592" y="671"/>
                  </a:lnTo>
                  <a:lnTo>
                    <a:pt x="568" y="652"/>
                  </a:lnTo>
                  <a:lnTo>
                    <a:pt x="539" y="636"/>
                  </a:lnTo>
                  <a:lnTo>
                    <a:pt x="506" y="622"/>
                  </a:lnTo>
                  <a:lnTo>
                    <a:pt x="470" y="608"/>
                  </a:lnTo>
                  <a:lnTo>
                    <a:pt x="433" y="596"/>
                  </a:lnTo>
                  <a:lnTo>
                    <a:pt x="387" y="580"/>
                  </a:lnTo>
                  <a:lnTo>
                    <a:pt x="347" y="565"/>
                  </a:lnTo>
                  <a:lnTo>
                    <a:pt x="310" y="548"/>
                  </a:lnTo>
                  <a:lnTo>
                    <a:pt x="278" y="529"/>
                  </a:lnTo>
                  <a:lnTo>
                    <a:pt x="249" y="506"/>
                  </a:lnTo>
                  <a:lnTo>
                    <a:pt x="224" y="482"/>
                  </a:lnTo>
                  <a:lnTo>
                    <a:pt x="203" y="454"/>
                  </a:lnTo>
                  <a:lnTo>
                    <a:pt x="182" y="422"/>
                  </a:lnTo>
                  <a:lnTo>
                    <a:pt x="169" y="396"/>
                  </a:lnTo>
                  <a:lnTo>
                    <a:pt x="158" y="369"/>
                  </a:lnTo>
                  <a:lnTo>
                    <a:pt x="150" y="343"/>
                  </a:lnTo>
                  <a:lnTo>
                    <a:pt x="144" y="315"/>
                  </a:lnTo>
                  <a:lnTo>
                    <a:pt x="136" y="258"/>
                  </a:lnTo>
                  <a:lnTo>
                    <a:pt x="127" y="196"/>
                  </a:lnTo>
                  <a:lnTo>
                    <a:pt x="119" y="172"/>
                  </a:lnTo>
                  <a:lnTo>
                    <a:pt x="110" y="147"/>
                  </a:lnTo>
                  <a:lnTo>
                    <a:pt x="98" y="119"/>
                  </a:lnTo>
                  <a:lnTo>
                    <a:pt x="83" y="93"/>
                  </a:lnTo>
                  <a:lnTo>
                    <a:pt x="65" y="66"/>
                  </a:lnTo>
                  <a:lnTo>
                    <a:pt x="46" y="42"/>
                  </a:lnTo>
                  <a:lnTo>
                    <a:pt x="24" y="19"/>
                  </a:lnTo>
                  <a:lnTo>
                    <a:pt x="0" y="0"/>
                  </a:lnTo>
                  <a:lnTo>
                    <a:pt x="30" y="3"/>
                  </a:lnTo>
                  <a:lnTo>
                    <a:pt x="59" y="7"/>
                  </a:lnTo>
                  <a:lnTo>
                    <a:pt x="84" y="11"/>
                  </a:lnTo>
                  <a:lnTo>
                    <a:pt x="109" y="16"/>
                  </a:lnTo>
                  <a:lnTo>
                    <a:pt x="153" y="28"/>
                  </a:lnTo>
                  <a:lnTo>
                    <a:pt x="193" y="45"/>
                  </a:lnTo>
                  <a:lnTo>
                    <a:pt x="225" y="64"/>
                  </a:lnTo>
                  <a:lnTo>
                    <a:pt x="254" y="88"/>
                  </a:lnTo>
                  <a:lnTo>
                    <a:pt x="280" y="117"/>
                  </a:lnTo>
                  <a:lnTo>
                    <a:pt x="301" y="151"/>
                  </a:lnTo>
                  <a:lnTo>
                    <a:pt x="310" y="168"/>
                  </a:lnTo>
                  <a:lnTo>
                    <a:pt x="316" y="184"/>
                  </a:lnTo>
                  <a:lnTo>
                    <a:pt x="320" y="199"/>
                  </a:lnTo>
                  <a:lnTo>
                    <a:pt x="321" y="211"/>
                  </a:lnTo>
                  <a:lnTo>
                    <a:pt x="321" y="235"/>
                  </a:lnTo>
                  <a:lnTo>
                    <a:pt x="319" y="257"/>
                  </a:lnTo>
                  <a:lnTo>
                    <a:pt x="316" y="277"/>
                  </a:lnTo>
                  <a:lnTo>
                    <a:pt x="319" y="297"/>
                  </a:lnTo>
                  <a:lnTo>
                    <a:pt x="321" y="309"/>
                  </a:lnTo>
                  <a:lnTo>
                    <a:pt x="326" y="320"/>
                  </a:lnTo>
                  <a:lnTo>
                    <a:pt x="335" y="333"/>
                  </a:lnTo>
                  <a:lnTo>
                    <a:pt x="345" y="345"/>
                  </a:lnTo>
                  <a:lnTo>
                    <a:pt x="371" y="372"/>
                  </a:lnTo>
                  <a:lnTo>
                    <a:pt x="395" y="393"/>
                  </a:lnTo>
                  <a:lnTo>
                    <a:pt x="421" y="411"/>
                  </a:lnTo>
                  <a:lnTo>
                    <a:pt x="450" y="426"/>
                  </a:lnTo>
                  <a:lnTo>
                    <a:pt x="481" y="436"/>
                  </a:lnTo>
                  <a:lnTo>
                    <a:pt x="515" y="445"/>
                  </a:lnTo>
                  <a:lnTo>
                    <a:pt x="553" y="451"/>
                  </a:lnTo>
                  <a:lnTo>
                    <a:pt x="596" y="457"/>
                  </a:lnTo>
                  <a:lnTo>
                    <a:pt x="617" y="459"/>
                  </a:lnTo>
                  <a:lnTo>
                    <a:pt x="636" y="462"/>
                  </a:lnTo>
                  <a:lnTo>
                    <a:pt x="671" y="467"/>
                  </a:lnTo>
                  <a:lnTo>
                    <a:pt x="699" y="475"/>
                  </a:lnTo>
                  <a:lnTo>
                    <a:pt x="724" y="487"/>
                  </a:lnTo>
                  <a:lnTo>
                    <a:pt x="746" y="502"/>
                  </a:lnTo>
                  <a:lnTo>
                    <a:pt x="765" y="521"/>
                  </a:lnTo>
                  <a:lnTo>
                    <a:pt x="783" y="545"/>
                  </a:lnTo>
                  <a:lnTo>
                    <a:pt x="802" y="575"/>
                  </a:lnTo>
                  <a:lnTo>
                    <a:pt x="809" y="589"/>
                  </a:lnTo>
                  <a:lnTo>
                    <a:pt x="814" y="604"/>
                  </a:lnTo>
                  <a:lnTo>
                    <a:pt x="817" y="620"/>
                  </a:lnTo>
                  <a:lnTo>
                    <a:pt x="818" y="635"/>
                  </a:lnTo>
                  <a:lnTo>
                    <a:pt x="815" y="666"/>
                  </a:lnTo>
                  <a:lnTo>
                    <a:pt x="808" y="698"/>
                  </a:lnTo>
                  <a:lnTo>
                    <a:pt x="795" y="727"/>
                  </a:lnTo>
                  <a:lnTo>
                    <a:pt x="780" y="756"/>
                  </a:lnTo>
                  <a:lnTo>
                    <a:pt x="765" y="781"/>
                  </a:lnTo>
                  <a:lnTo>
                    <a:pt x="748" y="804"/>
                  </a:lnTo>
                  <a:lnTo>
                    <a:pt x="732" y="822"/>
                  </a:lnTo>
                  <a:lnTo>
                    <a:pt x="718" y="834"/>
                  </a:lnTo>
                  <a:lnTo>
                    <a:pt x="705" y="844"/>
                  </a:lnTo>
                  <a:lnTo>
                    <a:pt x="693" y="853"/>
                  </a:lnTo>
                  <a:lnTo>
                    <a:pt x="668" y="870"/>
                  </a:lnTo>
                  <a:lnTo>
                    <a:pt x="654" y="880"/>
                  </a:lnTo>
                  <a:lnTo>
                    <a:pt x="637" y="891"/>
                  </a:lnTo>
                  <a:lnTo>
                    <a:pt x="637" y="887"/>
                  </a:lnTo>
                  <a:lnTo>
                    <a:pt x="637" y="891"/>
                  </a:lnTo>
                  <a:close/>
                </a:path>
              </a:pathLst>
            </a:custGeom>
            <a:solidFill>
              <a:srgbClr val="5B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5" name="Freeform 111"/>
            <p:cNvSpPr>
              <a:spLocks/>
            </p:cNvSpPr>
            <p:nvPr/>
          </p:nvSpPr>
          <p:spPr bwMode="auto">
            <a:xfrm>
              <a:off x="5011" y="1199"/>
              <a:ext cx="199" cy="217"/>
            </a:xfrm>
            <a:custGeom>
              <a:avLst/>
              <a:gdLst/>
              <a:ahLst/>
              <a:cxnLst>
                <a:cxn ang="0">
                  <a:pos x="349" y="362"/>
                </a:cxn>
                <a:cxn ang="0">
                  <a:pos x="400" y="401"/>
                </a:cxn>
                <a:cxn ang="0">
                  <a:pos x="456" y="426"/>
                </a:cxn>
                <a:cxn ang="0">
                  <a:pos x="527" y="441"/>
                </a:cxn>
                <a:cxn ang="0">
                  <a:pos x="609" y="453"/>
                </a:cxn>
                <a:cxn ang="0">
                  <a:pos x="673" y="466"/>
                </a:cxn>
                <a:cxn ang="0">
                  <a:pos x="719" y="492"/>
                </a:cxn>
                <a:cxn ang="0">
                  <a:pos x="760" y="533"/>
                </a:cxn>
                <a:cxn ang="0">
                  <a:pos x="786" y="576"/>
                </a:cxn>
                <a:cxn ang="0">
                  <a:pos x="795" y="621"/>
                </a:cxn>
                <a:cxn ang="0">
                  <a:pos x="788" y="681"/>
                </a:cxn>
                <a:cxn ang="0">
                  <a:pos x="762" y="738"/>
                </a:cxn>
                <a:cxn ang="0">
                  <a:pos x="732" y="784"/>
                </a:cxn>
                <a:cxn ang="0">
                  <a:pos x="705" y="816"/>
                </a:cxn>
                <a:cxn ang="0">
                  <a:pos x="681" y="837"/>
                </a:cxn>
                <a:cxn ang="0">
                  <a:pos x="645" y="861"/>
                </a:cxn>
                <a:cxn ang="0">
                  <a:pos x="635" y="856"/>
                </a:cxn>
                <a:cxn ang="0">
                  <a:pos x="638" y="823"/>
                </a:cxn>
                <a:cxn ang="0">
                  <a:pos x="628" y="766"/>
                </a:cxn>
                <a:cxn ang="0">
                  <a:pos x="604" y="698"/>
                </a:cxn>
                <a:cxn ang="0">
                  <a:pos x="566" y="652"/>
                </a:cxn>
                <a:cxn ang="0">
                  <a:pos x="512" y="618"/>
                </a:cxn>
                <a:cxn ang="0">
                  <a:pos x="446" y="592"/>
                </a:cxn>
                <a:cxn ang="0">
                  <a:pos x="366" y="564"/>
                </a:cxn>
                <a:cxn ang="0">
                  <a:pos x="292" y="531"/>
                </a:cxn>
                <a:cxn ang="0">
                  <a:pos x="235" y="489"/>
                </a:cxn>
                <a:cxn ang="0">
                  <a:pos x="190" y="439"/>
                </a:cxn>
                <a:cxn ang="0">
                  <a:pos x="158" y="382"/>
                </a:cxn>
                <a:cxn ang="0">
                  <a:pos x="133" y="300"/>
                </a:cxn>
                <a:cxn ang="0">
                  <a:pos x="118" y="210"/>
                </a:cxn>
                <a:cxn ang="0">
                  <a:pos x="106" y="157"/>
                </a:cxn>
                <a:cxn ang="0">
                  <a:pos x="88" y="109"/>
                </a:cxn>
                <a:cxn ang="0">
                  <a:pos x="60" y="60"/>
                </a:cxn>
                <a:cxn ang="0">
                  <a:pos x="22" y="17"/>
                </a:cxn>
                <a:cxn ang="0">
                  <a:pos x="28" y="3"/>
                </a:cxn>
                <a:cxn ang="0">
                  <a:pos x="80" y="10"/>
                </a:cxn>
                <a:cxn ang="0">
                  <a:pos x="146" y="28"/>
                </a:cxn>
                <a:cxn ang="0">
                  <a:pos x="214" y="63"/>
                </a:cxn>
                <a:cxn ang="0">
                  <a:pos x="264" y="116"/>
                </a:cxn>
                <a:cxn ang="0">
                  <a:pos x="293" y="166"/>
                </a:cxn>
                <a:cxn ang="0">
                  <a:pos x="302" y="195"/>
                </a:cxn>
                <a:cxn ang="0">
                  <a:pos x="305" y="230"/>
                </a:cxn>
                <a:cxn ang="0">
                  <a:pos x="300" y="269"/>
                </a:cxn>
                <a:cxn ang="0">
                  <a:pos x="305" y="300"/>
                </a:cxn>
                <a:cxn ang="0">
                  <a:pos x="316" y="324"/>
                </a:cxn>
                <a:cxn ang="0">
                  <a:pos x="326" y="334"/>
                </a:cxn>
              </a:cxnLst>
              <a:rect l="0" t="0" r="r" b="b"/>
              <a:pathLst>
                <a:path w="795" h="871">
                  <a:moveTo>
                    <a:pt x="326" y="336"/>
                  </a:moveTo>
                  <a:lnTo>
                    <a:pt x="349" y="362"/>
                  </a:lnTo>
                  <a:lnTo>
                    <a:pt x="373" y="383"/>
                  </a:lnTo>
                  <a:lnTo>
                    <a:pt x="400" y="401"/>
                  </a:lnTo>
                  <a:lnTo>
                    <a:pt x="427" y="415"/>
                  </a:lnTo>
                  <a:lnTo>
                    <a:pt x="456" y="426"/>
                  </a:lnTo>
                  <a:lnTo>
                    <a:pt x="491" y="435"/>
                  </a:lnTo>
                  <a:lnTo>
                    <a:pt x="527" y="441"/>
                  </a:lnTo>
                  <a:lnTo>
                    <a:pt x="569" y="448"/>
                  </a:lnTo>
                  <a:lnTo>
                    <a:pt x="609" y="453"/>
                  </a:lnTo>
                  <a:lnTo>
                    <a:pt x="643" y="458"/>
                  </a:lnTo>
                  <a:lnTo>
                    <a:pt x="673" y="466"/>
                  </a:lnTo>
                  <a:lnTo>
                    <a:pt x="698" y="478"/>
                  </a:lnTo>
                  <a:lnTo>
                    <a:pt x="719" y="492"/>
                  </a:lnTo>
                  <a:lnTo>
                    <a:pt x="741" y="511"/>
                  </a:lnTo>
                  <a:lnTo>
                    <a:pt x="760" y="533"/>
                  </a:lnTo>
                  <a:lnTo>
                    <a:pt x="779" y="563"/>
                  </a:lnTo>
                  <a:lnTo>
                    <a:pt x="786" y="576"/>
                  </a:lnTo>
                  <a:lnTo>
                    <a:pt x="791" y="592"/>
                  </a:lnTo>
                  <a:lnTo>
                    <a:pt x="795" y="621"/>
                  </a:lnTo>
                  <a:lnTo>
                    <a:pt x="794" y="651"/>
                  </a:lnTo>
                  <a:lnTo>
                    <a:pt x="788" y="681"/>
                  </a:lnTo>
                  <a:lnTo>
                    <a:pt x="776" y="710"/>
                  </a:lnTo>
                  <a:lnTo>
                    <a:pt x="762" y="738"/>
                  </a:lnTo>
                  <a:lnTo>
                    <a:pt x="747" y="762"/>
                  </a:lnTo>
                  <a:lnTo>
                    <a:pt x="732" y="784"/>
                  </a:lnTo>
                  <a:lnTo>
                    <a:pt x="718" y="803"/>
                  </a:lnTo>
                  <a:lnTo>
                    <a:pt x="705" y="816"/>
                  </a:lnTo>
                  <a:lnTo>
                    <a:pt x="693" y="828"/>
                  </a:lnTo>
                  <a:lnTo>
                    <a:pt x="681" y="837"/>
                  </a:lnTo>
                  <a:lnTo>
                    <a:pt x="657" y="853"/>
                  </a:lnTo>
                  <a:lnTo>
                    <a:pt x="645" y="861"/>
                  </a:lnTo>
                  <a:lnTo>
                    <a:pt x="630" y="871"/>
                  </a:lnTo>
                  <a:lnTo>
                    <a:pt x="635" y="856"/>
                  </a:lnTo>
                  <a:lnTo>
                    <a:pt x="637" y="840"/>
                  </a:lnTo>
                  <a:lnTo>
                    <a:pt x="638" y="823"/>
                  </a:lnTo>
                  <a:lnTo>
                    <a:pt x="636" y="805"/>
                  </a:lnTo>
                  <a:lnTo>
                    <a:pt x="628" y="766"/>
                  </a:lnTo>
                  <a:lnTo>
                    <a:pt x="616" y="727"/>
                  </a:lnTo>
                  <a:lnTo>
                    <a:pt x="604" y="698"/>
                  </a:lnTo>
                  <a:lnTo>
                    <a:pt x="588" y="674"/>
                  </a:lnTo>
                  <a:lnTo>
                    <a:pt x="566" y="652"/>
                  </a:lnTo>
                  <a:lnTo>
                    <a:pt x="541" y="635"/>
                  </a:lnTo>
                  <a:lnTo>
                    <a:pt x="512" y="618"/>
                  </a:lnTo>
                  <a:lnTo>
                    <a:pt x="480" y="604"/>
                  </a:lnTo>
                  <a:lnTo>
                    <a:pt x="446" y="592"/>
                  </a:lnTo>
                  <a:lnTo>
                    <a:pt x="408" y="579"/>
                  </a:lnTo>
                  <a:lnTo>
                    <a:pt x="366" y="564"/>
                  </a:lnTo>
                  <a:lnTo>
                    <a:pt x="326" y="547"/>
                  </a:lnTo>
                  <a:lnTo>
                    <a:pt x="292" y="531"/>
                  </a:lnTo>
                  <a:lnTo>
                    <a:pt x="262" y="511"/>
                  </a:lnTo>
                  <a:lnTo>
                    <a:pt x="235" y="489"/>
                  </a:lnTo>
                  <a:lnTo>
                    <a:pt x="211" y="465"/>
                  </a:lnTo>
                  <a:lnTo>
                    <a:pt x="190" y="439"/>
                  </a:lnTo>
                  <a:lnTo>
                    <a:pt x="171" y="408"/>
                  </a:lnTo>
                  <a:lnTo>
                    <a:pt x="158" y="382"/>
                  </a:lnTo>
                  <a:lnTo>
                    <a:pt x="148" y="354"/>
                  </a:lnTo>
                  <a:lnTo>
                    <a:pt x="133" y="300"/>
                  </a:lnTo>
                  <a:lnTo>
                    <a:pt x="123" y="242"/>
                  </a:lnTo>
                  <a:lnTo>
                    <a:pt x="118" y="210"/>
                  </a:lnTo>
                  <a:lnTo>
                    <a:pt x="113" y="178"/>
                  </a:lnTo>
                  <a:lnTo>
                    <a:pt x="106" y="157"/>
                  </a:lnTo>
                  <a:lnTo>
                    <a:pt x="99" y="133"/>
                  </a:lnTo>
                  <a:lnTo>
                    <a:pt x="88" y="109"/>
                  </a:lnTo>
                  <a:lnTo>
                    <a:pt x="75" y="84"/>
                  </a:lnTo>
                  <a:lnTo>
                    <a:pt x="60" y="60"/>
                  </a:lnTo>
                  <a:lnTo>
                    <a:pt x="42" y="3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5" y="7"/>
                  </a:lnTo>
                  <a:lnTo>
                    <a:pt x="80" y="10"/>
                  </a:lnTo>
                  <a:lnTo>
                    <a:pt x="103" y="15"/>
                  </a:lnTo>
                  <a:lnTo>
                    <a:pt x="146" y="28"/>
                  </a:lnTo>
                  <a:lnTo>
                    <a:pt x="182" y="44"/>
                  </a:lnTo>
                  <a:lnTo>
                    <a:pt x="214" y="63"/>
                  </a:lnTo>
                  <a:lnTo>
                    <a:pt x="240" y="87"/>
                  </a:lnTo>
                  <a:lnTo>
                    <a:pt x="264" y="116"/>
                  </a:lnTo>
                  <a:lnTo>
                    <a:pt x="285" y="149"/>
                  </a:lnTo>
                  <a:lnTo>
                    <a:pt x="293" y="166"/>
                  </a:lnTo>
                  <a:lnTo>
                    <a:pt x="299" y="181"/>
                  </a:lnTo>
                  <a:lnTo>
                    <a:pt x="302" y="195"/>
                  </a:lnTo>
                  <a:lnTo>
                    <a:pt x="305" y="207"/>
                  </a:lnTo>
                  <a:lnTo>
                    <a:pt x="305" y="230"/>
                  </a:lnTo>
                  <a:lnTo>
                    <a:pt x="302" y="250"/>
                  </a:lnTo>
                  <a:lnTo>
                    <a:pt x="300" y="269"/>
                  </a:lnTo>
                  <a:lnTo>
                    <a:pt x="301" y="290"/>
                  </a:lnTo>
                  <a:lnTo>
                    <a:pt x="305" y="300"/>
                  </a:lnTo>
                  <a:lnTo>
                    <a:pt x="309" y="311"/>
                  </a:lnTo>
                  <a:lnTo>
                    <a:pt x="316" y="324"/>
                  </a:lnTo>
                  <a:lnTo>
                    <a:pt x="326" y="336"/>
                  </a:lnTo>
                  <a:lnTo>
                    <a:pt x="326" y="334"/>
                  </a:lnTo>
                  <a:lnTo>
                    <a:pt x="326" y="336"/>
                  </a:lnTo>
                  <a:close/>
                </a:path>
              </a:pathLst>
            </a:custGeom>
            <a:solidFill>
              <a:srgbClr val="649E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6" name="Freeform 112"/>
            <p:cNvSpPr>
              <a:spLocks/>
            </p:cNvSpPr>
            <p:nvPr/>
          </p:nvSpPr>
          <p:spPr bwMode="auto">
            <a:xfrm>
              <a:off x="5014" y="1201"/>
              <a:ext cx="194" cy="213"/>
            </a:xfrm>
            <a:custGeom>
              <a:avLst/>
              <a:gdLst/>
              <a:ahLst/>
              <a:cxnLst>
                <a:cxn ang="0">
                  <a:pos x="331" y="352"/>
                </a:cxn>
                <a:cxn ang="0">
                  <a:pos x="379" y="392"/>
                </a:cxn>
                <a:cxn ang="0">
                  <a:pos x="435" y="418"/>
                </a:cxn>
                <a:cxn ang="0">
                  <a:pos x="503" y="433"/>
                </a:cxn>
                <a:cxn ang="0">
                  <a:pos x="581" y="445"/>
                </a:cxn>
                <a:cxn ang="0">
                  <a:pos x="644" y="460"/>
                </a:cxn>
                <a:cxn ang="0">
                  <a:pos x="694" y="485"/>
                </a:cxn>
                <a:cxn ang="0">
                  <a:pos x="735" y="525"/>
                </a:cxn>
                <a:cxn ang="0">
                  <a:pos x="763" y="566"/>
                </a:cxn>
                <a:cxn ang="0">
                  <a:pos x="773" y="609"/>
                </a:cxn>
                <a:cxn ang="0">
                  <a:pos x="768" y="668"/>
                </a:cxn>
                <a:cxn ang="0">
                  <a:pos x="747" y="723"/>
                </a:cxn>
                <a:cxn ang="0">
                  <a:pos x="719" y="768"/>
                </a:cxn>
                <a:cxn ang="0">
                  <a:pos x="694" y="800"/>
                </a:cxn>
                <a:cxn ang="0">
                  <a:pos x="671" y="820"/>
                </a:cxn>
                <a:cxn ang="0">
                  <a:pos x="634" y="844"/>
                </a:cxn>
                <a:cxn ang="0">
                  <a:pos x="625" y="838"/>
                </a:cxn>
                <a:cxn ang="0">
                  <a:pos x="627" y="803"/>
                </a:cxn>
                <a:cxn ang="0">
                  <a:pos x="613" y="745"/>
                </a:cxn>
                <a:cxn ang="0">
                  <a:pos x="581" y="680"/>
                </a:cxn>
                <a:cxn ang="0">
                  <a:pos x="541" y="634"/>
                </a:cxn>
                <a:cxn ang="0">
                  <a:pos x="486" y="600"/>
                </a:cxn>
                <a:cxn ang="0">
                  <a:pos x="422" y="573"/>
                </a:cxn>
                <a:cxn ang="0">
                  <a:pos x="346" y="546"/>
                </a:cxn>
                <a:cxn ang="0">
                  <a:pos x="277" y="512"/>
                </a:cxn>
                <a:cxn ang="0">
                  <a:pos x="221" y="471"/>
                </a:cxn>
                <a:cxn ang="0">
                  <a:pos x="178" y="422"/>
                </a:cxn>
                <a:cxn ang="0">
                  <a:pos x="148" y="365"/>
                </a:cxn>
                <a:cxn ang="0">
                  <a:pos x="124" y="283"/>
                </a:cxn>
                <a:cxn ang="0">
                  <a:pos x="114" y="225"/>
                </a:cxn>
                <a:cxn ang="0">
                  <a:pos x="97" y="143"/>
                </a:cxn>
                <a:cxn ang="0">
                  <a:pos x="80" y="100"/>
                </a:cxn>
                <a:cxn ang="0">
                  <a:pos x="54" y="54"/>
                </a:cxn>
                <a:cxn ang="0">
                  <a:pos x="20" y="15"/>
                </a:cxn>
                <a:cxn ang="0">
                  <a:pos x="52" y="6"/>
                </a:cxn>
                <a:cxn ang="0">
                  <a:pos x="136" y="29"/>
                </a:cxn>
                <a:cxn ang="0">
                  <a:pos x="201" y="64"/>
                </a:cxn>
                <a:cxn ang="0">
                  <a:pos x="250" y="116"/>
                </a:cxn>
                <a:cxn ang="0">
                  <a:pos x="277" y="164"/>
                </a:cxn>
                <a:cxn ang="0">
                  <a:pos x="286" y="191"/>
                </a:cxn>
                <a:cxn ang="0">
                  <a:pos x="288" y="225"/>
                </a:cxn>
                <a:cxn ang="0">
                  <a:pos x="283" y="263"/>
                </a:cxn>
                <a:cxn ang="0">
                  <a:pos x="287" y="292"/>
                </a:cxn>
                <a:cxn ang="0">
                  <a:pos x="298" y="313"/>
                </a:cxn>
              </a:cxnLst>
              <a:rect l="0" t="0" r="r" b="b"/>
              <a:pathLst>
                <a:path w="773" h="853">
                  <a:moveTo>
                    <a:pt x="308" y="326"/>
                  </a:moveTo>
                  <a:lnTo>
                    <a:pt x="331" y="352"/>
                  </a:lnTo>
                  <a:lnTo>
                    <a:pt x="354" y="374"/>
                  </a:lnTo>
                  <a:lnTo>
                    <a:pt x="379" y="392"/>
                  </a:lnTo>
                  <a:lnTo>
                    <a:pt x="406" y="407"/>
                  </a:lnTo>
                  <a:lnTo>
                    <a:pt x="435" y="418"/>
                  </a:lnTo>
                  <a:lnTo>
                    <a:pt x="467" y="427"/>
                  </a:lnTo>
                  <a:lnTo>
                    <a:pt x="503" y="433"/>
                  </a:lnTo>
                  <a:lnTo>
                    <a:pt x="542" y="440"/>
                  </a:lnTo>
                  <a:lnTo>
                    <a:pt x="581" y="445"/>
                  </a:lnTo>
                  <a:lnTo>
                    <a:pt x="615" y="451"/>
                  </a:lnTo>
                  <a:lnTo>
                    <a:pt x="644" y="460"/>
                  </a:lnTo>
                  <a:lnTo>
                    <a:pt x="671" y="471"/>
                  </a:lnTo>
                  <a:lnTo>
                    <a:pt x="694" y="485"/>
                  </a:lnTo>
                  <a:lnTo>
                    <a:pt x="715" y="503"/>
                  </a:lnTo>
                  <a:lnTo>
                    <a:pt x="735" y="525"/>
                  </a:lnTo>
                  <a:lnTo>
                    <a:pt x="756" y="552"/>
                  </a:lnTo>
                  <a:lnTo>
                    <a:pt x="763" y="566"/>
                  </a:lnTo>
                  <a:lnTo>
                    <a:pt x="768" y="580"/>
                  </a:lnTo>
                  <a:lnTo>
                    <a:pt x="773" y="609"/>
                  </a:lnTo>
                  <a:lnTo>
                    <a:pt x="773" y="638"/>
                  </a:lnTo>
                  <a:lnTo>
                    <a:pt x="768" y="668"/>
                  </a:lnTo>
                  <a:lnTo>
                    <a:pt x="758" y="696"/>
                  </a:lnTo>
                  <a:lnTo>
                    <a:pt x="747" y="723"/>
                  </a:lnTo>
                  <a:lnTo>
                    <a:pt x="733" y="747"/>
                  </a:lnTo>
                  <a:lnTo>
                    <a:pt x="719" y="768"/>
                  </a:lnTo>
                  <a:lnTo>
                    <a:pt x="706" y="786"/>
                  </a:lnTo>
                  <a:lnTo>
                    <a:pt x="694" y="800"/>
                  </a:lnTo>
                  <a:lnTo>
                    <a:pt x="682" y="811"/>
                  </a:lnTo>
                  <a:lnTo>
                    <a:pt x="671" y="820"/>
                  </a:lnTo>
                  <a:lnTo>
                    <a:pt x="647" y="836"/>
                  </a:lnTo>
                  <a:lnTo>
                    <a:pt x="634" y="844"/>
                  </a:lnTo>
                  <a:lnTo>
                    <a:pt x="622" y="853"/>
                  </a:lnTo>
                  <a:lnTo>
                    <a:pt x="625" y="838"/>
                  </a:lnTo>
                  <a:lnTo>
                    <a:pt x="628" y="821"/>
                  </a:lnTo>
                  <a:lnTo>
                    <a:pt x="627" y="803"/>
                  </a:lnTo>
                  <a:lnTo>
                    <a:pt x="624" y="784"/>
                  </a:lnTo>
                  <a:lnTo>
                    <a:pt x="613" y="745"/>
                  </a:lnTo>
                  <a:lnTo>
                    <a:pt x="595" y="707"/>
                  </a:lnTo>
                  <a:lnTo>
                    <a:pt x="581" y="680"/>
                  </a:lnTo>
                  <a:lnTo>
                    <a:pt x="562" y="654"/>
                  </a:lnTo>
                  <a:lnTo>
                    <a:pt x="541" y="634"/>
                  </a:lnTo>
                  <a:lnTo>
                    <a:pt x="514" y="615"/>
                  </a:lnTo>
                  <a:lnTo>
                    <a:pt x="486" y="600"/>
                  </a:lnTo>
                  <a:lnTo>
                    <a:pt x="455" y="586"/>
                  </a:lnTo>
                  <a:lnTo>
                    <a:pt x="422" y="573"/>
                  </a:lnTo>
                  <a:lnTo>
                    <a:pt x="387" y="561"/>
                  </a:lnTo>
                  <a:lnTo>
                    <a:pt x="346" y="546"/>
                  </a:lnTo>
                  <a:lnTo>
                    <a:pt x="310" y="529"/>
                  </a:lnTo>
                  <a:lnTo>
                    <a:pt x="277" y="512"/>
                  </a:lnTo>
                  <a:lnTo>
                    <a:pt x="248" y="493"/>
                  </a:lnTo>
                  <a:lnTo>
                    <a:pt x="221" y="471"/>
                  </a:lnTo>
                  <a:lnTo>
                    <a:pt x="198" y="448"/>
                  </a:lnTo>
                  <a:lnTo>
                    <a:pt x="178" y="422"/>
                  </a:lnTo>
                  <a:lnTo>
                    <a:pt x="160" y="392"/>
                  </a:lnTo>
                  <a:lnTo>
                    <a:pt x="148" y="365"/>
                  </a:lnTo>
                  <a:lnTo>
                    <a:pt x="138" y="338"/>
                  </a:lnTo>
                  <a:lnTo>
                    <a:pt x="124" y="283"/>
                  </a:lnTo>
                  <a:lnTo>
                    <a:pt x="119" y="254"/>
                  </a:lnTo>
                  <a:lnTo>
                    <a:pt x="114" y="225"/>
                  </a:lnTo>
                  <a:lnTo>
                    <a:pt x="102" y="163"/>
                  </a:lnTo>
                  <a:lnTo>
                    <a:pt x="97" y="143"/>
                  </a:lnTo>
                  <a:lnTo>
                    <a:pt x="90" y="121"/>
                  </a:lnTo>
                  <a:lnTo>
                    <a:pt x="80" y="100"/>
                  </a:lnTo>
                  <a:lnTo>
                    <a:pt x="68" y="77"/>
                  </a:lnTo>
                  <a:lnTo>
                    <a:pt x="54" y="54"/>
                  </a:lnTo>
                  <a:lnTo>
                    <a:pt x="38" y="34"/>
                  </a:lnTo>
                  <a:lnTo>
                    <a:pt x="20" y="15"/>
                  </a:lnTo>
                  <a:lnTo>
                    <a:pt x="0" y="0"/>
                  </a:lnTo>
                  <a:lnTo>
                    <a:pt x="52" y="6"/>
                  </a:lnTo>
                  <a:lnTo>
                    <a:pt x="96" y="16"/>
                  </a:lnTo>
                  <a:lnTo>
                    <a:pt x="136" y="29"/>
                  </a:lnTo>
                  <a:lnTo>
                    <a:pt x="171" y="45"/>
                  </a:lnTo>
                  <a:lnTo>
                    <a:pt x="201" y="64"/>
                  </a:lnTo>
                  <a:lnTo>
                    <a:pt x="227" y="88"/>
                  </a:lnTo>
                  <a:lnTo>
                    <a:pt x="250" y="116"/>
                  </a:lnTo>
                  <a:lnTo>
                    <a:pt x="269" y="148"/>
                  </a:lnTo>
                  <a:lnTo>
                    <a:pt x="277" y="164"/>
                  </a:lnTo>
                  <a:lnTo>
                    <a:pt x="283" y="178"/>
                  </a:lnTo>
                  <a:lnTo>
                    <a:pt x="286" y="191"/>
                  </a:lnTo>
                  <a:lnTo>
                    <a:pt x="288" y="203"/>
                  </a:lnTo>
                  <a:lnTo>
                    <a:pt x="288" y="225"/>
                  </a:lnTo>
                  <a:lnTo>
                    <a:pt x="286" y="245"/>
                  </a:lnTo>
                  <a:lnTo>
                    <a:pt x="283" y="263"/>
                  </a:lnTo>
                  <a:lnTo>
                    <a:pt x="284" y="282"/>
                  </a:lnTo>
                  <a:lnTo>
                    <a:pt x="287" y="292"/>
                  </a:lnTo>
                  <a:lnTo>
                    <a:pt x="292" y="302"/>
                  </a:lnTo>
                  <a:lnTo>
                    <a:pt x="298" y="313"/>
                  </a:lnTo>
                  <a:lnTo>
                    <a:pt x="308" y="326"/>
                  </a:lnTo>
                  <a:close/>
                </a:path>
              </a:pathLst>
            </a:custGeom>
            <a:solidFill>
              <a:srgbClr val="6DA4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7" name="Freeform 113"/>
            <p:cNvSpPr>
              <a:spLocks/>
            </p:cNvSpPr>
            <p:nvPr/>
          </p:nvSpPr>
          <p:spPr bwMode="auto">
            <a:xfrm>
              <a:off x="5018" y="1203"/>
              <a:ext cx="188" cy="208"/>
            </a:xfrm>
            <a:custGeom>
              <a:avLst/>
              <a:gdLst/>
              <a:ahLst/>
              <a:cxnLst>
                <a:cxn ang="0">
                  <a:pos x="312" y="344"/>
                </a:cxn>
                <a:cxn ang="0">
                  <a:pos x="357" y="383"/>
                </a:cxn>
                <a:cxn ang="0">
                  <a:pos x="413" y="410"/>
                </a:cxn>
                <a:cxn ang="0">
                  <a:pos x="478" y="425"/>
                </a:cxn>
                <a:cxn ang="0">
                  <a:pos x="554" y="436"/>
                </a:cxn>
                <a:cxn ang="0">
                  <a:pos x="617" y="453"/>
                </a:cxn>
                <a:cxn ang="0">
                  <a:pos x="669" y="478"/>
                </a:cxn>
                <a:cxn ang="0">
                  <a:pos x="712" y="518"/>
                </a:cxn>
                <a:cxn ang="0">
                  <a:pos x="740" y="558"/>
                </a:cxn>
                <a:cxn ang="0">
                  <a:pos x="751" y="597"/>
                </a:cxn>
                <a:cxn ang="0">
                  <a:pos x="749" y="652"/>
                </a:cxn>
                <a:cxn ang="0">
                  <a:pos x="731" y="707"/>
                </a:cxn>
                <a:cxn ang="0">
                  <a:pos x="706" y="751"/>
                </a:cxn>
                <a:cxn ang="0">
                  <a:pos x="681" y="784"/>
                </a:cxn>
                <a:cxn ang="0">
                  <a:pos x="659" y="804"/>
                </a:cxn>
                <a:cxn ang="0">
                  <a:pos x="614" y="836"/>
                </a:cxn>
                <a:cxn ang="0">
                  <a:pos x="617" y="801"/>
                </a:cxn>
                <a:cxn ang="0">
                  <a:pos x="611" y="764"/>
                </a:cxn>
                <a:cxn ang="0">
                  <a:pos x="577" y="688"/>
                </a:cxn>
                <a:cxn ang="0">
                  <a:pos x="539" y="637"/>
                </a:cxn>
                <a:cxn ang="0">
                  <a:pos x="489" y="599"/>
                </a:cxn>
                <a:cxn ang="0">
                  <a:pos x="429" y="569"/>
                </a:cxn>
                <a:cxn ang="0">
                  <a:pos x="324" y="529"/>
                </a:cxn>
                <a:cxn ang="0">
                  <a:pos x="259" y="497"/>
                </a:cxn>
                <a:cxn ang="0">
                  <a:pos x="207" y="458"/>
                </a:cxn>
                <a:cxn ang="0">
                  <a:pos x="165" y="409"/>
                </a:cxn>
                <a:cxn ang="0">
                  <a:pos x="136" y="353"/>
                </a:cxn>
                <a:cxn ang="0">
                  <a:pos x="113" y="270"/>
                </a:cxn>
                <a:cxn ang="0">
                  <a:pos x="89" y="148"/>
                </a:cxn>
                <a:cxn ang="0">
                  <a:pos x="79" y="110"/>
                </a:cxn>
                <a:cxn ang="0">
                  <a:pos x="60" y="69"/>
                </a:cxn>
                <a:cxn ang="0">
                  <a:pos x="34" y="31"/>
                </a:cxn>
                <a:cxn ang="0">
                  <a:pos x="0" y="0"/>
                </a:cxn>
                <a:cxn ang="0">
                  <a:pos x="91" y="18"/>
                </a:cxn>
                <a:cxn ang="0">
                  <a:pos x="161" y="47"/>
                </a:cxn>
                <a:cxn ang="0">
                  <a:pos x="213" y="89"/>
                </a:cxn>
                <a:cxn ang="0">
                  <a:pos x="252" y="146"/>
                </a:cxn>
                <a:cxn ang="0">
                  <a:pos x="265" y="175"/>
                </a:cxn>
                <a:cxn ang="0">
                  <a:pos x="270" y="199"/>
                </a:cxn>
                <a:cxn ang="0">
                  <a:pos x="269" y="239"/>
                </a:cxn>
                <a:cxn ang="0">
                  <a:pos x="269" y="276"/>
                </a:cxn>
                <a:cxn ang="0">
                  <a:pos x="275" y="296"/>
                </a:cxn>
                <a:cxn ang="0">
                  <a:pos x="290" y="319"/>
                </a:cxn>
                <a:cxn ang="0">
                  <a:pos x="290" y="319"/>
                </a:cxn>
              </a:cxnLst>
              <a:rect l="0" t="0" r="r" b="b"/>
              <a:pathLst>
                <a:path w="753" h="836">
                  <a:moveTo>
                    <a:pt x="290" y="319"/>
                  </a:moveTo>
                  <a:lnTo>
                    <a:pt x="312" y="344"/>
                  </a:lnTo>
                  <a:lnTo>
                    <a:pt x="333" y="366"/>
                  </a:lnTo>
                  <a:lnTo>
                    <a:pt x="357" y="383"/>
                  </a:lnTo>
                  <a:lnTo>
                    <a:pt x="384" y="398"/>
                  </a:lnTo>
                  <a:lnTo>
                    <a:pt x="413" y="410"/>
                  </a:lnTo>
                  <a:lnTo>
                    <a:pt x="444" y="419"/>
                  </a:lnTo>
                  <a:lnTo>
                    <a:pt x="478" y="425"/>
                  </a:lnTo>
                  <a:lnTo>
                    <a:pt x="516" y="430"/>
                  </a:lnTo>
                  <a:lnTo>
                    <a:pt x="554" y="436"/>
                  </a:lnTo>
                  <a:lnTo>
                    <a:pt x="588" y="444"/>
                  </a:lnTo>
                  <a:lnTo>
                    <a:pt x="617" y="453"/>
                  </a:lnTo>
                  <a:lnTo>
                    <a:pt x="645" y="464"/>
                  </a:lnTo>
                  <a:lnTo>
                    <a:pt x="669" y="478"/>
                  </a:lnTo>
                  <a:lnTo>
                    <a:pt x="692" y="496"/>
                  </a:lnTo>
                  <a:lnTo>
                    <a:pt x="712" y="518"/>
                  </a:lnTo>
                  <a:lnTo>
                    <a:pt x="732" y="545"/>
                  </a:lnTo>
                  <a:lnTo>
                    <a:pt x="740" y="558"/>
                  </a:lnTo>
                  <a:lnTo>
                    <a:pt x="745" y="570"/>
                  </a:lnTo>
                  <a:lnTo>
                    <a:pt x="751" y="597"/>
                  </a:lnTo>
                  <a:lnTo>
                    <a:pt x="753" y="625"/>
                  </a:lnTo>
                  <a:lnTo>
                    <a:pt x="749" y="652"/>
                  </a:lnTo>
                  <a:lnTo>
                    <a:pt x="741" y="680"/>
                  </a:lnTo>
                  <a:lnTo>
                    <a:pt x="731" y="707"/>
                  </a:lnTo>
                  <a:lnTo>
                    <a:pt x="719" y="731"/>
                  </a:lnTo>
                  <a:lnTo>
                    <a:pt x="706" y="751"/>
                  </a:lnTo>
                  <a:lnTo>
                    <a:pt x="693" y="769"/>
                  </a:lnTo>
                  <a:lnTo>
                    <a:pt x="681" y="784"/>
                  </a:lnTo>
                  <a:lnTo>
                    <a:pt x="669" y="795"/>
                  </a:lnTo>
                  <a:lnTo>
                    <a:pt x="659" y="804"/>
                  </a:lnTo>
                  <a:lnTo>
                    <a:pt x="638" y="819"/>
                  </a:lnTo>
                  <a:lnTo>
                    <a:pt x="614" y="836"/>
                  </a:lnTo>
                  <a:lnTo>
                    <a:pt x="617" y="819"/>
                  </a:lnTo>
                  <a:lnTo>
                    <a:pt x="617" y="801"/>
                  </a:lnTo>
                  <a:lnTo>
                    <a:pt x="615" y="783"/>
                  </a:lnTo>
                  <a:lnTo>
                    <a:pt x="611" y="764"/>
                  </a:lnTo>
                  <a:lnTo>
                    <a:pt x="597" y="726"/>
                  </a:lnTo>
                  <a:lnTo>
                    <a:pt x="577" y="688"/>
                  </a:lnTo>
                  <a:lnTo>
                    <a:pt x="559" y="661"/>
                  </a:lnTo>
                  <a:lnTo>
                    <a:pt x="539" y="637"/>
                  </a:lnTo>
                  <a:lnTo>
                    <a:pt x="515" y="617"/>
                  </a:lnTo>
                  <a:lnTo>
                    <a:pt x="489" y="599"/>
                  </a:lnTo>
                  <a:lnTo>
                    <a:pt x="461" y="583"/>
                  </a:lnTo>
                  <a:lnTo>
                    <a:pt x="429" y="569"/>
                  </a:lnTo>
                  <a:lnTo>
                    <a:pt x="364" y="542"/>
                  </a:lnTo>
                  <a:lnTo>
                    <a:pt x="324" y="529"/>
                  </a:lnTo>
                  <a:lnTo>
                    <a:pt x="289" y="513"/>
                  </a:lnTo>
                  <a:lnTo>
                    <a:pt x="259" y="497"/>
                  </a:lnTo>
                  <a:lnTo>
                    <a:pt x="231" y="478"/>
                  </a:lnTo>
                  <a:lnTo>
                    <a:pt x="207" y="458"/>
                  </a:lnTo>
                  <a:lnTo>
                    <a:pt x="185" y="435"/>
                  </a:lnTo>
                  <a:lnTo>
                    <a:pt x="165" y="409"/>
                  </a:lnTo>
                  <a:lnTo>
                    <a:pt x="147" y="379"/>
                  </a:lnTo>
                  <a:lnTo>
                    <a:pt x="136" y="353"/>
                  </a:lnTo>
                  <a:lnTo>
                    <a:pt x="127" y="325"/>
                  </a:lnTo>
                  <a:lnTo>
                    <a:pt x="113" y="270"/>
                  </a:lnTo>
                  <a:lnTo>
                    <a:pt x="103" y="210"/>
                  </a:lnTo>
                  <a:lnTo>
                    <a:pt x="89" y="148"/>
                  </a:lnTo>
                  <a:lnTo>
                    <a:pt x="86" y="131"/>
                  </a:lnTo>
                  <a:lnTo>
                    <a:pt x="79" y="110"/>
                  </a:lnTo>
                  <a:lnTo>
                    <a:pt x="70" y="90"/>
                  </a:lnTo>
                  <a:lnTo>
                    <a:pt x="60" y="69"/>
                  </a:lnTo>
                  <a:lnTo>
                    <a:pt x="48" y="50"/>
                  </a:lnTo>
                  <a:lnTo>
                    <a:pt x="34" y="31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48" y="8"/>
                  </a:lnTo>
                  <a:lnTo>
                    <a:pt x="91" y="18"/>
                  </a:lnTo>
                  <a:lnTo>
                    <a:pt x="129" y="31"/>
                  </a:lnTo>
                  <a:lnTo>
                    <a:pt x="161" y="47"/>
                  </a:lnTo>
                  <a:lnTo>
                    <a:pt x="189" y="66"/>
                  </a:lnTo>
                  <a:lnTo>
                    <a:pt x="213" y="89"/>
                  </a:lnTo>
                  <a:lnTo>
                    <a:pt x="235" y="115"/>
                  </a:lnTo>
                  <a:lnTo>
                    <a:pt x="252" y="146"/>
                  </a:lnTo>
                  <a:lnTo>
                    <a:pt x="260" y="161"/>
                  </a:lnTo>
                  <a:lnTo>
                    <a:pt x="265" y="175"/>
                  </a:lnTo>
                  <a:lnTo>
                    <a:pt x="269" y="187"/>
                  </a:lnTo>
                  <a:lnTo>
                    <a:pt x="270" y="199"/>
                  </a:lnTo>
                  <a:lnTo>
                    <a:pt x="270" y="220"/>
                  </a:lnTo>
                  <a:lnTo>
                    <a:pt x="269" y="239"/>
                  </a:lnTo>
                  <a:lnTo>
                    <a:pt x="267" y="257"/>
                  </a:lnTo>
                  <a:lnTo>
                    <a:pt x="269" y="276"/>
                  </a:lnTo>
                  <a:lnTo>
                    <a:pt x="271" y="286"/>
                  </a:lnTo>
                  <a:lnTo>
                    <a:pt x="275" y="296"/>
                  </a:lnTo>
                  <a:lnTo>
                    <a:pt x="281" y="307"/>
                  </a:lnTo>
                  <a:lnTo>
                    <a:pt x="290" y="319"/>
                  </a:lnTo>
                  <a:lnTo>
                    <a:pt x="290" y="316"/>
                  </a:lnTo>
                  <a:lnTo>
                    <a:pt x="290" y="319"/>
                  </a:lnTo>
                  <a:close/>
                </a:path>
              </a:pathLst>
            </a:custGeom>
            <a:solidFill>
              <a:srgbClr val="76A9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8" name="Freeform 114"/>
            <p:cNvSpPr>
              <a:spLocks/>
            </p:cNvSpPr>
            <p:nvPr/>
          </p:nvSpPr>
          <p:spPr bwMode="auto">
            <a:xfrm>
              <a:off x="5021" y="1204"/>
              <a:ext cx="183" cy="205"/>
            </a:xfrm>
            <a:custGeom>
              <a:avLst/>
              <a:gdLst/>
              <a:ahLst/>
              <a:cxnLst>
                <a:cxn ang="0">
                  <a:pos x="293" y="334"/>
                </a:cxn>
                <a:cxn ang="0">
                  <a:pos x="337" y="374"/>
                </a:cxn>
                <a:cxn ang="0">
                  <a:pos x="390" y="401"/>
                </a:cxn>
                <a:cxn ang="0">
                  <a:pos x="453" y="417"/>
                </a:cxn>
                <a:cxn ang="0">
                  <a:pos x="526" y="428"/>
                </a:cxn>
                <a:cxn ang="0">
                  <a:pos x="590" y="445"/>
                </a:cxn>
                <a:cxn ang="0">
                  <a:pos x="643" y="471"/>
                </a:cxn>
                <a:cxn ang="0">
                  <a:pos x="688" y="509"/>
                </a:cxn>
                <a:cxn ang="0">
                  <a:pos x="717" y="546"/>
                </a:cxn>
                <a:cxn ang="0">
                  <a:pos x="730" y="584"/>
                </a:cxn>
                <a:cxn ang="0">
                  <a:pos x="730" y="638"/>
                </a:cxn>
                <a:cxn ang="0">
                  <a:pos x="713" y="690"/>
                </a:cxn>
                <a:cxn ang="0">
                  <a:pos x="689" y="735"/>
                </a:cxn>
                <a:cxn ang="0">
                  <a:pos x="667" y="767"/>
                </a:cxn>
                <a:cxn ang="0">
                  <a:pos x="646" y="787"/>
                </a:cxn>
                <a:cxn ang="0">
                  <a:pos x="615" y="809"/>
                </a:cxn>
                <a:cxn ang="0">
                  <a:pos x="605" y="799"/>
                </a:cxn>
                <a:cxn ang="0">
                  <a:pos x="602" y="762"/>
                </a:cxn>
                <a:cxn ang="0">
                  <a:pos x="590" y="723"/>
                </a:cxn>
                <a:cxn ang="0">
                  <a:pos x="568" y="685"/>
                </a:cxn>
                <a:cxn ang="0">
                  <a:pos x="535" y="641"/>
                </a:cxn>
                <a:cxn ang="0">
                  <a:pos x="489" y="598"/>
                </a:cxn>
                <a:cxn ang="0">
                  <a:pos x="433" y="565"/>
                </a:cxn>
                <a:cxn ang="0">
                  <a:pos x="339" y="524"/>
                </a:cxn>
                <a:cxn ang="0">
                  <a:pos x="270" y="497"/>
                </a:cxn>
                <a:cxn ang="0">
                  <a:pos x="216" y="461"/>
                </a:cxn>
                <a:cxn ang="0">
                  <a:pos x="171" y="418"/>
                </a:cxn>
                <a:cxn ang="0">
                  <a:pos x="136" y="364"/>
                </a:cxn>
                <a:cxn ang="0">
                  <a:pos x="116" y="311"/>
                </a:cxn>
                <a:cxn ang="0">
                  <a:pos x="92" y="195"/>
                </a:cxn>
                <a:cxn ang="0">
                  <a:pos x="75" y="133"/>
                </a:cxn>
                <a:cxn ang="0">
                  <a:pos x="68" y="97"/>
                </a:cxn>
                <a:cxn ang="0">
                  <a:pos x="53" y="61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85" y="19"/>
                </a:cxn>
                <a:cxn ang="0">
                  <a:pos x="150" y="47"/>
                </a:cxn>
                <a:cxn ang="0">
                  <a:pos x="199" y="87"/>
                </a:cxn>
                <a:cxn ang="0">
                  <a:pos x="236" y="143"/>
                </a:cxn>
                <a:cxn ang="0">
                  <a:pos x="247" y="171"/>
                </a:cxn>
                <a:cxn ang="0">
                  <a:pos x="253" y="215"/>
                </a:cxn>
                <a:cxn ang="0">
                  <a:pos x="251" y="250"/>
                </a:cxn>
                <a:cxn ang="0">
                  <a:pos x="260" y="287"/>
                </a:cxn>
                <a:cxn ang="0">
                  <a:pos x="274" y="308"/>
                </a:cxn>
                <a:cxn ang="0">
                  <a:pos x="274" y="308"/>
                </a:cxn>
              </a:cxnLst>
              <a:rect l="0" t="0" r="r" b="b"/>
              <a:pathLst>
                <a:path w="732" h="816">
                  <a:moveTo>
                    <a:pt x="274" y="308"/>
                  </a:moveTo>
                  <a:lnTo>
                    <a:pt x="293" y="334"/>
                  </a:lnTo>
                  <a:lnTo>
                    <a:pt x="314" y="355"/>
                  </a:lnTo>
                  <a:lnTo>
                    <a:pt x="337" y="374"/>
                  </a:lnTo>
                  <a:lnTo>
                    <a:pt x="362" y="388"/>
                  </a:lnTo>
                  <a:lnTo>
                    <a:pt x="390" y="401"/>
                  </a:lnTo>
                  <a:lnTo>
                    <a:pt x="420" y="409"/>
                  </a:lnTo>
                  <a:lnTo>
                    <a:pt x="453" y="417"/>
                  </a:lnTo>
                  <a:lnTo>
                    <a:pt x="489" y="422"/>
                  </a:lnTo>
                  <a:lnTo>
                    <a:pt x="526" y="428"/>
                  </a:lnTo>
                  <a:lnTo>
                    <a:pt x="559" y="436"/>
                  </a:lnTo>
                  <a:lnTo>
                    <a:pt x="590" y="445"/>
                  </a:lnTo>
                  <a:lnTo>
                    <a:pt x="617" y="456"/>
                  </a:lnTo>
                  <a:lnTo>
                    <a:pt x="643" y="471"/>
                  </a:lnTo>
                  <a:lnTo>
                    <a:pt x="665" y="488"/>
                  </a:lnTo>
                  <a:lnTo>
                    <a:pt x="688" y="509"/>
                  </a:lnTo>
                  <a:lnTo>
                    <a:pt x="710" y="534"/>
                  </a:lnTo>
                  <a:lnTo>
                    <a:pt x="717" y="546"/>
                  </a:lnTo>
                  <a:lnTo>
                    <a:pt x="724" y="558"/>
                  </a:lnTo>
                  <a:lnTo>
                    <a:pt x="730" y="584"/>
                  </a:lnTo>
                  <a:lnTo>
                    <a:pt x="732" y="610"/>
                  </a:lnTo>
                  <a:lnTo>
                    <a:pt x="730" y="638"/>
                  </a:lnTo>
                  <a:lnTo>
                    <a:pt x="722" y="665"/>
                  </a:lnTo>
                  <a:lnTo>
                    <a:pt x="713" y="690"/>
                  </a:lnTo>
                  <a:lnTo>
                    <a:pt x="702" y="714"/>
                  </a:lnTo>
                  <a:lnTo>
                    <a:pt x="689" y="735"/>
                  </a:lnTo>
                  <a:lnTo>
                    <a:pt x="678" y="753"/>
                  </a:lnTo>
                  <a:lnTo>
                    <a:pt x="667" y="767"/>
                  </a:lnTo>
                  <a:lnTo>
                    <a:pt x="657" y="778"/>
                  </a:lnTo>
                  <a:lnTo>
                    <a:pt x="646" y="787"/>
                  </a:lnTo>
                  <a:lnTo>
                    <a:pt x="626" y="802"/>
                  </a:lnTo>
                  <a:lnTo>
                    <a:pt x="615" y="809"/>
                  </a:lnTo>
                  <a:lnTo>
                    <a:pt x="602" y="816"/>
                  </a:lnTo>
                  <a:lnTo>
                    <a:pt x="605" y="799"/>
                  </a:lnTo>
                  <a:lnTo>
                    <a:pt x="606" y="781"/>
                  </a:lnTo>
                  <a:lnTo>
                    <a:pt x="602" y="762"/>
                  </a:lnTo>
                  <a:lnTo>
                    <a:pt x="597" y="743"/>
                  </a:lnTo>
                  <a:lnTo>
                    <a:pt x="590" y="723"/>
                  </a:lnTo>
                  <a:lnTo>
                    <a:pt x="579" y="704"/>
                  </a:lnTo>
                  <a:lnTo>
                    <a:pt x="568" y="685"/>
                  </a:lnTo>
                  <a:lnTo>
                    <a:pt x="554" y="666"/>
                  </a:lnTo>
                  <a:lnTo>
                    <a:pt x="535" y="641"/>
                  </a:lnTo>
                  <a:lnTo>
                    <a:pt x="513" y="618"/>
                  </a:lnTo>
                  <a:lnTo>
                    <a:pt x="489" y="598"/>
                  </a:lnTo>
                  <a:lnTo>
                    <a:pt x="462" y="580"/>
                  </a:lnTo>
                  <a:lnTo>
                    <a:pt x="433" y="565"/>
                  </a:lnTo>
                  <a:lnTo>
                    <a:pt x="403" y="551"/>
                  </a:lnTo>
                  <a:lnTo>
                    <a:pt x="339" y="524"/>
                  </a:lnTo>
                  <a:lnTo>
                    <a:pt x="303" y="510"/>
                  </a:lnTo>
                  <a:lnTo>
                    <a:pt x="270" y="497"/>
                  </a:lnTo>
                  <a:lnTo>
                    <a:pt x="241" y="480"/>
                  </a:lnTo>
                  <a:lnTo>
                    <a:pt x="216" y="461"/>
                  </a:lnTo>
                  <a:lnTo>
                    <a:pt x="192" y="441"/>
                  </a:lnTo>
                  <a:lnTo>
                    <a:pt x="171" y="418"/>
                  </a:lnTo>
                  <a:lnTo>
                    <a:pt x="152" y="393"/>
                  </a:lnTo>
                  <a:lnTo>
                    <a:pt x="136" y="364"/>
                  </a:lnTo>
                  <a:lnTo>
                    <a:pt x="125" y="337"/>
                  </a:lnTo>
                  <a:lnTo>
                    <a:pt x="116" y="311"/>
                  </a:lnTo>
                  <a:lnTo>
                    <a:pt x="103" y="254"/>
                  </a:lnTo>
                  <a:lnTo>
                    <a:pt x="92" y="195"/>
                  </a:lnTo>
                  <a:lnTo>
                    <a:pt x="84" y="164"/>
                  </a:lnTo>
                  <a:lnTo>
                    <a:pt x="75" y="133"/>
                  </a:lnTo>
                  <a:lnTo>
                    <a:pt x="73" y="116"/>
                  </a:lnTo>
                  <a:lnTo>
                    <a:pt x="68" y="97"/>
                  </a:lnTo>
                  <a:lnTo>
                    <a:pt x="60" y="80"/>
                  </a:lnTo>
                  <a:lnTo>
                    <a:pt x="53" y="61"/>
                  </a:lnTo>
                  <a:lnTo>
                    <a:pt x="41" y="43"/>
                  </a:lnTo>
                  <a:lnTo>
                    <a:pt x="30" y="27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5" y="8"/>
                  </a:lnTo>
                  <a:lnTo>
                    <a:pt x="85" y="19"/>
                  </a:lnTo>
                  <a:lnTo>
                    <a:pt x="120" y="32"/>
                  </a:lnTo>
                  <a:lnTo>
                    <a:pt x="150" y="47"/>
                  </a:lnTo>
                  <a:lnTo>
                    <a:pt x="176" y="66"/>
                  </a:lnTo>
                  <a:lnTo>
                    <a:pt x="199" y="87"/>
                  </a:lnTo>
                  <a:lnTo>
                    <a:pt x="219" y="114"/>
                  </a:lnTo>
                  <a:lnTo>
                    <a:pt x="236" y="143"/>
                  </a:lnTo>
                  <a:lnTo>
                    <a:pt x="243" y="158"/>
                  </a:lnTo>
                  <a:lnTo>
                    <a:pt x="247" y="171"/>
                  </a:lnTo>
                  <a:lnTo>
                    <a:pt x="252" y="195"/>
                  </a:lnTo>
                  <a:lnTo>
                    <a:pt x="253" y="215"/>
                  </a:lnTo>
                  <a:lnTo>
                    <a:pt x="252" y="232"/>
                  </a:lnTo>
                  <a:lnTo>
                    <a:pt x="251" y="250"/>
                  </a:lnTo>
                  <a:lnTo>
                    <a:pt x="252" y="268"/>
                  </a:lnTo>
                  <a:lnTo>
                    <a:pt x="260" y="287"/>
                  </a:lnTo>
                  <a:lnTo>
                    <a:pt x="265" y="297"/>
                  </a:lnTo>
                  <a:lnTo>
                    <a:pt x="274" y="308"/>
                  </a:lnTo>
                  <a:lnTo>
                    <a:pt x="270" y="308"/>
                  </a:lnTo>
                  <a:lnTo>
                    <a:pt x="274" y="308"/>
                  </a:lnTo>
                  <a:close/>
                </a:path>
              </a:pathLst>
            </a:custGeom>
            <a:solidFill>
              <a:srgbClr val="7FA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9" name="Freeform 115"/>
            <p:cNvSpPr>
              <a:spLocks/>
            </p:cNvSpPr>
            <p:nvPr/>
          </p:nvSpPr>
          <p:spPr bwMode="auto">
            <a:xfrm>
              <a:off x="5024" y="1207"/>
              <a:ext cx="178" cy="200"/>
            </a:xfrm>
            <a:custGeom>
              <a:avLst/>
              <a:gdLst/>
              <a:ahLst/>
              <a:cxnLst>
                <a:cxn ang="0">
                  <a:pos x="274" y="325"/>
                </a:cxn>
                <a:cxn ang="0">
                  <a:pos x="319" y="364"/>
                </a:cxn>
                <a:cxn ang="0">
                  <a:pos x="370" y="390"/>
                </a:cxn>
                <a:cxn ang="0">
                  <a:pos x="431" y="408"/>
                </a:cxn>
                <a:cxn ang="0">
                  <a:pos x="499" y="419"/>
                </a:cxn>
                <a:cxn ang="0">
                  <a:pos x="564" y="437"/>
                </a:cxn>
                <a:cxn ang="0">
                  <a:pos x="618" y="462"/>
                </a:cxn>
                <a:cxn ang="0">
                  <a:pos x="665" y="499"/>
                </a:cxn>
                <a:cxn ang="0">
                  <a:pos x="701" y="546"/>
                </a:cxn>
                <a:cxn ang="0">
                  <a:pos x="712" y="596"/>
                </a:cxn>
                <a:cxn ang="0">
                  <a:pos x="706" y="648"/>
                </a:cxn>
                <a:cxn ang="0">
                  <a:pos x="689" y="696"/>
                </a:cxn>
                <a:cxn ang="0">
                  <a:pos x="667" y="735"/>
                </a:cxn>
                <a:cxn ang="0">
                  <a:pos x="647" y="760"/>
                </a:cxn>
                <a:cxn ang="0">
                  <a:pos x="617" y="784"/>
                </a:cxn>
                <a:cxn ang="0">
                  <a:pos x="597" y="781"/>
                </a:cxn>
                <a:cxn ang="0">
                  <a:pos x="591" y="743"/>
                </a:cxn>
                <a:cxn ang="0">
                  <a:pos x="576" y="702"/>
                </a:cxn>
                <a:cxn ang="0">
                  <a:pos x="551" y="664"/>
                </a:cxn>
                <a:cxn ang="0">
                  <a:pos x="513" y="621"/>
                </a:cxn>
                <a:cxn ang="0">
                  <a:pos x="464" y="580"/>
                </a:cxn>
                <a:cxn ang="0">
                  <a:pos x="408" y="547"/>
                </a:cxn>
                <a:cxn ang="0">
                  <a:pos x="316" y="508"/>
                </a:cxn>
                <a:cxn ang="0">
                  <a:pos x="252" y="479"/>
                </a:cxn>
                <a:cxn ang="0">
                  <a:pos x="201" y="443"/>
                </a:cxn>
                <a:cxn ang="0">
                  <a:pos x="159" y="402"/>
                </a:cxn>
                <a:cxn ang="0">
                  <a:pos x="127" y="350"/>
                </a:cxn>
                <a:cxn ang="0">
                  <a:pos x="106" y="295"/>
                </a:cxn>
                <a:cxn ang="0">
                  <a:pos x="81" y="178"/>
                </a:cxn>
                <a:cxn ang="0">
                  <a:pos x="63" y="117"/>
                </a:cxn>
                <a:cxn ang="0">
                  <a:pos x="58" y="86"/>
                </a:cxn>
                <a:cxn ang="0">
                  <a:pos x="46" y="53"/>
                </a:cxn>
                <a:cxn ang="0">
                  <a:pos x="25" y="23"/>
                </a:cxn>
                <a:cxn ang="0">
                  <a:pos x="0" y="0"/>
                </a:cxn>
                <a:cxn ang="0">
                  <a:pos x="80" y="18"/>
                </a:cxn>
                <a:cxn ang="0">
                  <a:pos x="142" y="47"/>
                </a:cxn>
                <a:cxn ang="0">
                  <a:pos x="187" y="87"/>
                </a:cxn>
                <a:cxn ang="0">
                  <a:pos x="221" y="141"/>
                </a:cxn>
                <a:cxn ang="0">
                  <a:pos x="233" y="167"/>
                </a:cxn>
                <a:cxn ang="0">
                  <a:pos x="238" y="208"/>
                </a:cxn>
                <a:cxn ang="0">
                  <a:pos x="235" y="242"/>
                </a:cxn>
                <a:cxn ang="0">
                  <a:pos x="243" y="278"/>
                </a:cxn>
                <a:cxn ang="0">
                  <a:pos x="255" y="299"/>
                </a:cxn>
                <a:cxn ang="0">
                  <a:pos x="255" y="299"/>
                </a:cxn>
              </a:cxnLst>
              <a:rect l="0" t="0" r="r" b="b"/>
              <a:pathLst>
                <a:path w="712" h="800">
                  <a:moveTo>
                    <a:pt x="255" y="299"/>
                  </a:moveTo>
                  <a:lnTo>
                    <a:pt x="274" y="325"/>
                  </a:lnTo>
                  <a:lnTo>
                    <a:pt x="296" y="345"/>
                  </a:lnTo>
                  <a:lnTo>
                    <a:pt x="319" y="364"/>
                  </a:lnTo>
                  <a:lnTo>
                    <a:pt x="343" y="379"/>
                  </a:lnTo>
                  <a:lnTo>
                    <a:pt x="370" y="390"/>
                  </a:lnTo>
                  <a:lnTo>
                    <a:pt x="399" y="400"/>
                  </a:lnTo>
                  <a:lnTo>
                    <a:pt x="431" y="408"/>
                  </a:lnTo>
                  <a:lnTo>
                    <a:pt x="464" y="413"/>
                  </a:lnTo>
                  <a:lnTo>
                    <a:pt x="499" y="419"/>
                  </a:lnTo>
                  <a:lnTo>
                    <a:pt x="533" y="428"/>
                  </a:lnTo>
                  <a:lnTo>
                    <a:pt x="564" y="437"/>
                  </a:lnTo>
                  <a:lnTo>
                    <a:pt x="591" y="448"/>
                  </a:lnTo>
                  <a:lnTo>
                    <a:pt x="618" y="462"/>
                  </a:lnTo>
                  <a:lnTo>
                    <a:pt x="642" y="479"/>
                  </a:lnTo>
                  <a:lnTo>
                    <a:pt x="665" y="499"/>
                  </a:lnTo>
                  <a:lnTo>
                    <a:pt x="688" y="523"/>
                  </a:lnTo>
                  <a:lnTo>
                    <a:pt x="701" y="546"/>
                  </a:lnTo>
                  <a:lnTo>
                    <a:pt x="709" y="571"/>
                  </a:lnTo>
                  <a:lnTo>
                    <a:pt x="712" y="596"/>
                  </a:lnTo>
                  <a:lnTo>
                    <a:pt x="712" y="623"/>
                  </a:lnTo>
                  <a:lnTo>
                    <a:pt x="706" y="648"/>
                  </a:lnTo>
                  <a:lnTo>
                    <a:pt x="699" y="673"/>
                  </a:lnTo>
                  <a:lnTo>
                    <a:pt x="689" y="696"/>
                  </a:lnTo>
                  <a:lnTo>
                    <a:pt x="677" y="718"/>
                  </a:lnTo>
                  <a:lnTo>
                    <a:pt x="667" y="735"/>
                  </a:lnTo>
                  <a:lnTo>
                    <a:pt x="657" y="749"/>
                  </a:lnTo>
                  <a:lnTo>
                    <a:pt x="647" y="760"/>
                  </a:lnTo>
                  <a:lnTo>
                    <a:pt x="637" y="769"/>
                  </a:lnTo>
                  <a:lnTo>
                    <a:pt x="617" y="784"/>
                  </a:lnTo>
                  <a:lnTo>
                    <a:pt x="595" y="800"/>
                  </a:lnTo>
                  <a:lnTo>
                    <a:pt x="597" y="781"/>
                  </a:lnTo>
                  <a:lnTo>
                    <a:pt x="595" y="762"/>
                  </a:lnTo>
                  <a:lnTo>
                    <a:pt x="591" y="743"/>
                  </a:lnTo>
                  <a:lnTo>
                    <a:pt x="585" y="723"/>
                  </a:lnTo>
                  <a:lnTo>
                    <a:pt x="576" y="702"/>
                  </a:lnTo>
                  <a:lnTo>
                    <a:pt x="565" y="683"/>
                  </a:lnTo>
                  <a:lnTo>
                    <a:pt x="551" y="664"/>
                  </a:lnTo>
                  <a:lnTo>
                    <a:pt x="535" y="647"/>
                  </a:lnTo>
                  <a:lnTo>
                    <a:pt x="513" y="621"/>
                  </a:lnTo>
                  <a:lnTo>
                    <a:pt x="489" y="600"/>
                  </a:lnTo>
                  <a:lnTo>
                    <a:pt x="464" y="580"/>
                  </a:lnTo>
                  <a:lnTo>
                    <a:pt x="436" y="562"/>
                  </a:lnTo>
                  <a:lnTo>
                    <a:pt x="408" y="547"/>
                  </a:lnTo>
                  <a:lnTo>
                    <a:pt x="378" y="533"/>
                  </a:lnTo>
                  <a:lnTo>
                    <a:pt x="316" y="508"/>
                  </a:lnTo>
                  <a:lnTo>
                    <a:pt x="282" y="494"/>
                  </a:lnTo>
                  <a:lnTo>
                    <a:pt x="252" y="479"/>
                  </a:lnTo>
                  <a:lnTo>
                    <a:pt x="225" y="462"/>
                  </a:lnTo>
                  <a:lnTo>
                    <a:pt x="201" y="443"/>
                  </a:lnTo>
                  <a:lnTo>
                    <a:pt x="180" y="423"/>
                  </a:lnTo>
                  <a:lnTo>
                    <a:pt x="159" y="402"/>
                  </a:lnTo>
                  <a:lnTo>
                    <a:pt x="143" y="376"/>
                  </a:lnTo>
                  <a:lnTo>
                    <a:pt x="127" y="350"/>
                  </a:lnTo>
                  <a:lnTo>
                    <a:pt x="115" y="323"/>
                  </a:lnTo>
                  <a:lnTo>
                    <a:pt x="106" y="295"/>
                  </a:lnTo>
                  <a:lnTo>
                    <a:pt x="94" y="237"/>
                  </a:lnTo>
                  <a:lnTo>
                    <a:pt x="81" y="178"/>
                  </a:lnTo>
                  <a:lnTo>
                    <a:pt x="73" y="148"/>
                  </a:lnTo>
                  <a:lnTo>
                    <a:pt x="63" y="117"/>
                  </a:lnTo>
                  <a:lnTo>
                    <a:pt x="62" y="102"/>
                  </a:lnTo>
                  <a:lnTo>
                    <a:pt x="58" y="86"/>
                  </a:lnTo>
                  <a:lnTo>
                    <a:pt x="53" y="69"/>
                  </a:lnTo>
                  <a:lnTo>
                    <a:pt x="46" y="53"/>
                  </a:lnTo>
                  <a:lnTo>
                    <a:pt x="37" y="36"/>
                  </a:lnTo>
                  <a:lnTo>
                    <a:pt x="25" y="23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43" y="7"/>
                  </a:lnTo>
                  <a:lnTo>
                    <a:pt x="80" y="18"/>
                  </a:lnTo>
                  <a:lnTo>
                    <a:pt x="113" y="31"/>
                  </a:lnTo>
                  <a:lnTo>
                    <a:pt x="142" y="47"/>
                  </a:lnTo>
                  <a:lnTo>
                    <a:pt x="166" y="66"/>
                  </a:lnTo>
                  <a:lnTo>
                    <a:pt x="187" y="87"/>
                  </a:lnTo>
                  <a:lnTo>
                    <a:pt x="206" y="112"/>
                  </a:lnTo>
                  <a:lnTo>
                    <a:pt x="221" y="141"/>
                  </a:lnTo>
                  <a:lnTo>
                    <a:pt x="228" y="155"/>
                  </a:lnTo>
                  <a:lnTo>
                    <a:pt x="233" y="167"/>
                  </a:lnTo>
                  <a:lnTo>
                    <a:pt x="238" y="189"/>
                  </a:lnTo>
                  <a:lnTo>
                    <a:pt x="238" y="208"/>
                  </a:lnTo>
                  <a:lnTo>
                    <a:pt x="236" y="226"/>
                  </a:lnTo>
                  <a:lnTo>
                    <a:pt x="235" y="242"/>
                  </a:lnTo>
                  <a:lnTo>
                    <a:pt x="236" y="260"/>
                  </a:lnTo>
                  <a:lnTo>
                    <a:pt x="243" y="278"/>
                  </a:lnTo>
                  <a:lnTo>
                    <a:pt x="248" y="288"/>
                  </a:lnTo>
                  <a:lnTo>
                    <a:pt x="255" y="299"/>
                  </a:lnTo>
                  <a:lnTo>
                    <a:pt x="253" y="297"/>
                  </a:lnTo>
                  <a:lnTo>
                    <a:pt x="255" y="299"/>
                  </a:lnTo>
                  <a:close/>
                </a:path>
              </a:pathLst>
            </a:custGeom>
            <a:solidFill>
              <a:srgbClr val="88B4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0" name="Freeform 116"/>
            <p:cNvSpPr>
              <a:spLocks/>
            </p:cNvSpPr>
            <p:nvPr/>
          </p:nvSpPr>
          <p:spPr bwMode="auto">
            <a:xfrm>
              <a:off x="5028" y="1209"/>
              <a:ext cx="172" cy="195"/>
            </a:xfrm>
            <a:custGeom>
              <a:avLst/>
              <a:gdLst/>
              <a:ahLst/>
              <a:cxnLst>
                <a:cxn ang="0">
                  <a:pos x="254" y="315"/>
                </a:cxn>
                <a:cxn ang="0">
                  <a:pos x="296" y="354"/>
                </a:cxn>
                <a:cxn ang="0">
                  <a:pos x="346" y="382"/>
                </a:cxn>
                <a:cxn ang="0">
                  <a:pos x="406" y="400"/>
                </a:cxn>
                <a:cxn ang="0">
                  <a:pos x="473" y="414"/>
                </a:cxn>
                <a:cxn ang="0">
                  <a:pos x="536" y="430"/>
                </a:cxn>
                <a:cxn ang="0">
                  <a:pos x="593" y="455"/>
                </a:cxn>
                <a:cxn ang="0">
                  <a:pos x="643" y="491"/>
                </a:cxn>
                <a:cxn ang="0">
                  <a:pos x="679" y="535"/>
                </a:cxn>
                <a:cxn ang="0">
                  <a:pos x="690" y="584"/>
                </a:cxn>
                <a:cxn ang="0">
                  <a:pos x="687" y="633"/>
                </a:cxn>
                <a:cxn ang="0">
                  <a:pos x="672" y="680"/>
                </a:cxn>
                <a:cxn ang="0">
                  <a:pos x="653" y="718"/>
                </a:cxn>
                <a:cxn ang="0">
                  <a:pos x="636" y="743"/>
                </a:cxn>
                <a:cxn ang="0">
                  <a:pos x="607" y="769"/>
                </a:cxn>
                <a:cxn ang="0">
                  <a:pos x="586" y="783"/>
                </a:cxn>
                <a:cxn ang="0">
                  <a:pos x="584" y="743"/>
                </a:cxn>
                <a:cxn ang="0">
                  <a:pos x="571" y="703"/>
                </a:cxn>
                <a:cxn ang="0">
                  <a:pos x="547" y="662"/>
                </a:cxn>
                <a:cxn ang="0">
                  <a:pos x="489" y="603"/>
                </a:cxn>
                <a:cxn ang="0">
                  <a:pos x="437" y="561"/>
                </a:cxn>
                <a:cxn ang="0">
                  <a:pos x="353" y="515"/>
                </a:cxn>
                <a:cxn ang="0">
                  <a:pos x="263" y="475"/>
                </a:cxn>
                <a:cxn ang="0">
                  <a:pos x="209" y="445"/>
                </a:cxn>
                <a:cxn ang="0">
                  <a:pos x="164" y="409"/>
                </a:cxn>
                <a:cxn ang="0">
                  <a:pos x="130" y="362"/>
                </a:cxn>
                <a:cxn ang="0">
                  <a:pos x="105" y="307"/>
                </a:cxn>
                <a:cxn ang="0">
                  <a:pos x="83" y="223"/>
                </a:cxn>
                <a:cxn ang="0">
                  <a:pos x="61" y="133"/>
                </a:cxn>
                <a:cxn ang="0">
                  <a:pos x="49" y="89"/>
                </a:cxn>
                <a:cxn ang="0">
                  <a:pos x="38" y="46"/>
                </a:cxn>
                <a:cxn ang="0">
                  <a:pos x="22" y="19"/>
                </a:cxn>
                <a:cxn ang="0">
                  <a:pos x="0" y="0"/>
                </a:cxn>
                <a:cxn ang="0">
                  <a:pos x="73" y="21"/>
                </a:cxn>
                <a:cxn ang="0">
                  <a:pos x="130" y="50"/>
                </a:cxn>
                <a:cxn ang="0">
                  <a:pos x="173" y="89"/>
                </a:cxn>
                <a:cxn ang="0">
                  <a:pos x="205" y="139"/>
                </a:cxn>
                <a:cxn ang="0">
                  <a:pos x="215" y="165"/>
                </a:cxn>
                <a:cxn ang="0">
                  <a:pos x="220" y="204"/>
                </a:cxn>
                <a:cxn ang="0">
                  <a:pos x="217" y="237"/>
                </a:cxn>
                <a:cxn ang="0">
                  <a:pos x="225" y="271"/>
                </a:cxn>
                <a:cxn ang="0">
                  <a:pos x="236" y="290"/>
                </a:cxn>
                <a:cxn ang="0">
                  <a:pos x="236" y="290"/>
                </a:cxn>
              </a:cxnLst>
              <a:rect l="0" t="0" r="r" b="b"/>
              <a:pathLst>
                <a:path w="690" h="783">
                  <a:moveTo>
                    <a:pt x="236" y="290"/>
                  </a:moveTo>
                  <a:lnTo>
                    <a:pt x="254" y="315"/>
                  </a:lnTo>
                  <a:lnTo>
                    <a:pt x="273" y="335"/>
                  </a:lnTo>
                  <a:lnTo>
                    <a:pt x="296" y="354"/>
                  </a:lnTo>
                  <a:lnTo>
                    <a:pt x="320" y="369"/>
                  </a:lnTo>
                  <a:lnTo>
                    <a:pt x="346" y="382"/>
                  </a:lnTo>
                  <a:lnTo>
                    <a:pt x="375" y="392"/>
                  </a:lnTo>
                  <a:lnTo>
                    <a:pt x="406" y="400"/>
                  </a:lnTo>
                  <a:lnTo>
                    <a:pt x="437" y="406"/>
                  </a:lnTo>
                  <a:lnTo>
                    <a:pt x="473" y="414"/>
                  </a:lnTo>
                  <a:lnTo>
                    <a:pt x="505" y="421"/>
                  </a:lnTo>
                  <a:lnTo>
                    <a:pt x="536" y="430"/>
                  </a:lnTo>
                  <a:lnTo>
                    <a:pt x="565" y="441"/>
                  </a:lnTo>
                  <a:lnTo>
                    <a:pt x="593" y="455"/>
                  </a:lnTo>
                  <a:lnTo>
                    <a:pt x="618" y="472"/>
                  </a:lnTo>
                  <a:lnTo>
                    <a:pt x="643" y="491"/>
                  </a:lnTo>
                  <a:lnTo>
                    <a:pt x="666" y="513"/>
                  </a:lnTo>
                  <a:lnTo>
                    <a:pt x="679" y="535"/>
                  </a:lnTo>
                  <a:lnTo>
                    <a:pt x="687" y="559"/>
                  </a:lnTo>
                  <a:lnTo>
                    <a:pt x="690" y="584"/>
                  </a:lnTo>
                  <a:lnTo>
                    <a:pt x="690" y="609"/>
                  </a:lnTo>
                  <a:lnTo>
                    <a:pt x="687" y="633"/>
                  </a:lnTo>
                  <a:lnTo>
                    <a:pt x="681" y="657"/>
                  </a:lnTo>
                  <a:lnTo>
                    <a:pt x="672" y="680"/>
                  </a:lnTo>
                  <a:lnTo>
                    <a:pt x="663" y="700"/>
                  </a:lnTo>
                  <a:lnTo>
                    <a:pt x="653" y="718"/>
                  </a:lnTo>
                  <a:lnTo>
                    <a:pt x="644" y="732"/>
                  </a:lnTo>
                  <a:lnTo>
                    <a:pt x="636" y="743"/>
                  </a:lnTo>
                  <a:lnTo>
                    <a:pt x="625" y="753"/>
                  </a:lnTo>
                  <a:lnTo>
                    <a:pt x="607" y="769"/>
                  </a:lnTo>
                  <a:lnTo>
                    <a:pt x="596" y="776"/>
                  </a:lnTo>
                  <a:lnTo>
                    <a:pt x="586" y="783"/>
                  </a:lnTo>
                  <a:lnTo>
                    <a:pt x="586" y="764"/>
                  </a:lnTo>
                  <a:lnTo>
                    <a:pt x="584" y="743"/>
                  </a:lnTo>
                  <a:lnTo>
                    <a:pt x="579" y="723"/>
                  </a:lnTo>
                  <a:lnTo>
                    <a:pt x="571" y="703"/>
                  </a:lnTo>
                  <a:lnTo>
                    <a:pt x="560" y="683"/>
                  </a:lnTo>
                  <a:lnTo>
                    <a:pt x="547" y="662"/>
                  </a:lnTo>
                  <a:lnTo>
                    <a:pt x="531" y="645"/>
                  </a:lnTo>
                  <a:lnTo>
                    <a:pt x="489" y="603"/>
                  </a:lnTo>
                  <a:lnTo>
                    <a:pt x="464" y="582"/>
                  </a:lnTo>
                  <a:lnTo>
                    <a:pt x="437" y="561"/>
                  </a:lnTo>
                  <a:lnTo>
                    <a:pt x="409" y="545"/>
                  </a:lnTo>
                  <a:lnTo>
                    <a:pt x="353" y="515"/>
                  </a:lnTo>
                  <a:lnTo>
                    <a:pt x="294" y="489"/>
                  </a:lnTo>
                  <a:lnTo>
                    <a:pt x="263" y="475"/>
                  </a:lnTo>
                  <a:lnTo>
                    <a:pt x="234" y="462"/>
                  </a:lnTo>
                  <a:lnTo>
                    <a:pt x="209" y="445"/>
                  </a:lnTo>
                  <a:lnTo>
                    <a:pt x="186" y="427"/>
                  </a:lnTo>
                  <a:lnTo>
                    <a:pt x="164" y="409"/>
                  </a:lnTo>
                  <a:lnTo>
                    <a:pt x="147" y="386"/>
                  </a:lnTo>
                  <a:lnTo>
                    <a:pt x="130" y="362"/>
                  </a:lnTo>
                  <a:lnTo>
                    <a:pt x="115" y="334"/>
                  </a:lnTo>
                  <a:lnTo>
                    <a:pt x="105" y="307"/>
                  </a:lnTo>
                  <a:lnTo>
                    <a:pt x="96" y="280"/>
                  </a:lnTo>
                  <a:lnTo>
                    <a:pt x="83" y="223"/>
                  </a:lnTo>
                  <a:lnTo>
                    <a:pt x="70" y="163"/>
                  </a:lnTo>
                  <a:lnTo>
                    <a:pt x="61" y="133"/>
                  </a:lnTo>
                  <a:lnTo>
                    <a:pt x="49" y="103"/>
                  </a:lnTo>
                  <a:lnTo>
                    <a:pt x="49" y="89"/>
                  </a:lnTo>
                  <a:lnTo>
                    <a:pt x="47" y="75"/>
                  </a:lnTo>
                  <a:lnTo>
                    <a:pt x="38" y="46"/>
                  </a:lnTo>
                  <a:lnTo>
                    <a:pt x="30" y="32"/>
                  </a:lnTo>
                  <a:lnTo>
                    <a:pt x="22" y="19"/>
                  </a:lnTo>
                  <a:lnTo>
                    <a:pt x="11" y="9"/>
                  </a:lnTo>
                  <a:lnTo>
                    <a:pt x="0" y="0"/>
                  </a:lnTo>
                  <a:lnTo>
                    <a:pt x="39" y="9"/>
                  </a:lnTo>
                  <a:lnTo>
                    <a:pt x="73" y="21"/>
                  </a:lnTo>
                  <a:lnTo>
                    <a:pt x="104" y="33"/>
                  </a:lnTo>
                  <a:lnTo>
                    <a:pt x="130" y="50"/>
                  </a:lnTo>
                  <a:lnTo>
                    <a:pt x="153" y="67"/>
                  </a:lnTo>
                  <a:lnTo>
                    <a:pt x="173" y="89"/>
                  </a:lnTo>
                  <a:lnTo>
                    <a:pt x="190" y="113"/>
                  </a:lnTo>
                  <a:lnTo>
                    <a:pt x="205" y="139"/>
                  </a:lnTo>
                  <a:lnTo>
                    <a:pt x="211" y="152"/>
                  </a:lnTo>
                  <a:lnTo>
                    <a:pt x="215" y="165"/>
                  </a:lnTo>
                  <a:lnTo>
                    <a:pt x="220" y="185"/>
                  </a:lnTo>
                  <a:lnTo>
                    <a:pt x="220" y="204"/>
                  </a:lnTo>
                  <a:lnTo>
                    <a:pt x="219" y="220"/>
                  </a:lnTo>
                  <a:lnTo>
                    <a:pt x="217" y="237"/>
                  </a:lnTo>
                  <a:lnTo>
                    <a:pt x="219" y="253"/>
                  </a:lnTo>
                  <a:lnTo>
                    <a:pt x="225" y="271"/>
                  </a:lnTo>
                  <a:lnTo>
                    <a:pt x="230" y="280"/>
                  </a:lnTo>
                  <a:lnTo>
                    <a:pt x="236" y="290"/>
                  </a:lnTo>
                  <a:lnTo>
                    <a:pt x="234" y="290"/>
                  </a:lnTo>
                  <a:lnTo>
                    <a:pt x="236" y="290"/>
                  </a:lnTo>
                  <a:close/>
                </a:path>
              </a:pathLst>
            </a:custGeom>
            <a:solidFill>
              <a:srgbClr val="91BA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1" name="Freeform 117"/>
            <p:cNvSpPr>
              <a:spLocks/>
            </p:cNvSpPr>
            <p:nvPr/>
          </p:nvSpPr>
          <p:spPr bwMode="auto">
            <a:xfrm>
              <a:off x="5031" y="1210"/>
              <a:ext cx="168" cy="191"/>
            </a:xfrm>
            <a:custGeom>
              <a:avLst/>
              <a:gdLst/>
              <a:ahLst/>
              <a:cxnLst>
                <a:cxn ang="0">
                  <a:pos x="235" y="306"/>
                </a:cxn>
                <a:cxn ang="0">
                  <a:pos x="275" y="345"/>
                </a:cxn>
                <a:cxn ang="0">
                  <a:pos x="324" y="373"/>
                </a:cxn>
                <a:cxn ang="0">
                  <a:pos x="380" y="392"/>
                </a:cxn>
                <a:cxn ang="0">
                  <a:pos x="477" y="414"/>
                </a:cxn>
                <a:cxn ang="0">
                  <a:pos x="538" y="435"/>
                </a:cxn>
                <a:cxn ang="0">
                  <a:pos x="594" y="462"/>
                </a:cxn>
                <a:cxn ang="0">
                  <a:pos x="642" y="503"/>
                </a:cxn>
                <a:cxn ang="0">
                  <a:pos x="666" y="547"/>
                </a:cxn>
                <a:cxn ang="0">
                  <a:pos x="672" y="595"/>
                </a:cxn>
                <a:cxn ang="0">
                  <a:pos x="666" y="643"/>
                </a:cxn>
                <a:cxn ang="0">
                  <a:pos x="650" y="685"/>
                </a:cxn>
                <a:cxn ang="0">
                  <a:pos x="631" y="716"/>
                </a:cxn>
                <a:cxn ang="0">
                  <a:pos x="615" y="738"/>
                </a:cxn>
                <a:cxn ang="0">
                  <a:pos x="578" y="763"/>
                </a:cxn>
                <a:cxn ang="0">
                  <a:pos x="575" y="723"/>
                </a:cxn>
                <a:cxn ang="0">
                  <a:pos x="558" y="682"/>
                </a:cxn>
                <a:cxn ang="0">
                  <a:pos x="530" y="642"/>
                </a:cxn>
                <a:cxn ang="0">
                  <a:pos x="492" y="605"/>
                </a:cxn>
                <a:cxn ang="0">
                  <a:pos x="439" y="562"/>
                </a:cxn>
                <a:cxn ang="0">
                  <a:pos x="327" y="497"/>
                </a:cxn>
                <a:cxn ang="0">
                  <a:pos x="241" y="459"/>
                </a:cxn>
                <a:cxn ang="0">
                  <a:pos x="190" y="428"/>
                </a:cxn>
                <a:cxn ang="0">
                  <a:pos x="150" y="392"/>
                </a:cxn>
                <a:cxn ang="0">
                  <a:pos x="118" y="347"/>
                </a:cxn>
                <a:cxn ang="0">
                  <a:pos x="94" y="294"/>
                </a:cxn>
                <a:cxn ang="0">
                  <a:pos x="74" y="208"/>
                </a:cxn>
                <a:cxn ang="0">
                  <a:pos x="49" y="118"/>
                </a:cxn>
                <a:cxn ang="0">
                  <a:pos x="38" y="76"/>
                </a:cxn>
                <a:cxn ang="0">
                  <a:pos x="30" y="39"/>
                </a:cxn>
                <a:cxn ang="0">
                  <a:pos x="9" y="8"/>
                </a:cxn>
                <a:cxn ang="0">
                  <a:pos x="36" y="9"/>
                </a:cxn>
                <a:cxn ang="0">
                  <a:pos x="96" y="33"/>
                </a:cxn>
                <a:cxn ang="0">
                  <a:pos x="141" y="67"/>
                </a:cxn>
                <a:cxn ang="0">
                  <a:pos x="175" y="111"/>
                </a:cxn>
                <a:cxn ang="0">
                  <a:pos x="194" y="150"/>
                </a:cxn>
                <a:cxn ang="0">
                  <a:pos x="203" y="181"/>
                </a:cxn>
                <a:cxn ang="0">
                  <a:pos x="202" y="230"/>
                </a:cxn>
                <a:cxn ang="0">
                  <a:pos x="208" y="263"/>
                </a:cxn>
                <a:cxn ang="0">
                  <a:pos x="218" y="282"/>
                </a:cxn>
                <a:cxn ang="0">
                  <a:pos x="218" y="282"/>
                </a:cxn>
              </a:cxnLst>
              <a:rect l="0" t="0" r="r" b="b"/>
              <a:pathLst>
                <a:path w="672" h="763">
                  <a:moveTo>
                    <a:pt x="218" y="282"/>
                  </a:moveTo>
                  <a:lnTo>
                    <a:pt x="235" y="306"/>
                  </a:lnTo>
                  <a:lnTo>
                    <a:pt x="254" y="327"/>
                  </a:lnTo>
                  <a:lnTo>
                    <a:pt x="275" y="345"/>
                  </a:lnTo>
                  <a:lnTo>
                    <a:pt x="299" y="360"/>
                  </a:lnTo>
                  <a:lnTo>
                    <a:pt x="324" y="373"/>
                  </a:lnTo>
                  <a:lnTo>
                    <a:pt x="352" y="384"/>
                  </a:lnTo>
                  <a:lnTo>
                    <a:pt x="380" y="392"/>
                  </a:lnTo>
                  <a:lnTo>
                    <a:pt x="410" y="398"/>
                  </a:lnTo>
                  <a:lnTo>
                    <a:pt x="477" y="414"/>
                  </a:lnTo>
                  <a:lnTo>
                    <a:pt x="509" y="423"/>
                  </a:lnTo>
                  <a:lnTo>
                    <a:pt x="538" y="435"/>
                  </a:lnTo>
                  <a:lnTo>
                    <a:pt x="567" y="447"/>
                  </a:lnTo>
                  <a:lnTo>
                    <a:pt x="594" y="462"/>
                  </a:lnTo>
                  <a:lnTo>
                    <a:pt x="619" y="481"/>
                  </a:lnTo>
                  <a:lnTo>
                    <a:pt x="642" y="503"/>
                  </a:lnTo>
                  <a:lnTo>
                    <a:pt x="655" y="524"/>
                  </a:lnTo>
                  <a:lnTo>
                    <a:pt x="666" y="547"/>
                  </a:lnTo>
                  <a:lnTo>
                    <a:pt x="671" y="570"/>
                  </a:lnTo>
                  <a:lnTo>
                    <a:pt x="672" y="595"/>
                  </a:lnTo>
                  <a:lnTo>
                    <a:pt x="669" y="619"/>
                  </a:lnTo>
                  <a:lnTo>
                    <a:pt x="666" y="643"/>
                  </a:lnTo>
                  <a:lnTo>
                    <a:pt x="658" y="665"/>
                  </a:lnTo>
                  <a:lnTo>
                    <a:pt x="650" y="685"/>
                  </a:lnTo>
                  <a:lnTo>
                    <a:pt x="640" y="701"/>
                  </a:lnTo>
                  <a:lnTo>
                    <a:pt x="631" y="716"/>
                  </a:lnTo>
                  <a:lnTo>
                    <a:pt x="623" y="728"/>
                  </a:lnTo>
                  <a:lnTo>
                    <a:pt x="615" y="738"/>
                  </a:lnTo>
                  <a:lnTo>
                    <a:pt x="597" y="753"/>
                  </a:lnTo>
                  <a:lnTo>
                    <a:pt x="578" y="763"/>
                  </a:lnTo>
                  <a:lnTo>
                    <a:pt x="578" y="743"/>
                  </a:lnTo>
                  <a:lnTo>
                    <a:pt x="575" y="723"/>
                  </a:lnTo>
                  <a:lnTo>
                    <a:pt x="568" y="703"/>
                  </a:lnTo>
                  <a:lnTo>
                    <a:pt x="558" y="682"/>
                  </a:lnTo>
                  <a:lnTo>
                    <a:pt x="547" y="662"/>
                  </a:lnTo>
                  <a:lnTo>
                    <a:pt x="530" y="642"/>
                  </a:lnTo>
                  <a:lnTo>
                    <a:pt x="513" y="623"/>
                  </a:lnTo>
                  <a:lnTo>
                    <a:pt x="492" y="605"/>
                  </a:lnTo>
                  <a:lnTo>
                    <a:pt x="466" y="582"/>
                  </a:lnTo>
                  <a:lnTo>
                    <a:pt x="439" y="562"/>
                  </a:lnTo>
                  <a:lnTo>
                    <a:pt x="384" y="527"/>
                  </a:lnTo>
                  <a:lnTo>
                    <a:pt x="327" y="497"/>
                  </a:lnTo>
                  <a:lnTo>
                    <a:pt x="271" y="471"/>
                  </a:lnTo>
                  <a:lnTo>
                    <a:pt x="241" y="459"/>
                  </a:lnTo>
                  <a:lnTo>
                    <a:pt x="214" y="443"/>
                  </a:lnTo>
                  <a:lnTo>
                    <a:pt x="190" y="428"/>
                  </a:lnTo>
                  <a:lnTo>
                    <a:pt x="169" y="412"/>
                  </a:lnTo>
                  <a:lnTo>
                    <a:pt x="150" y="392"/>
                  </a:lnTo>
                  <a:lnTo>
                    <a:pt x="134" y="371"/>
                  </a:lnTo>
                  <a:lnTo>
                    <a:pt x="118" y="347"/>
                  </a:lnTo>
                  <a:lnTo>
                    <a:pt x="105" y="321"/>
                  </a:lnTo>
                  <a:lnTo>
                    <a:pt x="94" y="294"/>
                  </a:lnTo>
                  <a:lnTo>
                    <a:pt x="87" y="267"/>
                  </a:lnTo>
                  <a:lnTo>
                    <a:pt x="74" y="208"/>
                  </a:lnTo>
                  <a:lnTo>
                    <a:pt x="59" y="147"/>
                  </a:lnTo>
                  <a:lnTo>
                    <a:pt x="49" y="118"/>
                  </a:lnTo>
                  <a:lnTo>
                    <a:pt x="36" y="87"/>
                  </a:lnTo>
                  <a:lnTo>
                    <a:pt x="38" y="76"/>
                  </a:lnTo>
                  <a:lnTo>
                    <a:pt x="36" y="63"/>
                  </a:lnTo>
                  <a:lnTo>
                    <a:pt x="30" y="39"/>
                  </a:lnTo>
                  <a:lnTo>
                    <a:pt x="17" y="16"/>
                  </a:lnTo>
                  <a:lnTo>
                    <a:pt x="9" y="8"/>
                  </a:lnTo>
                  <a:lnTo>
                    <a:pt x="0" y="0"/>
                  </a:lnTo>
                  <a:lnTo>
                    <a:pt x="36" y="9"/>
                  </a:lnTo>
                  <a:lnTo>
                    <a:pt x="68" y="20"/>
                  </a:lnTo>
                  <a:lnTo>
                    <a:pt x="96" y="33"/>
                  </a:lnTo>
                  <a:lnTo>
                    <a:pt x="120" y="49"/>
                  </a:lnTo>
                  <a:lnTo>
                    <a:pt x="141" y="67"/>
                  </a:lnTo>
                  <a:lnTo>
                    <a:pt x="160" y="87"/>
                  </a:lnTo>
                  <a:lnTo>
                    <a:pt x="175" y="111"/>
                  </a:lnTo>
                  <a:lnTo>
                    <a:pt x="189" y="138"/>
                  </a:lnTo>
                  <a:lnTo>
                    <a:pt x="194" y="150"/>
                  </a:lnTo>
                  <a:lnTo>
                    <a:pt x="199" y="162"/>
                  </a:lnTo>
                  <a:lnTo>
                    <a:pt x="203" y="181"/>
                  </a:lnTo>
                  <a:lnTo>
                    <a:pt x="203" y="215"/>
                  </a:lnTo>
                  <a:lnTo>
                    <a:pt x="202" y="230"/>
                  </a:lnTo>
                  <a:lnTo>
                    <a:pt x="203" y="245"/>
                  </a:lnTo>
                  <a:lnTo>
                    <a:pt x="208" y="263"/>
                  </a:lnTo>
                  <a:lnTo>
                    <a:pt x="212" y="272"/>
                  </a:lnTo>
                  <a:lnTo>
                    <a:pt x="218" y="282"/>
                  </a:lnTo>
                  <a:lnTo>
                    <a:pt x="218" y="279"/>
                  </a:lnTo>
                  <a:lnTo>
                    <a:pt x="218" y="282"/>
                  </a:lnTo>
                  <a:close/>
                </a:path>
              </a:pathLst>
            </a:custGeom>
            <a:solidFill>
              <a:srgbClr val="9AC0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2" name="Freeform 118"/>
            <p:cNvSpPr>
              <a:spLocks/>
            </p:cNvSpPr>
            <p:nvPr/>
          </p:nvSpPr>
          <p:spPr bwMode="auto">
            <a:xfrm>
              <a:off x="5034" y="1212"/>
              <a:ext cx="163" cy="187"/>
            </a:xfrm>
            <a:custGeom>
              <a:avLst/>
              <a:gdLst/>
              <a:ahLst/>
              <a:cxnLst>
                <a:cxn ang="0">
                  <a:pos x="214" y="295"/>
                </a:cxn>
                <a:cxn ang="0">
                  <a:pos x="254" y="336"/>
                </a:cxn>
                <a:cxn ang="0">
                  <a:pos x="302" y="365"/>
                </a:cxn>
                <a:cxn ang="0">
                  <a:pos x="355" y="384"/>
                </a:cxn>
                <a:cxn ang="0">
                  <a:pos x="449" y="406"/>
                </a:cxn>
                <a:cxn ang="0">
                  <a:pos x="510" y="427"/>
                </a:cxn>
                <a:cxn ang="0">
                  <a:pos x="567" y="453"/>
                </a:cxn>
                <a:cxn ang="0">
                  <a:pos x="617" y="492"/>
                </a:cxn>
                <a:cxn ang="0">
                  <a:pos x="643" y="534"/>
                </a:cxn>
                <a:cxn ang="0">
                  <a:pos x="652" y="581"/>
                </a:cxn>
                <a:cxn ang="0">
                  <a:pos x="648" y="626"/>
                </a:cxn>
                <a:cxn ang="0">
                  <a:pos x="634" y="665"/>
                </a:cxn>
                <a:cxn ang="0">
                  <a:pos x="617" y="698"/>
                </a:cxn>
                <a:cxn ang="0">
                  <a:pos x="602" y="721"/>
                </a:cxn>
                <a:cxn ang="0">
                  <a:pos x="571" y="745"/>
                </a:cxn>
                <a:cxn ang="0">
                  <a:pos x="564" y="702"/>
                </a:cxn>
                <a:cxn ang="0">
                  <a:pos x="544" y="659"/>
                </a:cxn>
                <a:cxn ang="0">
                  <a:pos x="513" y="620"/>
                </a:cxn>
                <a:cxn ang="0">
                  <a:pos x="470" y="585"/>
                </a:cxn>
                <a:cxn ang="0">
                  <a:pos x="413" y="543"/>
                </a:cxn>
                <a:cxn ang="0">
                  <a:pos x="299" y="480"/>
                </a:cxn>
                <a:cxn ang="0">
                  <a:pos x="219" y="441"/>
                </a:cxn>
                <a:cxn ang="0">
                  <a:pos x="173" y="411"/>
                </a:cxn>
                <a:cxn ang="0">
                  <a:pos x="136" y="375"/>
                </a:cxn>
                <a:cxn ang="0">
                  <a:pos x="107" y="331"/>
                </a:cxn>
                <a:cxn ang="0">
                  <a:pos x="84" y="280"/>
                </a:cxn>
                <a:cxn ang="0">
                  <a:pos x="70" y="222"/>
                </a:cxn>
                <a:cxn ang="0">
                  <a:pos x="48" y="131"/>
                </a:cxn>
                <a:cxn ang="0">
                  <a:pos x="22" y="72"/>
                </a:cxn>
                <a:cxn ang="0">
                  <a:pos x="25" y="51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63" y="21"/>
                </a:cxn>
                <a:cxn ang="0">
                  <a:pos x="110" y="51"/>
                </a:cxn>
                <a:cxn ang="0">
                  <a:pos x="146" y="89"/>
                </a:cxn>
                <a:cxn ang="0">
                  <a:pos x="173" y="137"/>
                </a:cxn>
                <a:cxn ang="0">
                  <a:pos x="184" y="176"/>
                </a:cxn>
                <a:cxn ang="0">
                  <a:pos x="184" y="208"/>
                </a:cxn>
                <a:cxn ang="0">
                  <a:pos x="185" y="237"/>
                </a:cxn>
                <a:cxn ang="0">
                  <a:pos x="199" y="271"/>
                </a:cxn>
              </a:cxnLst>
              <a:rect l="0" t="0" r="r" b="b"/>
              <a:pathLst>
                <a:path w="652" h="745">
                  <a:moveTo>
                    <a:pt x="199" y="271"/>
                  </a:moveTo>
                  <a:lnTo>
                    <a:pt x="214" y="295"/>
                  </a:lnTo>
                  <a:lnTo>
                    <a:pt x="232" y="317"/>
                  </a:lnTo>
                  <a:lnTo>
                    <a:pt x="254" y="336"/>
                  </a:lnTo>
                  <a:lnTo>
                    <a:pt x="276" y="351"/>
                  </a:lnTo>
                  <a:lnTo>
                    <a:pt x="302" y="365"/>
                  </a:lnTo>
                  <a:lnTo>
                    <a:pt x="328" y="375"/>
                  </a:lnTo>
                  <a:lnTo>
                    <a:pt x="355" y="384"/>
                  </a:lnTo>
                  <a:lnTo>
                    <a:pt x="384" y="390"/>
                  </a:lnTo>
                  <a:lnTo>
                    <a:pt x="449" y="406"/>
                  </a:lnTo>
                  <a:lnTo>
                    <a:pt x="481" y="415"/>
                  </a:lnTo>
                  <a:lnTo>
                    <a:pt x="510" y="427"/>
                  </a:lnTo>
                  <a:lnTo>
                    <a:pt x="539" y="438"/>
                  </a:lnTo>
                  <a:lnTo>
                    <a:pt x="567" y="453"/>
                  </a:lnTo>
                  <a:lnTo>
                    <a:pt x="593" y="471"/>
                  </a:lnTo>
                  <a:lnTo>
                    <a:pt x="617" y="492"/>
                  </a:lnTo>
                  <a:lnTo>
                    <a:pt x="633" y="513"/>
                  </a:lnTo>
                  <a:lnTo>
                    <a:pt x="643" y="534"/>
                  </a:lnTo>
                  <a:lnTo>
                    <a:pt x="649" y="557"/>
                  </a:lnTo>
                  <a:lnTo>
                    <a:pt x="652" y="581"/>
                  </a:lnTo>
                  <a:lnTo>
                    <a:pt x="650" y="604"/>
                  </a:lnTo>
                  <a:lnTo>
                    <a:pt x="648" y="626"/>
                  </a:lnTo>
                  <a:lnTo>
                    <a:pt x="641" y="646"/>
                  </a:lnTo>
                  <a:lnTo>
                    <a:pt x="634" y="665"/>
                  </a:lnTo>
                  <a:lnTo>
                    <a:pt x="626" y="683"/>
                  </a:lnTo>
                  <a:lnTo>
                    <a:pt x="617" y="698"/>
                  </a:lnTo>
                  <a:lnTo>
                    <a:pt x="610" y="710"/>
                  </a:lnTo>
                  <a:lnTo>
                    <a:pt x="602" y="721"/>
                  </a:lnTo>
                  <a:lnTo>
                    <a:pt x="586" y="735"/>
                  </a:lnTo>
                  <a:lnTo>
                    <a:pt x="571" y="745"/>
                  </a:lnTo>
                  <a:lnTo>
                    <a:pt x="569" y="724"/>
                  </a:lnTo>
                  <a:lnTo>
                    <a:pt x="564" y="702"/>
                  </a:lnTo>
                  <a:lnTo>
                    <a:pt x="556" y="681"/>
                  </a:lnTo>
                  <a:lnTo>
                    <a:pt x="544" y="659"/>
                  </a:lnTo>
                  <a:lnTo>
                    <a:pt x="529" y="639"/>
                  </a:lnTo>
                  <a:lnTo>
                    <a:pt x="513" y="620"/>
                  </a:lnTo>
                  <a:lnTo>
                    <a:pt x="492" y="601"/>
                  </a:lnTo>
                  <a:lnTo>
                    <a:pt x="470" y="585"/>
                  </a:lnTo>
                  <a:lnTo>
                    <a:pt x="441" y="563"/>
                  </a:lnTo>
                  <a:lnTo>
                    <a:pt x="413" y="543"/>
                  </a:lnTo>
                  <a:lnTo>
                    <a:pt x="356" y="509"/>
                  </a:lnTo>
                  <a:lnTo>
                    <a:pt x="299" y="480"/>
                  </a:lnTo>
                  <a:lnTo>
                    <a:pt x="246" y="453"/>
                  </a:lnTo>
                  <a:lnTo>
                    <a:pt x="219" y="441"/>
                  </a:lnTo>
                  <a:lnTo>
                    <a:pt x="194" y="427"/>
                  </a:lnTo>
                  <a:lnTo>
                    <a:pt x="173" y="411"/>
                  </a:lnTo>
                  <a:lnTo>
                    <a:pt x="154" y="394"/>
                  </a:lnTo>
                  <a:lnTo>
                    <a:pt x="136" y="375"/>
                  </a:lnTo>
                  <a:lnTo>
                    <a:pt x="121" y="353"/>
                  </a:lnTo>
                  <a:lnTo>
                    <a:pt x="107" y="331"/>
                  </a:lnTo>
                  <a:lnTo>
                    <a:pt x="94" y="305"/>
                  </a:lnTo>
                  <a:lnTo>
                    <a:pt x="84" y="280"/>
                  </a:lnTo>
                  <a:lnTo>
                    <a:pt x="77" y="252"/>
                  </a:lnTo>
                  <a:lnTo>
                    <a:pt x="70" y="222"/>
                  </a:lnTo>
                  <a:lnTo>
                    <a:pt x="64" y="193"/>
                  </a:lnTo>
                  <a:lnTo>
                    <a:pt x="48" y="131"/>
                  </a:lnTo>
                  <a:lnTo>
                    <a:pt x="36" y="101"/>
                  </a:lnTo>
                  <a:lnTo>
                    <a:pt x="22" y="72"/>
                  </a:lnTo>
                  <a:lnTo>
                    <a:pt x="25" y="61"/>
                  </a:lnTo>
                  <a:lnTo>
                    <a:pt x="25" y="51"/>
                  </a:lnTo>
                  <a:lnTo>
                    <a:pt x="22" y="31"/>
                  </a:lnTo>
                  <a:lnTo>
                    <a:pt x="13" y="12"/>
                  </a:lnTo>
                  <a:lnTo>
                    <a:pt x="7" y="5"/>
                  </a:lnTo>
                  <a:lnTo>
                    <a:pt x="0" y="0"/>
                  </a:lnTo>
                  <a:lnTo>
                    <a:pt x="32" y="10"/>
                  </a:lnTo>
                  <a:lnTo>
                    <a:pt x="63" y="21"/>
                  </a:lnTo>
                  <a:lnTo>
                    <a:pt x="88" y="35"/>
                  </a:lnTo>
                  <a:lnTo>
                    <a:pt x="110" y="51"/>
                  </a:lnTo>
                  <a:lnTo>
                    <a:pt x="128" y="69"/>
                  </a:lnTo>
                  <a:lnTo>
                    <a:pt x="146" y="89"/>
                  </a:lnTo>
                  <a:lnTo>
                    <a:pt x="160" y="112"/>
                  </a:lnTo>
                  <a:lnTo>
                    <a:pt x="173" y="137"/>
                  </a:lnTo>
                  <a:lnTo>
                    <a:pt x="180" y="159"/>
                  </a:lnTo>
                  <a:lnTo>
                    <a:pt x="184" y="176"/>
                  </a:lnTo>
                  <a:lnTo>
                    <a:pt x="185" y="193"/>
                  </a:lnTo>
                  <a:lnTo>
                    <a:pt x="184" y="208"/>
                  </a:lnTo>
                  <a:lnTo>
                    <a:pt x="184" y="223"/>
                  </a:lnTo>
                  <a:lnTo>
                    <a:pt x="185" y="237"/>
                  </a:lnTo>
                  <a:lnTo>
                    <a:pt x="189" y="254"/>
                  </a:lnTo>
                  <a:lnTo>
                    <a:pt x="199" y="271"/>
                  </a:lnTo>
                  <a:close/>
                </a:path>
              </a:pathLst>
            </a:custGeom>
            <a:solidFill>
              <a:srgbClr val="A3C5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3" name="Freeform 119"/>
            <p:cNvSpPr>
              <a:spLocks/>
            </p:cNvSpPr>
            <p:nvPr/>
          </p:nvSpPr>
          <p:spPr bwMode="auto">
            <a:xfrm>
              <a:off x="5037" y="1215"/>
              <a:ext cx="159" cy="181"/>
            </a:xfrm>
            <a:custGeom>
              <a:avLst/>
              <a:gdLst/>
              <a:ahLst/>
              <a:cxnLst>
                <a:cxn ang="0">
                  <a:pos x="201" y="287"/>
                </a:cxn>
                <a:cxn ang="0">
                  <a:pos x="237" y="326"/>
                </a:cxn>
                <a:cxn ang="0">
                  <a:pos x="283" y="355"/>
                </a:cxn>
                <a:cxn ang="0">
                  <a:pos x="333" y="376"/>
                </a:cxn>
                <a:cxn ang="0">
                  <a:pos x="424" y="398"/>
                </a:cxn>
                <a:cxn ang="0">
                  <a:pos x="518" y="431"/>
                </a:cxn>
                <a:cxn ang="0">
                  <a:pos x="575" y="463"/>
                </a:cxn>
                <a:cxn ang="0">
                  <a:pos x="614" y="500"/>
                </a:cxn>
                <a:cxn ang="0">
                  <a:pos x="631" y="542"/>
                </a:cxn>
                <a:cxn ang="0">
                  <a:pos x="635" y="588"/>
                </a:cxn>
                <a:cxn ang="0">
                  <a:pos x="630" y="631"/>
                </a:cxn>
                <a:cxn ang="0">
                  <a:pos x="616" y="666"/>
                </a:cxn>
                <a:cxn ang="0">
                  <a:pos x="602" y="693"/>
                </a:cxn>
                <a:cxn ang="0">
                  <a:pos x="580" y="718"/>
                </a:cxn>
                <a:cxn ang="0">
                  <a:pos x="562" y="705"/>
                </a:cxn>
                <a:cxn ang="0">
                  <a:pos x="547" y="661"/>
                </a:cxn>
                <a:cxn ang="0">
                  <a:pos x="518" y="620"/>
                </a:cxn>
                <a:cxn ang="0">
                  <a:pos x="477" y="582"/>
                </a:cxn>
                <a:cxn ang="0">
                  <a:pos x="391" y="526"/>
                </a:cxn>
                <a:cxn ang="0">
                  <a:pos x="279" y="462"/>
                </a:cxn>
                <a:cxn ang="0">
                  <a:pos x="203" y="424"/>
                </a:cxn>
                <a:cxn ang="0">
                  <a:pos x="160" y="393"/>
                </a:cxn>
                <a:cxn ang="0">
                  <a:pos x="125" y="359"/>
                </a:cxn>
                <a:cxn ang="0">
                  <a:pos x="97" y="316"/>
                </a:cxn>
                <a:cxn ang="0">
                  <a:pos x="76" y="266"/>
                </a:cxn>
                <a:cxn ang="0">
                  <a:pos x="57" y="177"/>
                </a:cxn>
                <a:cxn ang="0">
                  <a:pos x="40" y="115"/>
                </a:cxn>
                <a:cxn ang="0">
                  <a:pos x="12" y="55"/>
                </a:cxn>
                <a:cxn ang="0">
                  <a:pos x="19" y="40"/>
                </a:cxn>
                <a:cxn ang="0">
                  <a:pos x="11" y="8"/>
                </a:cxn>
                <a:cxn ang="0">
                  <a:pos x="0" y="0"/>
                </a:cxn>
                <a:cxn ang="0">
                  <a:pos x="59" y="22"/>
                </a:cxn>
                <a:cxn ang="0">
                  <a:pos x="103" y="51"/>
                </a:cxn>
                <a:cxn ang="0">
                  <a:pos x="135" y="88"/>
                </a:cxn>
                <a:cxn ang="0">
                  <a:pos x="160" y="134"/>
                </a:cxn>
                <a:cxn ang="0">
                  <a:pos x="172" y="172"/>
                </a:cxn>
                <a:cxn ang="0">
                  <a:pos x="173" y="232"/>
                </a:cxn>
                <a:cxn ang="0">
                  <a:pos x="187" y="263"/>
                </a:cxn>
                <a:cxn ang="0">
                  <a:pos x="187" y="263"/>
                </a:cxn>
              </a:cxnLst>
              <a:rect l="0" t="0" r="r" b="b"/>
              <a:pathLst>
                <a:path w="635" h="727">
                  <a:moveTo>
                    <a:pt x="187" y="263"/>
                  </a:moveTo>
                  <a:lnTo>
                    <a:pt x="201" y="287"/>
                  </a:lnTo>
                  <a:lnTo>
                    <a:pt x="217" y="307"/>
                  </a:lnTo>
                  <a:lnTo>
                    <a:pt x="237" y="326"/>
                  </a:lnTo>
                  <a:lnTo>
                    <a:pt x="259" y="342"/>
                  </a:lnTo>
                  <a:lnTo>
                    <a:pt x="283" y="355"/>
                  </a:lnTo>
                  <a:lnTo>
                    <a:pt x="307" y="367"/>
                  </a:lnTo>
                  <a:lnTo>
                    <a:pt x="333" y="376"/>
                  </a:lnTo>
                  <a:lnTo>
                    <a:pt x="360" y="382"/>
                  </a:lnTo>
                  <a:lnTo>
                    <a:pt x="424" y="398"/>
                  </a:lnTo>
                  <a:lnTo>
                    <a:pt x="487" y="419"/>
                  </a:lnTo>
                  <a:lnTo>
                    <a:pt x="518" y="431"/>
                  </a:lnTo>
                  <a:lnTo>
                    <a:pt x="547" y="445"/>
                  </a:lnTo>
                  <a:lnTo>
                    <a:pt x="575" y="463"/>
                  </a:lnTo>
                  <a:lnTo>
                    <a:pt x="600" y="482"/>
                  </a:lnTo>
                  <a:lnTo>
                    <a:pt x="614" y="500"/>
                  </a:lnTo>
                  <a:lnTo>
                    <a:pt x="625" y="520"/>
                  </a:lnTo>
                  <a:lnTo>
                    <a:pt x="631" y="542"/>
                  </a:lnTo>
                  <a:lnTo>
                    <a:pt x="635" y="565"/>
                  </a:lnTo>
                  <a:lnTo>
                    <a:pt x="635" y="588"/>
                  </a:lnTo>
                  <a:lnTo>
                    <a:pt x="634" y="611"/>
                  </a:lnTo>
                  <a:lnTo>
                    <a:pt x="630" y="631"/>
                  </a:lnTo>
                  <a:lnTo>
                    <a:pt x="624" y="650"/>
                  </a:lnTo>
                  <a:lnTo>
                    <a:pt x="616" y="666"/>
                  </a:lnTo>
                  <a:lnTo>
                    <a:pt x="609" y="681"/>
                  </a:lnTo>
                  <a:lnTo>
                    <a:pt x="602" y="693"/>
                  </a:lnTo>
                  <a:lnTo>
                    <a:pt x="595" y="703"/>
                  </a:lnTo>
                  <a:lnTo>
                    <a:pt x="580" y="718"/>
                  </a:lnTo>
                  <a:lnTo>
                    <a:pt x="566" y="727"/>
                  </a:lnTo>
                  <a:lnTo>
                    <a:pt x="562" y="705"/>
                  </a:lnTo>
                  <a:lnTo>
                    <a:pt x="556" y="683"/>
                  </a:lnTo>
                  <a:lnTo>
                    <a:pt x="547" y="661"/>
                  </a:lnTo>
                  <a:lnTo>
                    <a:pt x="534" y="640"/>
                  </a:lnTo>
                  <a:lnTo>
                    <a:pt x="518" y="620"/>
                  </a:lnTo>
                  <a:lnTo>
                    <a:pt x="499" y="599"/>
                  </a:lnTo>
                  <a:lnTo>
                    <a:pt x="477" y="582"/>
                  </a:lnTo>
                  <a:lnTo>
                    <a:pt x="452" y="566"/>
                  </a:lnTo>
                  <a:lnTo>
                    <a:pt x="391" y="526"/>
                  </a:lnTo>
                  <a:lnTo>
                    <a:pt x="333" y="492"/>
                  </a:lnTo>
                  <a:lnTo>
                    <a:pt x="279" y="462"/>
                  </a:lnTo>
                  <a:lnTo>
                    <a:pt x="228" y="436"/>
                  </a:lnTo>
                  <a:lnTo>
                    <a:pt x="203" y="424"/>
                  </a:lnTo>
                  <a:lnTo>
                    <a:pt x="180" y="409"/>
                  </a:lnTo>
                  <a:lnTo>
                    <a:pt x="160" y="393"/>
                  </a:lnTo>
                  <a:lnTo>
                    <a:pt x="141" y="377"/>
                  </a:lnTo>
                  <a:lnTo>
                    <a:pt x="125" y="359"/>
                  </a:lnTo>
                  <a:lnTo>
                    <a:pt x="110" y="339"/>
                  </a:lnTo>
                  <a:lnTo>
                    <a:pt x="97" y="316"/>
                  </a:lnTo>
                  <a:lnTo>
                    <a:pt x="84" y="292"/>
                  </a:lnTo>
                  <a:lnTo>
                    <a:pt x="76" y="266"/>
                  </a:lnTo>
                  <a:lnTo>
                    <a:pt x="69" y="238"/>
                  </a:lnTo>
                  <a:lnTo>
                    <a:pt x="57" y="177"/>
                  </a:lnTo>
                  <a:lnTo>
                    <a:pt x="49" y="147"/>
                  </a:lnTo>
                  <a:lnTo>
                    <a:pt x="40" y="115"/>
                  </a:lnTo>
                  <a:lnTo>
                    <a:pt x="27" y="84"/>
                  </a:lnTo>
                  <a:lnTo>
                    <a:pt x="12" y="55"/>
                  </a:lnTo>
                  <a:lnTo>
                    <a:pt x="16" y="47"/>
                  </a:lnTo>
                  <a:lnTo>
                    <a:pt x="19" y="40"/>
                  </a:lnTo>
                  <a:lnTo>
                    <a:pt x="17" y="23"/>
                  </a:lnTo>
                  <a:lnTo>
                    <a:pt x="11" y="8"/>
                  </a:lnTo>
                  <a:lnTo>
                    <a:pt x="6" y="3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59" y="22"/>
                  </a:lnTo>
                  <a:lnTo>
                    <a:pt x="82" y="35"/>
                  </a:lnTo>
                  <a:lnTo>
                    <a:pt x="103" y="51"/>
                  </a:lnTo>
                  <a:lnTo>
                    <a:pt x="120" y="67"/>
                  </a:lnTo>
                  <a:lnTo>
                    <a:pt x="135" y="88"/>
                  </a:lnTo>
                  <a:lnTo>
                    <a:pt x="149" y="110"/>
                  </a:lnTo>
                  <a:lnTo>
                    <a:pt x="160" y="134"/>
                  </a:lnTo>
                  <a:lnTo>
                    <a:pt x="168" y="155"/>
                  </a:lnTo>
                  <a:lnTo>
                    <a:pt x="172" y="172"/>
                  </a:lnTo>
                  <a:lnTo>
                    <a:pt x="172" y="203"/>
                  </a:lnTo>
                  <a:lnTo>
                    <a:pt x="173" y="232"/>
                  </a:lnTo>
                  <a:lnTo>
                    <a:pt x="178" y="247"/>
                  </a:lnTo>
                  <a:lnTo>
                    <a:pt x="187" y="263"/>
                  </a:lnTo>
                  <a:lnTo>
                    <a:pt x="184" y="261"/>
                  </a:lnTo>
                  <a:lnTo>
                    <a:pt x="187" y="263"/>
                  </a:lnTo>
                  <a:close/>
                </a:path>
              </a:pathLst>
            </a:custGeom>
            <a:solidFill>
              <a:srgbClr val="ACCB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4" name="Freeform 120"/>
            <p:cNvSpPr>
              <a:spLocks/>
            </p:cNvSpPr>
            <p:nvPr/>
          </p:nvSpPr>
          <p:spPr bwMode="auto">
            <a:xfrm>
              <a:off x="5040" y="1217"/>
              <a:ext cx="155" cy="177"/>
            </a:xfrm>
            <a:custGeom>
              <a:avLst/>
              <a:gdLst/>
              <a:ahLst/>
              <a:cxnLst>
                <a:cxn ang="0">
                  <a:pos x="182" y="277"/>
                </a:cxn>
                <a:cxn ang="0">
                  <a:pos x="218" y="316"/>
                </a:cxn>
                <a:cxn ang="0">
                  <a:pos x="261" y="347"/>
                </a:cxn>
                <a:cxn ang="0">
                  <a:pos x="309" y="368"/>
                </a:cxn>
                <a:cxn ang="0">
                  <a:pos x="364" y="383"/>
                </a:cxn>
                <a:cxn ang="0">
                  <a:pos x="462" y="412"/>
                </a:cxn>
                <a:cxn ang="0">
                  <a:pos x="523" y="438"/>
                </a:cxn>
                <a:cxn ang="0">
                  <a:pos x="578" y="474"/>
                </a:cxn>
                <a:cxn ang="0">
                  <a:pos x="604" y="508"/>
                </a:cxn>
                <a:cxn ang="0">
                  <a:pos x="617" y="550"/>
                </a:cxn>
                <a:cxn ang="0">
                  <a:pos x="619" y="594"/>
                </a:cxn>
                <a:cxn ang="0">
                  <a:pos x="612" y="634"/>
                </a:cxn>
                <a:cxn ang="0">
                  <a:pos x="599" y="665"/>
                </a:cxn>
                <a:cxn ang="0">
                  <a:pos x="584" y="687"/>
                </a:cxn>
                <a:cxn ang="0">
                  <a:pos x="556" y="710"/>
                </a:cxn>
                <a:cxn ang="0">
                  <a:pos x="546" y="663"/>
                </a:cxn>
                <a:cxn ang="0">
                  <a:pos x="522" y="618"/>
                </a:cxn>
                <a:cxn ang="0">
                  <a:pos x="484" y="579"/>
                </a:cxn>
                <a:cxn ang="0">
                  <a:pos x="432" y="545"/>
                </a:cxn>
                <a:cxn ang="0">
                  <a:pos x="368" y="505"/>
                </a:cxn>
                <a:cxn ang="0">
                  <a:pos x="254" y="443"/>
                </a:cxn>
                <a:cxn ang="0">
                  <a:pos x="184" y="406"/>
                </a:cxn>
                <a:cxn ang="0">
                  <a:pos x="144" y="378"/>
                </a:cxn>
                <a:cxn ang="0">
                  <a:pos x="113" y="344"/>
                </a:cxn>
                <a:cxn ang="0">
                  <a:pos x="86" y="303"/>
                </a:cxn>
                <a:cxn ang="0">
                  <a:pos x="66" y="253"/>
                </a:cxn>
                <a:cxn ang="0">
                  <a:pos x="53" y="193"/>
                </a:cxn>
                <a:cxn ang="0">
                  <a:pos x="40" y="130"/>
                </a:cxn>
                <a:cxn ang="0">
                  <a:pos x="17" y="68"/>
                </a:cxn>
                <a:cxn ang="0">
                  <a:pos x="9" y="27"/>
                </a:cxn>
                <a:cxn ang="0">
                  <a:pos x="8" y="5"/>
                </a:cxn>
                <a:cxn ang="0">
                  <a:pos x="0" y="0"/>
                </a:cxn>
                <a:cxn ang="0">
                  <a:pos x="53" y="23"/>
                </a:cxn>
                <a:cxn ang="0">
                  <a:pos x="94" y="52"/>
                </a:cxn>
                <a:cxn ang="0">
                  <a:pos x="124" y="88"/>
                </a:cxn>
                <a:cxn ang="0">
                  <a:pos x="146" y="131"/>
                </a:cxn>
                <a:cxn ang="0">
                  <a:pos x="156" y="167"/>
                </a:cxn>
                <a:cxn ang="0">
                  <a:pos x="158" y="224"/>
                </a:cxn>
                <a:cxn ang="0">
                  <a:pos x="170" y="253"/>
                </a:cxn>
                <a:cxn ang="0">
                  <a:pos x="170" y="253"/>
                </a:cxn>
              </a:cxnLst>
              <a:rect l="0" t="0" r="r" b="b"/>
              <a:pathLst>
                <a:path w="619" h="710">
                  <a:moveTo>
                    <a:pt x="170" y="253"/>
                  </a:moveTo>
                  <a:lnTo>
                    <a:pt x="182" y="277"/>
                  </a:lnTo>
                  <a:lnTo>
                    <a:pt x="199" y="297"/>
                  </a:lnTo>
                  <a:lnTo>
                    <a:pt x="218" y="316"/>
                  </a:lnTo>
                  <a:lnTo>
                    <a:pt x="238" y="332"/>
                  </a:lnTo>
                  <a:lnTo>
                    <a:pt x="261" y="347"/>
                  </a:lnTo>
                  <a:lnTo>
                    <a:pt x="285" y="359"/>
                  </a:lnTo>
                  <a:lnTo>
                    <a:pt x="309" y="368"/>
                  </a:lnTo>
                  <a:lnTo>
                    <a:pt x="333" y="374"/>
                  </a:lnTo>
                  <a:lnTo>
                    <a:pt x="364" y="383"/>
                  </a:lnTo>
                  <a:lnTo>
                    <a:pt x="397" y="392"/>
                  </a:lnTo>
                  <a:lnTo>
                    <a:pt x="462" y="412"/>
                  </a:lnTo>
                  <a:lnTo>
                    <a:pt x="493" y="423"/>
                  </a:lnTo>
                  <a:lnTo>
                    <a:pt x="523" y="438"/>
                  </a:lnTo>
                  <a:lnTo>
                    <a:pt x="551" y="455"/>
                  </a:lnTo>
                  <a:lnTo>
                    <a:pt x="578" y="474"/>
                  </a:lnTo>
                  <a:lnTo>
                    <a:pt x="593" y="490"/>
                  </a:lnTo>
                  <a:lnTo>
                    <a:pt x="604" y="508"/>
                  </a:lnTo>
                  <a:lnTo>
                    <a:pt x="612" y="528"/>
                  </a:lnTo>
                  <a:lnTo>
                    <a:pt x="617" y="550"/>
                  </a:lnTo>
                  <a:lnTo>
                    <a:pt x="619" y="571"/>
                  </a:lnTo>
                  <a:lnTo>
                    <a:pt x="619" y="594"/>
                  </a:lnTo>
                  <a:lnTo>
                    <a:pt x="617" y="614"/>
                  </a:lnTo>
                  <a:lnTo>
                    <a:pt x="612" y="634"/>
                  </a:lnTo>
                  <a:lnTo>
                    <a:pt x="606" y="651"/>
                  </a:lnTo>
                  <a:lnTo>
                    <a:pt x="599" y="665"/>
                  </a:lnTo>
                  <a:lnTo>
                    <a:pt x="592" y="677"/>
                  </a:lnTo>
                  <a:lnTo>
                    <a:pt x="584" y="687"/>
                  </a:lnTo>
                  <a:lnTo>
                    <a:pt x="570" y="701"/>
                  </a:lnTo>
                  <a:lnTo>
                    <a:pt x="556" y="710"/>
                  </a:lnTo>
                  <a:lnTo>
                    <a:pt x="552" y="686"/>
                  </a:lnTo>
                  <a:lnTo>
                    <a:pt x="546" y="663"/>
                  </a:lnTo>
                  <a:lnTo>
                    <a:pt x="536" y="641"/>
                  </a:lnTo>
                  <a:lnTo>
                    <a:pt x="522" y="618"/>
                  </a:lnTo>
                  <a:lnTo>
                    <a:pt x="504" y="598"/>
                  </a:lnTo>
                  <a:lnTo>
                    <a:pt x="484" y="579"/>
                  </a:lnTo>
                  <a:lnTo>
                    <a:pt x="460" y="560"/>
                  </a:lnTo>
                  <a:lnTo>
                    <a:pt x="432" y="545"/>
                  </a:lnTo>
                  <a:lnTo>
                    <a:pt x="400" y="524"/>
                  </a:lnTo>
                  <a:lnTo>
                    <a:pt x="368" y="505"/>
                  </a:lnTo>
                  <a:lnTo>
                    <a:pt x="309" y="473"/>
                  </a:lnTo>
                  <a:lnTo>
                    <a:pt x="254" y="443"/>
                  </a:lnTo>
                  <a:lnTo>
                    <a:pt x="206" y="418"/>
                  </a:lnTo>
                  <a:lnTo>
                    <a:pt x="184" y="406"/>
                  </a:lnTo>
                  <a:lnTo>
                    <a:pt x="163" y="393"/>
                  </a:lnTo>
                  <a:lnTo>
                    <a:pt x="144" y="378"/>
                  </a:lnTo>
                  <a:lnTo>
                    <a:pt x="128" y="361"/>
                  </a:lnTo>
                  <a:lnTo>
                    <a:pt x="113" y="344"/>
                  </a:lnTo>
                  <a:lnTo>
                    <a:pt x="99" y="325"/>
                  </a:lnTo>
                  <a:lnTo>
                    <a:pt x="86" y="303"/>
                  </a:lnTo>
                  <a:lnTo>
                    <a:pt x="75" y="279"/>
                  </a:lnTo>
                  <a:lnTo>
                    <a:pt x="66" y="253"/>
                  </a:lnTo>
                  <a:lnTo>
                    <a:pt x="60" y="224"/>
                  </a:lnTo>
                  <a:lnTo>
                    <a:pt x="53" y="193"/>
                  </a:lnTo>
                  <a:lnTo>
                    <a:pt x="47" y="162"/>
                  </a:lnTo>
                  <a:lnTo>
                    <a:pt x="40" y="130"/>
                  </a:lnTo>
                  <a:lnTo>
                    <a:pt x="29" y="99"/>
                  </a:lnTo>
                  <a:lnTo>
                    <a:pt x="17" y="68"/>
                  </a:lnTo>
                  <a:lnTo>
                    <a:pt x="0" y="39"/>
                  </a:lnTo>
                  <a:lnTo>
                    <a:pt x="9" y="27"/>
                  </a:lnTo>
                  <a:lnTo>
                    <a:pt x="12" y="15"/>
                  </a:lnTo>
                  <a:lnTo>
                    <a:pt x="8" y="5"/>
                  </a:lnTo>
                  <a:lnTo>
                    <a:pt x="5" y="1"/>
                  </a:lnTo>
                  <a:lnTo>
                    <a:pt x="0" y="0"/>
                  </a:lnTo>
                  <a:lnTo>
                    <a:pt x="28" y="10"/>
                  </a:lnTo>
                  <a:lnTo>
                    <a:pt x="53" y="23"/>
                  </a:lnTo>
                  <a:lnTo>
                    <a:pt x="75" y="37"/>
                  </a:lnTo>
                  <a:lnTo>
                    <a:pt x="94" y="52"/>
                  </a:lnTo>
                  <a:lnTo>
                    <a:pt x="110" y="69"/>
                  </a:lnTo>
                  <a:lnTo>
                    <a:pt x="124" y="88"/>
                  </a:lnTo>
                  <a:lnTo>
                    <a:pt x="136" y="109"/>
                  </a:lnTo>
                  <a:lnTo>
                    <a:pt x="146" y="131"/>
                  </a:lnTo>
                  <a:lnTo>
                    <a:pt x="152" y="150"/>
                  </a:lnTo>
                  <a:lnTo>
                    <a:pt x="156" y="167"/>
                  </a:lnTo>
                  <a:lnTo>
                    <a:pt x="157" y="196"/>
                  </a:lnTo>
                  <a:lnTo>
                    <a:pt x="158" y="224"/>
                  </a:lnTo>
                  <a:lnTo>
                    <a:pt x="162" y="238"/>
                  </a:lnTo>
                  <a:lnTo>
                    <a:pt x="170" y="253"/>
                  </a:lnTo>
                  <a:lnTo>
                    <a:pt x="167" y="253"/>
                  </a:lnTo>
                  <a:lnTo>
                    <a:pt x="170" y="253"/>
                  </a:lnTo>
                  <a:close/>
                </a:path>
              </a:pathLst>
            </a:custGeom>
            <a:solidFill>
              <a:srgbClr val="B5D0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5" name="Freeform 121"/>
            <p:cNvSpPr>
              <a:spLocks/>
            </p:cNvSpPr>
            <p:nvPr/>
          </p:nvSpPr>
          <p:spPr bwMode="auto">
            <a:xfrm>
              <a:off x="5040" y="1218"/>
              <a:ext cx="154" cy="173"/>
            </a:xfrm>
            <a:custGeom>
              <a:avLst/>
              <a:gdLst/>
              <a:ahLst/>
              <a:cxnLst>
                <a:cxn ang="0">
                  <a:pos x="175" y="269"/>
                </a:cxn>
                <a:cxn ang="0">
                  <a:pos x="208" y="308"/>
                </a:cxn>
                <a:cxn ang="0">
                  <a:pos x="251" y="339"/>
                </a:cxn>
                <a:cxn ang="0">
                  <a:pos x="297" y="360"/>
                </a:cxn>
                <a:cxn ang="0">
                  <a:pos x="383" y="384"/>
                </a:cxn>
                <a:cxn ang="0">
                  <a:pos x="449" y="404"/>
                </a:cxn>
                <a:cxn ang="0">
                  <a:pos x="512" y="430"/>
                </a:cxn>
                <a:cxn ang="0">
                  <a:pos x="569" y="463"/>
                </a:cxn>
                <a:cxn ang="0">
                  <a:pos x="597" y="496"/>
                </a:cxn>
                <a:cxn ang="0">
                  <a:pos x="612" y="535"/>
                </a:cxn>
                <a:cxn ang="0">
                  <a:pos x="617" y="577"/>
                </a:cxn>
                <a:cxn ang="0">
                  <a:pos x="612" y="616"/>
                </a:cxn>
                <a:cxn ang="0">
                  <a:pos x="599" y="647"/>
                </a:cxn>
                <a:cxn ang="0">
                  <a:pos x="587" y="669"/>
                </a:cxn>
                <a:cxn ang="0">
                  <a:pos x="574" y="684"/>
                </a:cxn>
                <a:cxn ang="0">
                  <a:pos x="556" y="668"/>
                </a:cxn>
                <a:cxn ang="0">
                  <a:pos x="537" y="620"/>
                </a:cxn>
                <a:cxn ang="0">
                  <a:pos x="503" y="577"/>
                </a:cxn>
                <a:cxn ang="0">
                  <a:pos x="454" y="539"/>
                </a:cxn>
                <a:cxn ang="0">
                  <a:pos x="389" y="505"/>
                </a:cxn>
                <a:cxn ang="0">
                  <a:pos x="324" y="471"/>
                </a:cxn>
                <a:cxn ang="0">
                  <a:pos x="267" y="439"/>
                </a:cxn>
                <a:cxn ang="0">
                  <a:pos x="216" y="413"/>
                </a:cxn>
                <a:cxn ang="0">
                  <a:pos x="175" y="389"/>
                </a:cxn>
                <a:cxn ang="0">
                  <a:pos x="139" y="361"/>
                </a:cxn>
                <a:cxn ang="0">
                  <a:pos x="112" y="327"/>
                </a:cxn>
                <a:cxn ang="0">
                  <a:pos x="88" y="286"/>
                </a:cxn>
                <a:cxn ang="0">
                  <a:pos x="70" y="237"/>
                </a:cxn>
                <a:cxn ang="0">
                  <a:pos x="57" y="178"/>
                </a:cxn>
                <a:cxn ang="0">
                  <a:pos x="43" y="115"/>
                </a:cxn>
                <a:cxn ang="0">
                  <a:pos x="18" y="53"/>
                </a:cxn>
                <a:cxn ang="0">
                  <a:pos x="12" y="15"/>
                </a:cxn>
                <a:cxn ang="0">
                  <a:pos x="18" y="1"/>
                </a:cxn>
                <a:cxn ang="0">
                  <a:pos x="14" y="0"/>
                </a:cxn>
                <a:cxn ang="0">
                  <a:pos x="61" y="22"/>
                </a:cxn>
                <a:cxn ang="0">
                  <a:pos x="98" y="51"/>
                </a:cxn>
                <a:cxn ang="0">
                  <a:pos x="124" y="88"/>
                </a:cxn>
                <a:cxn ang="0">
                  <a:pos x="143" y="131"/>
                </a:cxn>
                <a:cxn ang="0">
                  <a:pos x="152" y="163"/>
                </a:cxn>
                <a:cxn ang="0">
                  <a:pos x="153" y="216"/>
                </a:cxn>
                <a:cxn ang="0">
                  <a:pos x="163" y="245"/>
                </a:cxn>
                <a:cxn ang="0">
                  <a:pos x="163" y="245"/>
                </a:cxn>
              </a:cxnLst>
              <a:rect l="0" t="0" r="r" b="b"/>
              <a:pathLst>
                <a:path w="617" h="692">
                  <a:moveTo>
                    <a:pt x="163" y="245"/>
                  </a:moveTo>
                  <a:lnTo>
                    <a:pt x="175" y="269"/>
                  </a:lnTo>
                  <a:lnTo>
                    <a:pt x="190" y="289"/>
                  </a:lnTo>
                  <a:lnTo>
                    <a:pt x="208" y="308"/>
                  </a:lnTo>
                  <a:lnTo>
                    <a:pt x="229" y="324"/>
                  </a:lnTo>
                  <a:lnTo>
                    <a:pt x="251" y="339"/>
                  </a:lnTo>
                  <a:lnTo>
                    <a:pt x="273" y="351"/>
                  </a:lnTo>
                  <a:lnTo>
                    <a:pt x="297" y="360"/>
                  </a:lnTo>
                  <a:lnTo>
                    <a:pt x="319" y="366"/>
                  </a:lnTo>
                  <a:lnTo>
                    <a:pt x="383" y="384"/>
                  </a:lnTo>
                  <a:lnTo>
                    <a:pt x="416" y="394"/>
                  </a:lnTo>
                  <a:lnTo>
                    <a:pt x="449" y="404"/>
                  </a:lnTo>
                  <a:lnTo>
                    <a:pt x="482" y="417"/>
                  </a:lnTo>
                  <a:lnTo>
                    <a:pt x="512" y="430"/>
                  </a:lnTo>
                  <a:lnTo>
                    <a:pt x="542" y="446"/>
                  </a:lnTo>
                  <a:lnTo>
                    <a:pt x="569" y="463"/>
                  </a:lnTo>
                  <a:lnTo>
                    <a:pt x="584" y="478"/>
                  </a:lnTo>
                  <a:lnTo>
                    <a:pt x="597" y="496"/>
                  </a:lnTo>
                  <a:lnTo>
                    <a:pt x="606" y="515"/>
                  </a:lnTo>
                  <a:lnTo>
                    <a:pt x="612" y="535"/>
                  </a:lnTo>
                  <a:lnTo>
                    <a:pt x="616" y="557"/>
                  </a:lnTo>
                  <a:lnTo>
                    <a:pt x="617" y="577"/>
                  </a:lnTo>
                  <a:lnTo>
                    <a:pt x="616" y="597"/>
                  </a:lnTo>
                  <a:lnTo>
                    <a:pt x="612" y="616"/>
                  </a:lnTo>
                  <a:lnTo>
                    <a:pt x="606" y="633"/>
                  </a:lnTo>
                  <a:lnTo>
                    <a:pt x="599" y="647"/>
                  </a:lnTo>
                  <a:lnTo>
                    <a:pt x="593" y="659"/>
                  </a:lnTo>
                  <a:lnTo>
                    <a:pt x="587" y="669"/>
                  </a:lnTo>
                  <a:lnTo>
                    <a:pt x="580" y="678"/>
                  </a:lnTo>
                  <a:lnTo>
                    <a:pt x="574" y="684"/>
                  </a:lnTo>
                  <a:lnTo>
                    <a:pt x="561" y="692"/>
                  </a:lnTo>
                  <a:lnTo>
                    <a:pt x="556" y="668"/>
                  </a:lnTo>
                  <a:lnTo>
                    <a:pt x="549" y="644"/>
                  </a:lnTo>
                  <a:lnTo>
                    <a:pt x="537" y="620"/>
                  </a:lnTo>
                  <a:lnTo>
                    <a:pt x="522" y="598"/>
                  </a:lnTo>
                  <a:lnTo>
                    <a:pt x="503" y="577"/>
                  </a:lnTo>
                  <a:lnTo>
                    <a:pt x="480" y="558"/>
                  </a:lnTo>
                  <a:lnTo>
                    <a:pt x="454" y="539"/>
                  </a:lnTo>
                  <a:lnTo>
                    <a:pt x="425" y="524"/>
                  </a:lnTo>
                  <a:lnTo>
                    <a:pt x="389" y="505"/>
                  </a:lnTo>
                  <a:lnTo>
                    <a:pt x="355" y="487"/>
                  </a:lnTo>
                  <a:lnTo>
                    <a:pt x="324" y="471"/>
                  </a:lnTo>
                  <a:lnTo>
                    <a:pt x="295" y="454"/>
                  </a:lnTo>
                  <a:lnTo>
                    <a:pt x="267" y="439"/>
                  </a:lnTo>
                  <a:lnTo>
                    <a:pt x="240" y="425"/>
                  </a:lnTo>
                  <a:lnTo>
                    <a:pt x="216" y="413"/>
                  </a:lnTo>
                  <a:lnTo>
                    <a:pt x="195" y="400"/>
                  </a:lnTo>
                  <a:lnTo>
                    <a:pt x="175" y="389"/>
                  </a:lnTo>
                  <a:lnTo>
                    <a:pt x="156" y="375"/>
                  </a:lnTo>
                  <a:lnTo>
                    <a:pt x="139" y="361"/>
                  </a:lnTo>
                  <a:lnTo>
                    <a:pt x="125" y="345"/>
                  </a:lnTo>
                  <a:lnTo>
                    <a:pt x="112" y="327"/>
                  </a:lnTo>
                  <a:lnTo>
                    <a:pt x="99" y="307"/>
                  </a:lnTo>
                  <a:lnTo>
                    <a:pt x="88" y="286"/>
                  </a:lnTo>
                  <a:lnTo>
                    <a:pt x="77" y="264"/>
                  </a:lnTo>
                  <a:lnTo>
                    <a:pt x="70" y="237"/>
                  </a:lnTo>
                  <a:lnTo>
                    <a:pt x="64" y="208"/>
                  </a:lnTo>
                  <a:lnTo>
                    <a:pt x="57" y="178"/>
                  </a:lnTo>
                  <a:lnTo>
                    <a:pt x="51" y="146"/>
                  </a:lnTo>
                  <a:lnTo>
                    <a:pt x="43" y="115"/>
                  </a:lnTo>
                  <a:lnTo>
                    <a:pt x="32" y="83"/>
                  </a:lnTo>
                  <a:lnTo>
                    <a:pt x="18" y="53"/>
                  </a:lnTo>
                  <a:lnTo>
                    <a:pt x="0" y="24"/>
                  </a:lnTo>
                  <a:lnTo>
                    <a:pt x="12" y="15"/>
                  </a:lnTo>
                  <a:lnTo>
                    <a:pt x="17" y="7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40" y="10"/>
                  </a:lnTo>
                  <a:lnTo>
                    <a:pt x="61" y="22"/>
                  </a:lnTo>
                  <a:lnTo>
                    <a:pt x="80" y="36"/>
                  </a:lnTo>
                  <a:lnTo>
                    <a:pt x="98" y="51"/>
                  </a:lnTo>
                  <a:lnTo>
                    <a:pt x="112" y="69"/>
                  </a:lnTo>
                  <a:lnTo>
                    <a:pt x="124" y="88"/>
                  </a:lnTo>
                  <a:lnTo>
                    <a:pt x="134" y="108"/>
                  </a:lnTo>
                  <a:lnTo>
                    <a:pt x="143" y="131"/>
                  </a:lnTo>
                  <a:lnTo>
                    <a:pt x="149" y="147"/>
                  </a:lnTo>
                  <a:lnTo>
                    <a:pt x="152" y="163"/>
                  </a:lnTo>
                  <a:lnTo>
                    <a:pt x="152" y="190"/>
                  </a:lnTo>
                  <a:lnTo>
                    <a:pt x="153" y="216"/>
                  </a:lnTo>
                  <a:lnTo>
                    <a:pt x="157" y="230"/>
                  </a:lnTo>
                  <a:lnTo>
                    <a:pt x="163" y="245"/>
                  </a:lnTo>
                  <a:lnTo>
                    <a:pt x="161" y="242"/>
                  </a:lnTo>
                  <a:lnTo>
                    <a:pt x="163" y="245"/>
                  </a:lnTo>
                  <a:close/>
                </a:path>
              </a:pathLst>
            </a:custGeom>
            <a:solidFill>
              <a:srgbClr val="BDD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6" name="Freeform 122"/>
            <p:cNvSpPr>
              <a:spLocks/>
            </p:cNvSpPr>
            <p:nvPr/>
          </p:nvSpPr>
          <p:spPr bwMode="auto">
            <a:xfrm>
              <a:off x="5040" y="1220"/>
              <a:ext cx="153" cy="169"/>
            </a:xfrm>
            <a:custGeom>
              <a:avLst/>
              <a:gdLst/>
              <a:ahLst/>
              <a:cxnLst>
                <a:cxn ang="0">
                  <a:pos x="168" y="260"/>
                </a:cxn>
                <a:cxn ang="0">
                  <a:pos x="200" y="299"/>
                </a:cxn>
                <a:cxn ang="0">
                  <a:pos x="242" y="331"/>
                </a:cxn>
                <a:cxn ang="0">
                  <a:pos x="286" y="352"/>
                </a:cxn>
                <a:cxn ang="0">
                  <a:pos x="369" y="378"/>
                </a:cxn>
                <a:cxn ang="0">
                  <a:pos x="435" y="398"/>
                </a:cxn>
                <a:cxn ang="0">
                  <a:pos x="501" y="423"/>
                </a:cxn>
                <a:cxn ang="0">
                  <a:pos x="559" y="455"/>
                </a:cxn>
                <a:cxn ang="0">
                  <a:pos x="587" y="485"/>
                </a:cxn>
                <a:cxn ang="0">
                  <a:pos x="604" y="523"/>
                </a:cxn>
                <a:cxn ang="0">
                  <a:pos x="612" y="563"/>
                </a:cxn>
                <a:cxn ang="0">
                  <a:pos x="609" y="601"/>
                </a:cxn>
                <a:cxn ang="0">
                  <a:pos x="594" y="644"/>
                </a:cxn>
                <a:cxn ang="0">
                  <a:pos x="583" y="665"/>
                </a:cxn>
                <a:cxn ang="0">
                  <a:pos x="571" y="675"/>
                </a:cxn>
                <a:cxn ang="0">
                  <a:pos x="561" y="651"/>
                </a:cxn>
                <a:cxn ang="0">
                  <a:pos x="539" y="601"/>
                </a:cxn>
                <a:cxn ang="0">
                  <a:pos x="502" y="557"/>
                </a:cxn>
                <a:cxn ang="0">
                  <a:pos x="449" y="520"/>
                </a:cxn>
                <a:cxn ang="0">
                  <a:pos x="379" y="489"/>
                </a:cxn>
                <a:cxn ang="0">
                  <a:pos x="312" y="454"/>
                </a:cxn>
                <a:cxn ang="0">
                  <a:pos x="254" y="423"/>
                </a:cxn>
                <a:cxn ang="0">
                  <a:pos x="208" y="395"/>
                </a:cxn>
                <a:cxn ang="0">
                  <a:pos x="168" y="371"/>
                </a:cxn>
                <a:cxn ang="0">
                  <a:pos x="137" y="345"/>
                </a:cxn>
                <a:cxn ang="0">
                  <a:pos x="110" y="312"/>
                </a:cxn>
                <a:cxn ang="0">
                  <a:pos x="89" y="273"/>
                </a:cxn>
                <a:cxn ang="0">
                  <a:pos x="72" y="225"/>
                </a:cxn>
                <a:cxn ang="0">
                  <a:pos x="60" y="165"/>
                </a:cxn>
                <a:cxn ang="0">
                  <a:pos x="45" y="102"/>
                </a:cxn>
                <a:cxn ang="0">
                  <a:pos x="19" y="40"/>
                </a:cxn>
                <a:cxn ang="0">
                  <a:pos x="14" y="7"/>
                </a:cxn>
                <a:cxn ang="0">
                  <a:pos x="26" y="1"/>
                </a:cxn>
                <a:cxn ang="0">
                  <a:pos x="27" y="1"/>
                </a:cxn>
                <a:cxn ang="0">
                  <a:pos x="69" y="25"/>
                </a:cxn>
                <a:cxn ang="0">
                  <a:pos x="100" y="55"/>
                </a:cxn>
                <a:cxn ang="0">
                  <a:pos x="124" y="91"/>
                </a:cxn>
                <a:cxn ang="0">
                  <a:pos x="141" y="131"/>
                </a:cxn>
                <a:cxn ang="0">
                  <a:pos x="148" y="162"/>
                </a:cxn>
                <a:cxn ang="0">
                  <a:pos x="151" y="211"/>
                </a:cxn>
                <a:cxn ang="0">
                  <a:pos x="158" y="236"/>
                </a:cxn>
                <a:cxn ang="0">
                  <a:pos x="158" y="236"/>
                </a:cxn>
              </a:cxnLst>
              <a:rect l="0" t="0" r="r" b="b"/>
              <a:pathLst>
                <a:path w="612" h="676">
                  <a:moveTo>
                    <a:pt x="158" y="236"/>
                  </a:moveTo>
                  <a:lnTo>
                    <a:pt x="168" y="260"/>
                  </a:lnTo>
                  <a:lnTo>
                    <a:pt x="184" y="280"/>
                  </a:lnTo>
                  <a:lnTo>
                    <a:pt x="200" y="299"/>
                  </a:lnTo>
                  <a:lnTo>
                    <a:pt x="220" y="317"/>
                  </a:lnTo>
                  <a:lnTo>
                    <a:pt x="242" y="331"/>
                  </a:lnTo>
                  <a:lnTo>
                    <a:pt x="263" y="344"/>
                  </a:lnTo>
                  <a:lnTo>
                    <a:pt x="286" y="352"/>
                  </a:lnTo>
                  <a:lnTo>
                    <a:pt x="306" y="360"/>
                  </a:lnTo>
                  <a:lnTo>
                    <a:pt x="369" y="378"/>
                  </a:lnTo>
                  <a:lnTo>
                    <a:pt x="402" y="388"/>
                  </a:lnTo>
                  <a:lnTo>
                    <a:pt x="435" y="398"/>
                  </a:lnTo>
                  <a:lnTo>
                    <a:pt x="468" y="409"/>
                  </a:lnTo>
                  <a:lnTo>
                    <a:pt x="501" y="423"/>
                  </a:lnTo>
                  <a:lnTo>
                    <a:pt x="531" y="438"/>
                  </a:lnTo>
                  <a:lnTo>
                    <a:pt x="559" y="455"/>
                  </a:lnTo>
                  <a:lnTo>
                    <a:pt x="574" y="469"/>
                  </a:lnTo>
                  <a:lnTo>
                    <a:pt x="587" y="485"/>
                  </a:lnTo>
                  <a:lnTo>
                    <a:pt x="597" y="504"/>
                  </a:lnTo>
                  <a:lnTo>
                    <a:pt x="604" y="523"/>
                  </a:lnTo>
                  <a:lnTo>
                    <a:pt x="609" y="543"/>
                  </a:lnTo>
                  <a:lnTo>
                    <a:pt x="612" y="563"/>
                  </a:lnTo>
                  <a:lnTo>
                    <a:pt x="612" y="584"/>
                  </a:lnTo>
                  <a:lnTo>
                    <a:pt x="609" y="601"/>
                  </a:lnTo>
                  <a:lnTo>
                    <a:pt x="599" y="632"/>
                  </a:lnTo>
                  <a:lnTo>
                    <a:pt x="594" y="644"/>
                  </a:lnTo>
                  <a:lnTo>
                    <a:pt x="589" y="656"/>
                  </a:lnTo>
                  <a:lnTo>
                    <a:pt x="583" y="665"/>
                  </a:lnTo>
                  <a:lnTo>
                    <a:pt x="578" y="671"/>
                  </a:lnTo>
                  <a:lnTo>
                    <a:pt x="571" y="675"/>
                  </a:lnTo>
                  <a:lnTo>
                    <a:pt x="566" y="676"/>
                  </a:lnTo>
                  <a:lnTo>
                    <a:pt x="561" y="651"/>
                  </a:lnTo>
                  <a:lnTo>
                    <a:pt x="551" y="625"/>
                  </a:lnTo>
                  <a:lnTo>
                    <a:pt x="539" y="601"/>
                  </a:lnTo>
                  <a:lnTo>
                    <a:pt x="522" y="579"/>
                  </a:lnTo>
                  <a:lnTo>
                    <a:pt x="502" y="557"/>
                  </a:lnTo>
                  <a:lnTo>
                    <a:pt x="477" y="538"/>
                  </a:lnTo>
                  <a:lnTo>
                    <a:pt x="449" y="520"/>
                  </a:lnTo>
                  <a:lnTo>
                    <a:pt x="416" y="507"/>
                  </a:lnTo>
                  <a:lnTo>
                    <a:pt x="379" y="489"/>
                  </a:lnTo>
                  <a:lnTo>
                    <a:pt x="344" y="471"/>
                  </a:lnTo>
                  <a:lnTo>
                    <a:pt x="312" y="454"/>
                  </a:lnTo>
                  <a:lnTo>
                    <a:pt x="282" y="438"/>
                  </a:lnTo>
                  <a:lnTo>
                    <a:pt x="254" y="423"/>
                  </a:lnTo>
                  <a:lnTo>
                    <a:pt x="230" y="408"/>
                  </a:lnTo>
                  <a:lnTo>
                    <a:pt x="208" y="395"/>
                  </a:lnTo>
                  <a:lnTo>
                    <a:pt x="187" y="383"/>
                  </a:lnTo>
                  <a:lnTo>
                    <a:pt x="168" y="371"/>
                  </a:lnTo>
                  <a:lnTo>
                    <a:pt x="152" y="359"/>
                  </a:lnTo>
                  <a:lnTo>
                    <a:pt x="137" y="345"/>
                  </a:lnTo>
                  <a:lnTo>
                    <a:pt x="123" y="330"/>
                  </a:lnTo>
                  <a:lnTo>
                    <a:pt x="110" y="312"/>
                  </a:lnTo>
                  <a:lnTo>
                    <a:pt x="100" y="293"/>
                  </a:lnTo>
                  <a:lnTo>
                    <a:pt x="89" y="273"/>
                  </a:lnTo>
                  <a:lnTo>
                    <a:pt x="80" y="251"/>
                  </a:lnTo>
                  <a:lnTo>
                    <a:pt x="72" y="225"/>
                  </a:lnTo>
                  <a:lnTo>
                    <a:pt x="66" y="196"/>
                  </a:lnTo>
                  <a:lnTo>
                    <a:pt x="60" y="165"/>
                  </a:lnTo>
                  <a:lnTo>
                    <a:pt x="53" y="134"/>
                  </a:lnTo>
                  <a:lnTo>
                    <a:pt x="45" y="102"/>
                  </a:lnTo>
                  <a:lnTo>
                    <a:pt x="34" y="71"/>
                  </a:lnTo>
                  <a:lnTo>
                    <a:pt x="19" y="40"/>
                  </a:lnTo>
                  <a:lnTo>
                    <a:pt x="0" y="13"/>
                  </a:lnTo>
                  <a:lnTo>
                    <a:pt x="14" y="7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50" y="13"/>
                  </a:lnTo>
                  <a:lnTo>
                    <a:pt x="69" y="25"/>
                  </a:lnTo>
                  <a:lnTo>
                    <a:pt x="85" y="40"/>
                  </a:lnTo>
                  <a:lnTo>
                    <a:pt x="100" y="55"/>
                  </a:lnTo>
                  <a:lnTo>
                    <a:pt x="113" y="72"/>
                  </a:lnTo>
                  <a:lnTo>
                    <a:pt x="124" y="91"/>
                  </a:lnTo>
                  <a:lnTo>
                    <a:pt x="133" y="110"/>
                  </a:lnTo>
                  <a:lnTo>
                    <a:pt x="141" y="131"/>
                  </a:lnTo>
                  <a:lnTo>
                    <a:pt x="146" y="146"/>
                  </a:lnTo>
                  <a:lnTo>
                    <a:pt x="148" y="162"/>
                  </a:lnTo>
                  <a:lnTo>
                    <a:pt x="149" y="187"/>
                  </a:lnTo>
                  <a:lnTo>
                    <a:pt x="151" y="211"/>
                  </a:lnTo>
                  <a:lnTo>
                    <a:pt x="153" y="224"/>
                  </a:lnTo>
                  <a:lnTo>
                    <a:pt x="158" y="236"/>
                  </a:lnTo>
                  <a:lnTo>
                    <a:pt x="158" y="234"/>
                  </a:lnTo>
                  <a:lnTo>
                    <a:pt x="158" y="236"/>
                  </a:lnTo>
                  <a:close/>
                </a:path>
              </a:pathLst>
            </a:custGeom>
            <a:solidFill>
              <a:srgbClr val="C6DB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7" name="Freeform 123"/>
            <p:cNvSpPr>
              <a:spLocks/>
            </p:cNvSpPr>
            <p:nvPr/>
          </p:nvSpPr>
          <p:spPr bwMode="auto">
            <a:xfrm>
              <a:off x="5040" y="1221"/>
              <a:ext cx="153" cy="165"/>
            </a:xfrm>
            <a:custGeom>
              <a:avLst/>
              <a:gdLst/>
              <a:ahLst/>
              <a:cxnLst>
                <a:cxn ang="0">
                  <a:pos x="163" y="256"/>
                </a:cxn>
                <a:cxn ang="0">
                  <a:pos x="194" y="296"/>
                </a:cxn>
                <a:cxn ang="0">
                  <a:pos x="233" y="328"/>
                </a:cxn>
                <a:cxn ang="0">
                  <a:pos x="275" y="350"/>
                </a:cxn>
                <a:cxn ang="0">
                  <a:pos x="323" y="368"/>
                </a:cxn>
                <a:cxn ang="0">
                  <a:pos x="387" y="387"/>
                </a:cxn>
                <a:cxn ang="0">
                  <a:pos x="489" y="421"/>
                </a:cxn>
                <a:cxn ang="0">
                  <a:pos x="549" y="450"/>
                </a:cxn>
                <a:cxn ang="0">
                  <a:pos x="579" y="479"/>
                </a:cxn>
                <a:cxn ang="0">
                  <a:pos x="599" y="515"/>
                </a:cxn>
                <a:cxn ang="0">
                  <a:pos x="609" y="554"/>
                </a:cxn>
                <a:cxn ang="0">
                  <a:pos x="609" y="589"/>
                </a:cxn>
                <a:cxn ang="0">
                  <a:pos x="602" y="621"/>
                </a:cxn>
                <a:cxn ang="0">
                  <a:pos x="592" y="645"/>
                </a:cxn>
                <a:cxn ang="0">
                  <a:pos x="582" y="659"/>
                </a:cxn>
                <a:cxn ang="0">
                  <a:pos x="571" y="663"/>
                </a:cxn>
                <a:cxn ang="0">
                  <a:pos x="554" y="611"/>
                </a:cxn>
                <a:cxn ang="0">
                  <a:pos x="522" y="564"/>
                </a:cxn>
                <a:cxn ang="0">
                  <a:pos x="474" y="524"/>
                </a:cxn>
                <a:cxn ang="0">
                  <a:pos x="411" y="492"/>
                </a:cxn>
                <a:cxn ang="0">
                  <a:pos x="333" y="459"/>
                </a:cxn>
                <a:cxn ang="0">
                  <a:pos x="268" y="427"/>
                </a:cxn>
                <a:cxn ang="0">
                  <a:pos x="216" y="398"/>
                </a:cxn>
                <a:cxn ang="0">
                  <a:pos x="177" y="373"/>
                </a:cxn>
                <a:cxn ang="0">
                  <a:pos x="146" y="349"/>
                </a:cxn>
                <a:cxn ang="0">
                  <a:pos x="120" y="319"/>
                </a:cxn>
                <a:cxn ang="0">
                  <a:pos x="100" y="283"/>
                </a:cxn>
                <a:cxn ang="0">
                  <a:pos x="82" y="242"/>
                </a:cxn>
                <a:cxn ang="0">
                  <a:pos x="70" y="186"/>
                </a:cxn>
                <a:cxn ang="0">
                  <a:pos x="57" y="123"/>
                </a:cxn>
                <a:cxn ang="0">
                  <a:pos x="37" y="60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7" y="2"/>
                </a:cxn>
                <a:cxn ang="0">
                  <a:pos x="60" y="19"/>
                </a:cxn>
                <a:cxn ang="0">
                  <a:pos x="91" y="47"/>
                </a:cxn>
                <a:cxn ang="0">
                  <a:pos x="114" y="79"/>
                </a:cxn>
                <a:cxn ang="0">
                  <a:pos x="138" y="134"/>
                </a:cxn>
                <a:cxn ang="0">
                  <a:pos x="144" y="162"/>
                </a:cxn>
                <a:cxn ang="0">
                  <a:pos x="147" y="209"/>
                </a:cxn>
              </a:cxnLst>
              <a:rect l="0" t="0" r="r" b="b"/>
              <a:pathLst>
                <a:path w="611" h="663">
                  <a:moveTo>
                    <a:pt x="153" y="232"/>
                  </a:moveTo>
                  <a:lnTo>
                    <a:pt x="163" y="256"/>
                  </a:lnTo>
                  <a:lnTo>
                    <a:pt x="176" y="277"/>
                  </a:lnTo>
                  <a:lnTo>
                    <a:pt x="194" y="296"/>
                  </a:lnTo>
                  <a:lnTo>
                    <a:pt x="213" y="314"/>
                  </a:lnTo>
                  <a:lnTo>
                    <a:pt x="233" y="328"/>
                  </a:lnTo>
                  <a:lnTo>
                    <a:pt x="254" y="340"/>
                  </a:lnTo>
                  <a:lnTo>
                    <a:pt x="275" y="350"/>
                  </a:lnTo>
                  <a:lnTo>
                    <a:pt x="293" y="358"/>
                  </a:lnTo>
                  <a:lnTo>
                    <a:pt x="323" y="368"/>
                  </a:lnTo>
                  <a:lnTo>
                    <a:pt x="354" y="377"/>
                  </a:lnTo>
                  <a:lnTo>
                    <a:pt x="387" y="387"/>
                  </a:lnTo>
                  <a:lnTo>
                    <a:pt x="421" y="398"/>
                  </a:lnTo>
                  <a:lnTo>
                    <a:pt x="489" y="421"/>
                  </a:lnTo>
                  <a:lnTo>
                    <a:pt x="520" y="435"/>
                  </a:lnTo>
                  <a:lnTo>
                    <a:pt x="549" y="450"/>
                  </a:lnTo>
                  <a:lnTo>
                    <a:pt x="565" y="463"/>
                  </a:lnTo>
                  <a:lnTo>
                    <a:pt x="579" y="479"/>
                  </a:lnTo>
                  <a:lnTo>
                    <a:pt x="590" y="497"/>
                  </a:lnTo>
                  <a:lnTo>
                    <a:pt x="599" y="515"/>
                  </a:lnTo>
                  <a:lnTo>
                    <a:pt x="606" y="534"/>
                  </a:lnTo>
                  <a:lnTo>
                    <a:pt x="609" y="554"/>
                  </a:lnTo>
                  <a:lnTo>
                    <a:pt x="611" y="572"/>
                  </a:lnTo>
                  <a:lnTo>
                    <a:pt x="609" y="589"/>
                  </a:lnTo>
                  <a:lnTo>
                    <a:pt x="606" y="606"/>
                  </a:lnTo>
                  <a:lnTo>
                    <a:pt x="602" y="621"/>
                  </a:lnTo>
                  <a:lnTo>
                    <a:pt x="597" y="635"/>
                  </a:lnTo>
                  <a:lnTo>
                    <a:pt x="592" y="645"/>
                  </a:lnTo>
                  <a:lnTo>
                    <a:pt x="587" y="654"/>
                  </a:lnTo>
                  <a:lnTo>
                    <a:pt x="582" y="659"/>
                  </a:lnTo>
                  <a:lnTo>
                    <a:pt x="576" y="663"/>
                  </a:lnTo>
                  <a:lnTo>
                    <a:pt x="571" y="663"/>
                  </a:lnTo>
                  <a:lnTo>
                    <a:pt x="565" y="636"/>
                  </a:lnTo>
                  <a:lnTo>
                    <a:pt x="554" y="611"/>
                  </a:lnTo>
                  <a:lnTo>
                    <a:pt x="540" y="587"/>
                  </a:lnTo>
                  <a:lnTo>
                    <a:pt x="522" y="564"/>
                  </a:lnTo>
                  <a:lnTo>
                    <a:pt x="501" y="542"/>
                  </a:lnTo>
                  <a:lnTo>
                    <a:pt x="474" y="524"/>
                  </a:lnTo>
                  <a:lnTo>
                    <a:pt x="445" y="506"/>
                  </a:lnTo>
                  <a:lnTo>
                    <a:pt x="411" y="492"/>
                  </a:lnTo>
                  <a:lnTo>
                    <a:pt x="371" y="476"/>
                  </a:lnTo>
                  <a:lnTo>
                    <a:pt x="333" y="459"/>
                  </a:lnTo>
                  <a:lnTo>
                    <a:pt x="300" y="443"/>
                  </a:lnTo>
                  <a:lnTo>
                    <a:pt x="268" y="427"/>
                  </a:lnTo>
                  <a:lnTo>
                    <a:pt x="240" y="414"/>
                  </a:lnTo>
                  <a:lnTo>
                    <a:pt x="216" y="398"/>
                  </a:lnTo>
                  <a:lnTo>
                    <a:pt x="195" y="386"/>
                  </a:lnTo>
                  <a:lnTo>
                    <a:pt x="177" y="373"/>
                  </a:lnTo>
                  <a:lnTo>
                    <a:pt x="161" y="362"/>
                  </a:lnTo>
                  <a:lnTo>
                    <a:pt x="146" y="349"/>
                  </a:lnTo>
                  <a:lnTo>
                    <a:pt x="133" y="335"/>
                  </a:lnTo>
                  <a:lnTo>
                    <a:pt x="120" y="319"/>
                  </a:lnTo>
                  <a:lnTo>
                    <a:pt x="110" y="302"/>
                  </a:lnTo>
                  <a:lnTo>
                    <a:pt x="100" y="283"/>
                  </a:lnTo>
                  <a:lnTo>
                    <a:pt x="91" y="263"/>
                  </a:lnTo>
                  <a:lnTo>
                    <a:pt x="82" y="242"/>
                  </a:lnTo>
                  <a:lnTo>
                    <a:pt x="75" y="215"/>
                  </a:lnTo>
                  <a:lnTo>
                    <a:pt x="70" y="186"/>
                  </a:lnTo>
                  <a:lnTo>
                    <a:pt x="64" y="156"/>
                  </a:lnTo>
                  <a:lnTo>
                    <a:pt x="57" y="123"/>
                  </a:lnTo>
                  <a:lnTo>
                    <a:pt x="48" y="91"/>
                  </a:lnTo>
                  <a:lnTo>
                    <a:pt x="37" y="60"/>
                  </a:lnTo>
                  <a:lnTo>
                    <a:pt x="21" y="29"/>
                  </a:lnTo>
                  <a:lnTo>
                    <a:pt x="0" y="3"/>
                  </a:lnTo>
                  <a:lnTo>
                    <a:pt x="9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1" y="8"/>
                  </a:lnTo>
                  <a:lnTo>
                    <a:pt x="60" y="19"/>
                  </a:lnTo>
                  <a:lnTo>
                    <a:pt x="76" y="32"/>
                  </a:lnTo>
                  <a:lnTo>
                    <a:pt x="91" y="47"/>
                  </a:lnTo>
                  <a:lnTo>
                    <a:pt x="104" y="62"/>
                  </a:lnTo>
                  <a:lnTo>
                    <a:pt x="114" y="79"/>
                  </a:lnTo>
                  <a:lnTo>
                    <a:pt x="124" y="96"/>
                  </a:lnTo>
                  <a:lnTo>
                    <a:pt x="138" y="134"/>
                  </a:lnTo>
                  <a:lnTo>
                    <a:pt x="142" y="148"/>
                  </a:lnTo>
                  <a:lnTo>
                    <a:pt x="144" y="162"/>
                  </a:lnTo>
                  <a:lnTo>
                    <a:pt x="146" y="186"/>
                  </a:lnTo>
                  <a:lnTo>
                    <a:pt x="147" y="209"/>
                  </a:lnTo>
                  <a:lnTo>
                    <a:pt x="153" y="232"/>
                  </a:lnTo>
                  <a:close/>
                </a:path>
              </a:pathLst>
            </a:custGeom>
            <a:solidFill>
              <a:srgbClr val="CFE1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8" name="Freeform 124"/>
            <p:cNvSpPr>
              <a:spLocks/>
            </p:cNvSpPr>
            <p:nvPr/>
          </p:nvSpPr>
          <p:spPr bwMode="auto">
            <a:xfrm>
              <a:off x="5040" y="1219"/>
              <a:ext cx="152" cy="165"/>
            </a:xfrm>
            <a:custGeom>
              <a:avLst/>
              <a:gdLst/>
              <a:ahLst/>
              <a:cxnLst>
                <a:cxn ang="0">
                  <a:pos x="157" y="260"/>
                </a:cxn>
                <a:cxn ang="0">
                  <a:pos x="185" y="301"/>
                </a:cxn>
                <a:cxn ang="0">
                  <a:pos x="224" y="334"/>
                </a:cxn>
                <a:cxn ang="0">
                  <a:pos x="263" y="356"/>
                </a:cxn>
                <a:cxn ang="0">
                  <a:pos x="309" y="374"/>
                </a:cxn>
                <a:cxn ang="0">
                  <a:pos x="373" y="393"/>
                </a:cxn>
                <a:cxn ang="0">
                  <a:pos x="478" y="426"/>
                </a:cxn>
                <a:cxn ang="0">
                  <a:pos x="540" y="454"/>
                </a:cxn>
                <a:cxn ang="0">
                  <a:pos x="570" y="480"/>
                </a:cxn>
                <a:cxn ang="0">
                  <a:pos x="594" y="514"/>
                </a:cxn>
                <a:cxn ang="0">
                  <a:pos x="607" y="551"/>
                </a:cxn>
                <a:cxn ang="0">
                  <a:pos x="609" y="588"/>
                </a:cxn>
                <a:cxn ang="0">
                  <a:pos x="598" y="631"/>
                </a:cxn>
                <a:cxn ang="0">
                  <a:pos x="588" y="650"/>
                </a:cxn>
                <a:cxn ang="0">
                  <a:pos x="580" y="658"/>
                </a:cxn>
                <a:cxn ang="0">
                  <a:pos x="569" y="632"/>
                </a:cxn>
                <a:cxn ang="0">
                  <a:pos x="541" y="580"/>
                </a:cxn>
                <a:cxn ang="0">
                  <a:pos x="498" y="536"/>
                </a:cxn>
                <a:cxn ang="0">
                  <a:pos x="440" y="499"/>
                </a:cxn>
                <a:cxn ang="0">
                  <a:pos x="360" y="469"/>
                </a:cxn>
                <a:cxn ang="0">
                  <a:pos x="287" y="439"/>
                </a:cxn>
                <a:cxn ang="0">
                  <a:pos x="229" y="408"/>
                </a:cxn>
                <a:cxn ang="0">
                  <a:pos x="185" y="382"/>
                </a:cxn>
                <a:cxn ang="0">
                  <a:pos x="153" y="358"/>
                </a:cxn>
                <a:cxn ang="0">
                  <a:pos x="118" y="316"/>
                </a:cxn>
                <a:cxn ang="0">
                  <a:pos x="85" y="243"/>
                </a:cxn>
                <a:cxn ang="0">
                  <a:pos x="72" y="187"/>
                </a:cxn>
                <a:cxn ang="0">
                  <a:pos x="66" y="156"/>
                </a:cxn>
                <a:cxn ang="0">
                  <a:pos x="51" y="90"/>
                </a:cxn>
                <a:cxn ang="0">
                  <a:pos x="22" y="28"/>
                </a:cxn>
                <a:cxn ang="0">
                  <a:pos x="19" y="3"/>
                </a:cxn>
                <a:cxn ang="0">
                  <a:pos x="46" y="11"/>
                </a:cxn>
                <a:cxn ang="0">
                  <a:pos x="69" y="34"/>
                </a:cxn>
                <a:cxn ang="0">
                  <a:pos x="95" y="62"/>
                </a:cxn>
                <a:cxn ang="0">
                  <a:pos x="123" y="110"/>
                </a:cxn>
                <a:cxn ang="0">
                  <a:pos x="141" y="172"/>
                </a:cxn>
                <a:cxn ang="0">
                  <a:pos x="143" y="215"/>
                </a:cxn>
                <a:cxn ang="0">
                  <a:pos x="148" y="235"/>
                </a:cxn>
              </a:cxnLst>
              <a:rect l="0" t="0" r="r" b="b"/>
              <a:pathLst>
                <a:path w="609" h="658">
                  <a:moveTo>
                    <a:pt x="148" y="238"/>
                  </a:moveTo>
                  <a:lnTo>
                    <a:pt x="157" y="260"/>
                  </a:lnTo>
                  <a:lnTo>
                    <a:pt x="170" y="282"/>
                  </a:lnTo>
                  <a:lnTo>
                    <a:pt x="185" y="301"/>
                  </a:lnTo>
                  <a:lnTo>
                    <a:pt x="204" y="319"/>
                  </a:lnTo>
                  <a:lnTo>
                    <a:pt x="224" y="334"/>
                  </a:lnTo>
                  <a:lnTo>
                    <a:pt x="244" y="346"/>
                  </a:lnTo>
                  <a:lnTo>
                    <a:pt x="263" y="356"/>
                  </a:lnTo>
                  <a:lnTo>
                    <a:pt x="280" y="364"/>
                  </a:lnTo>
                  <a:lnTo>
                    <a:pt x="309" y="374"/>
                  </a:lnTo>
                  <a:lnTo>
                    <a:pt x="340" y="383"/>
                  </a:lnTo>
                  <a:lnTo>
                    <a:pt x="373" y="393"/>
                  </a:lnTo>
                  <a:lnTo>
                    <a:pt x="408" y="403"/>
                  </a:lnTo>
                  <a:lnTo>
                    <a:pt x="478" y="426"/>
                  </a:lnTo>
                  <a:lnTo>
                    <a:pt x="511" y="440"/>
                  </a:lnTo>
                  <a:lnTo>
                    <a:pt x="540" y="454"/>
                  </a:lnTo>
                  <a:lnTo>
                    <a:pt x="556" y="465"/>
                  </a:lnTo>
                  <a:lnTo>
                    <a:pt x="570" y="480"/>
                  </a:lnTo>
                  <a:lnTo>
                    <a:pt x="583" y="497"/>
                  </a:lnTo>
                  <a:lnTo>
                    <a:pt x="594" y="514"/>
                  </a:lnTo>
                  <a:lnTo>
                    <a:pt x="602" y="532"/>
                  </a:lnTo>
                  <a:lnTo>
                    <a:pt x="607" y="551"/>
                  </a:lnTo>
                  <a:lnTo>
                    <a:pt x="609" y="570"/>
                  </a:lnTo>
                  <a:lnTo>
                    <a:pt x="609" y="588"/>
                  </a:lnTo>
                  <a:lnTo>
                    <a:pt x="603" y="618"/>
                  </a:lnTo>
                  <a:lnTo>
                    <a:pt x="598" y="631"/>
                  </a:lnTo>
                  <a:lnTo>
                    <a:pt x="593" y="642"/>
                  </a:lnTo>
                  <a:lnTo>
                    <a:pt x="588" y="650"/>
                  </a:lnTo>
                  <a:lnTo>
                    <a:pt x="584" y="656"/>
                  </a:lnTo>
                  <a:lnTo>
                    <a:pt x="580" y="658"/>
                  </a:lnTo>
                  <a:lnTo>
                    <a:pt x="578" y="658"/>
                  </a:lnTo>
                  <a:lnTo>
                    <a:pt x="569" y="632"/>
                  </a:lnTo>
                  <a:lnTo>
                    <a:pt x="558" y="605"/>
                  </a:lnTo>
                  <a:lnTo>
                    <a:pt x="541" y="580"/>
                  </a:lnTo>
                  <a:lnTo>
                    <a:pt x="522" y="557"/>
                  </a:lnTo>
                  <a:lnTo>
                    <a:pt x="498" y="536"/>
                  </a:lnTo>
                  <a:lnTo>
                    <a:pt x="472" y="517"/>
                  </a:lnTo>
                  <a:lnTo>
                    <a:pt x="440" y="499"/>
                  </a:lnTo>
                  <a:lnTo>
                    <a:pt x="403" y="485"/>
                  </a:lnTo>
                  <a:lnTo>
                    <a:pt x="360" y="469"/>
                  </a:lnTo>
                  <a:lnTo>
                    <a:pt x="323" y="454"/>
                  </a:lnTo>
                  <a:lnTo>
                    <a:pt x="287" y="439"/>
                  </a:lnTo>
                  <a:lnTo>
                    <a:pt x="257" y="423"/>
                  </a:lnTo>
                  <a:lnTo>
                    <a:pt x="229" y="408"/>
                  </a:lnTo>
                  <a:lnTo>
                    <a:pt x="205" y="394"/>
                  </a:lnTo>
                  <a:lnTo>
                    <a:pt x="185" y="382"/>
                  </a:lnTo>
                  <a:lnTo>
                    <a:pt x="167" y="369"/>
                  </a:lnTo>
                  <a:lnTo>
                    <a:pt x="153" y="358"/>
                  </a:lnTo>
                  <a:lnTo>
                    <a:pt x="139" y="345"/>
                  </a:lnTo>
                  <a:lnTo>
                    <a:pt x="118" y="316"/>
                  </a:lnTo>
                  <a:lnTo>
                    <a:pt x="100" y="282"/>
                  </a:lnTo>
                  <a:lnTo>
                    <a:pt x="85" y="243"/>
                  </a:lnTo>
                  <a:lnTo>
                    <a:pt x="77" y="216"/>
                  </a:lnTo>
                  <a:lnTo>
                    <a:pt x="72" y="187"/>
                  </a:lnTo>
                  <a:lnTo>
                    <a:pt x="69" y="171"/>
                  </a:lnTo>
                  <a:lnTo>
                    <a:pt x="66" y="156"/>
                  </a:lnTo>
                  <a:lnTo>
                    <a:pt x="60" y="123"/>
                  </a:lnTo>
                  <a:lnTo>
                    <a:pt x="51" y="90"/>
                  </a:lnTo>
                  <a:lnTo>
                    <a:pt x="38" y="57"/>
                  </a:lnTo>
                  <a:lnTo>
                    <a:pt x="22" y="28"/>
                  </a:lnTo>
                  <a:lnTo>
                    <a:pt x="0" y="0"/>
                  </a:lnTo>
                  <a:lnTo>
                    <a:pt x="19" y="3"/>
                  </a:lnTo>
                  <a:lnTo>
                    <a:pt x="34" y="5"/>
                  </a:lnTo>
                  <a:lnTo>
                    <a:pt x="46" y="11"/>
                  </a:lnTo>
                  <a:lnTo>
                    <a:pt x="53" y="22"/>
                  </a:lnTo>
                  <a:lnTo>
                    <a:pt x="69" y="34"/>
                  </a:lnTo>
                  <a:lnTo>
                    <a:pt x="82" y="47"/>
                  </a:lnTo>
                  <a:lnTo>
                    <a:pt x="95" y="62"/>
                  </a:lnTo>
                  <a:lnTo>
                    <a:pt x="106" y="77"/>
                  </a:lnTo>
                  <a:lnTo>
                    <a:pt x="123" y="110"/>
                  </a:lnTo>
                  <a:lnTo>
                    <a:pt x="136" y="148"/>
                  </a:lnTo>
                  <a:lnTo>
                    <a:pt x="141" y="172"/>
                  </a:lnTo>
                  <a:lnTo>
                    <a:pt x="142" y="193"/>
                  </a:lnTo>
                  <a:lnTo>
                    <a:pt x="143" y="215"/>
                  </a:lnTo>
                  <a:lnTo>
                    <a:pt x="148" y="238"/>
                  </a:lnTo>
                  <a:lnTo>
                    <a:pt x="148" y="235"/>
                  </a:lnTo>
                  <a:lnTo>
                    <a:pt x="148" y="238"/>
                  </a:lnTo>
                  <a:close/>
                </a:path>
              </a:pathLst>
            </a:custGeom>
            <a:solidFill>
              <a:srgbClr val="D8E7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9" name="Freeform 125"/>
            <p:cNvSpPr>
              <a:spLocks/>
            </p:cNvSpPr>
            <p:nvPr/>
          </p:nvSpPr>
          <p:spPr bwMode="auto">
            <a:xfrm>
              <a:off x="5040" y="1217"/>
              <a:ext cx="151" cy="165"/>
            </a:xfrm>
            <a:custGeom>
              <a:avLst/>
              <a:gdLst/>
              <a:ahLst/>
              <a:cxnLst>
                <a:cxn ang="0">
                  <a:pos x="152" y="265"/>
                </a:cxn>
                <a:cxn ang="0">
                  <a:pos x="178" y="307"/>
                </a:cxn>
                <a:cxn ang="0">
                  <a:pos x="215" y="339"/>
                </a:cxn>
                <a:cxn ang="0">
                  <a:pos x="252" y="363"/>
                </a:cxn>
                <a:cxn ang="0">
                  <a:pos x="293" y="381"/>
                </a:cxn>
                <a:cxn ang="0">
                  <a:pos x="396" y="411"/>
                </a:cxn>
                <a:cxn ang="0">
                  <a:pos x="501" y="444"/>
                </a:cxn>
                <a:cxn ang="0">
                  <a:pos x="547" y="467"/>
                </a:cxn>
                <a:cxn ang="0">
                  <a:pos x="575" y="496"/>
                </a:cxn>
                <a:cxn ang="0">
                  <a:pos x="595" y="531"/>
                </a:cxn>
                <a:cxn ang="0">
                  <a:pos x="606" y="567"/>
                </a:cxn>
                <a:cxn ang="0">
                  <a:pos x="602" y="615"/>
                </a:cxn>
                <a:cxn ang="0">
                  <a:pos x="594" y="640"/>
                </a:cxn>
                <a:cxn ang="0">
                  <a:pos x="587" y="655"/>
                </a:cxn>
                <a:cxn ang="0">
                  <a:pos x="580" y="658"/>
                </a:cxn>
                <a:cxn ang="0">
                  <a:pos x="559" y="601"/>
                </a:cxn>
                <a:cxn ang="0">
                  <a:pos x="522" y="552"/>
                </a:cxn>
                <a:cxn ang="0">
                  <a:pos x="468" y="510"/>
                </a:cxn>
                <a:cxn ang="0">
                  <a:pos x="396" y="478"/>
                </a:cxn>
                <a:cxn ang="0">
                  <a:pos x="310" y="449"/>
                </a:cxn>
                <a:cxn ang="0">
                  <a:pos x="242" y="420"/>
                </a:cxn>
                <a:cxn ang="0">
                  <a:pos x="191" y="391"/>
                </a:cxn>
                <a:cxn ang="0">
                  <a:pos x="156" y="366"/>
                </a:cxn>
                <a:cxn ang="0">
                  <a:pos x="115" y="314"/>
                </a:cxn>
                <a:cxn ang="0">
                  <a:pos x="85" y="242"/>
                </a:cxn>
                <a:cxn ang="0">
                  <a:pos x="74" y="188"/>
                </a:cxn>
                <a:cxn ang="0">
                  <a:pos x="62" y="123"/>
                </a:cxn>
                <a:cxn ang="0">
                  <a:pos x="41" y="58"/>
                </a:cxn>
                <a:cxn ang="0">
                  <a:pos x="13" y="13"/>
                </a:cxn>
                <a:cxn ang="0">
                  <a:pos x="22" y="6"/>
                </a:cxn>
                <a:cxn ang="0">
                  <a:pos x="55" y="24"/>
                </a:cxn>
                <a:cxn ang="0">
                  <a:pos x="80" y="49"/>
                </a:cxn>
                <a:cxn ang="0">
                  <a:pos x="109" y="93"/>
                </a:cxn>
                <a:cxn ang="0">
                  <a:pos x="132" y="160"/>
                </a:cxn>
                <a:cxn ang="0">
                  <a:pos x="139" y="202"/>
                </a:cxn>
                <a:cxn ang="0">
                  <a:pos x="143" y="242"/>
                </a:cxn>
              </a:cxnLst>
              <a:rect l="0" t="0" r="r" b="b"/>
              <a:pathLst>
                <a:path w="606" h="658">
                  <a:moveTo>
                    <a:pt x="146" y="242"/>
                  </a:moveTo>
                  <a:lnTo>
                    <a:pt x="152" y="265"/>
                  </a:lnTo>
                  <a:lnTo>
                    <a:pt x="163" y="286"/>
                  </a:lnTo>
                  <a:lnTo>
                    <a:pt x="178" y="307"/>
                  </a:lnTo>
                  <a:lnTo>
                    <a:pt x="196" y="324"/>
                  </a:lnTo>
                  <a:lnTo>
                    <a:pt x="215" y="339"/>
                  </a:lnTo>
                  <a:lnTo>
                    <a:pt x="234" y="353"/>
                  </a:lnTo>
                  <a:lnTo>
                    <a:pt x="252" y="363"/>
                  </a:lnTo>
                  <a:lnTo>
                    <a:pt x="267" y="371"/>
                  </a:lnTo>
                  <a:lnTo>
                    <a:pt x="293" y="381"/>
                  </a:lnTo>
                  <a:lnTo>
                    <a:pt x="325" y="391"/>
                  </a:lnTo>
                  <a:lnTo>
                    <a:pt x="396" y="411"/>
                  </a:lnTo>
                  <a:lnTo>
                    <a:pt x="467" y="432"/>
                  </a:lnTo>
                  <a:lnTo>
                    <a:pt x="501" y="444"/>
                  </a:lnTo>
                  <a:lnTo>
                    <a:pt x="530" y="457"/>
                  </a:lnTo>
                  <a:lnTo>
                    <a:pt x="547" y="467"/>
                  </a:lnTo>
                  <a:lnTo>
                    <a:pt x="563" y="481"/>
                  </a:lnTo>
                  <a:lnTo>
                    <a:pt x="575" y="496"/>
                  </a:lnTo>
                  <a:lnTo>
                    <a:pt x="587" y="514"/>
                  </a:lnTo>
                  <a:lnTo>
                    <a:pt x="595" y="531"/>
                  </a:lnTo>
                  <a:lnTo>
                    <a:pt x="602" y="549"/>
                  </a:lnTo>
                  <a:lnTo>
                    <a:pt x="606" y="567"/>
                  </a:lnTo>
                  <a:lnTo>
                    <a:pt x="606" y="583"/>
                  </a:lnTo>
                  <a:lnTo>
                    <a:pt x="602" y="615"/>
                  </a:lnTo>
                  <a:lnTo>
                    <a:pt x="598" y="629"/>
                  </a:lnTo>
                  <a:lnTo>
                    <a:pt x="594" y="640"/>
                  </a:lnTo>
                  <a:lnTo>
                    <a:pt x="590" y="649"/>
                  </a:lnTo>
                  <a:lnTo>
                    <a:pt x="587" y="655"/>
                  </a:lnTo>
                  <a:lnTo>
                    <a:pt x="583" y="658"/>
                  </a:lnTo>
                  <a:lnTo>
                    <a:pt x="580" y="658"/>
                  </a:lnTo>
                  <a:lnTo>
                    <a:pt x="571" y="629"/>
                  </a:lnTo>
                  <a:lnTo>
                    <a:pt x="559" y="601"/>
                  </a:lnTo>
                  <a:lnTo>
                    <a:pt x="542" y="576"/>
                  </a:lnTo>
                  <a:lnTo>
                    <a:pt x="522" y="552"/>
                  </a:lnTo>
                  <a:lnTo>
                    <a:pt x="497" y="529"/>
                  </a:lnTo>
                  <a:lnTo>
                    <a:pt x="468" y="510"/>
                  </a:lnTo>
                  <a:lnTo>
                    <a:pt x="435" y="492"/>
                  </a:lnTo>
                  <a:lnTo>
                    <a:pt x="396" y="478"/>
                  </a:lnTo>
                  <a:lnTo>
                    <a:pt x="350" y="465"/>
                  </a:lnTo>
                  <a:lnTo>
                    <a:pt x="310" y="449"/>
                  </a:lnTo>
                  <a:lnTo>
                    <a:pt x="275" y="435"/>
                  </a:lnTo>
                  <a:lnTo>
                    <a:pt x="242" y="420"/>
                  </a:lnTo>
                  <a:lnTo>
                    <a:pt x="214" y="406"/>
                  </a:lnTo>
                  <a:lnTo>
                    <a:pt x="191" y="391"/>
                  </a:lnTo>
                  <a:lnTo>
                    <a:pt x="171" y="379"/>
                  </a:lnTo>
                  <a:lnTo>
                    <a:pt x="156" y="366"/>
                  </a:lnTo>
                  <a:lnTo>
                    <a:pt x="134" y="343"/>
                  </a:lnTo>
                  <a:lnTo>
                    <a:pt x="115" y="314"/>
                  </a:lnTo>
                  <a:lnTo>
                    <a:pt x="100" y="281"/>
                  </a:lnTo>
                  <a:lnTo>
                    <a:pt x="85" y="242"/>
                  </a:lnTo>
                  <a:lnTo>
                    <a:pt x="79" y="217"/>
                  </a:lnTo>
                  <a:lnTo>
                    <a:pt x="74" y="188"/>
                  </a:lnTo>
                  <a:lnTo>
                    <a:pt x="69" y="156"/>
                  </a:lnTo>
                  <a:lnTo>
                    <a:pt x="62" y="123"/>
                  </a:lnTo>
                  <a:lnTo>
                    <a:pt x="53" y="89"/>
                  </a:lnTo>
                  <a:lnTo>
                    <a:pt x="41" y="58"/>
                  </a:lnTo>
                  <a:lnTo>
                    <a:pt x="24" y="27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22" y="6"/>
                  </a:lnTo>
                  <a:lnTo>
                    <a:pt x="41" y="15"/>
                  </a:lnTo>
                  <a:lnTo>
                    <a:pt x="55" y="24"/>
                  </a:lnTo>
                  <a:lnTo>
                    <a:pt x="66" y="36"/>
                  </a:lnTo>
                  <a:lnTo>
                    <a:pt x="80" y="49"/>
                  </a:lnTo>
                  <a:lnTo>
                    <a:pt x="91" y="63"/>
                  </a:lnTo>
                  <a:lnTo>
                    <a:pt x="109" y="93"/>
                  </a:lnTo>
                  <a:lnTo>
                    <a:pt x="123" y="126"/>
                  </a:lnTo>
                  <a:lnTo>
                    <a:pt x="132" y="160"/>
                  </a:lnTo>
                  <a:lnTo>
                    <a:pt x="137" y="181"/>
                  </a:lnTo>
                  <a:lnTo>
                    <a:pt x="139" y="202"/>
                  </a:lnTo>
                  <a:lnTo>
                    <a:pt x="146" y="242"/>
                  </a:lnTo>
                  <a:lnTo>
                    <a:pt x="143" y="242"/>
                  </a:lnTo>
                  <a:lnTo>
                    <a:pt x="146" y="242"/>
                  </a:lnTo>
                  <a:close/>
                </a:path>
              </a:pathLst>
            </a:custGeom>
            <a:solidFill>
              <a:srgbClr val="E1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0" name="Freeform 126"/>
            <p:cNvSpPr>
              <a:spLocks/>
            </p:cNvSpPr>
            <p:nvPr/>
          </p:nvSpPr>
          <p:spPr bwMode="auto">
            <a:xfrm>
              <a:off x="5040" y="1215"/>
              <a:ext cx="151" cy="164"/>
            </a:xfrm>
            <a:custGeom>
              <a:avLst/>
              <a:gdLst/>
              <a:ahLst/>
              <a:cxnLst>
                <a:cxn ang="0">
                  <a:pos x="82" y="219"/>
                </a:cxn>
                <a:cxn ang="0">
                  <a:pos x="74" y="157"/>
                </a:cxn>
                <a:cxn ang="0">
                  <a:pos x="57" y="90"/>
                </a:cxn>
                <a:cxn ang="0">
                  <a:pos x="26" y="26"/>
                </a:cxn>
                <a:cxn ang="0">
                  <a:pos x="0" y="0"/>
                </a:cxn>
                <a:cxn ang="0">
                  <a:pos x="40" y="18"/>
                </a:cxn>
                <a:cxn ang="0">
                  <a:pos x="70" y="42"/>
                </a:cxn>
                <a:cxn ang="0">
                  <a:pos x="93" y="71"/>
                </a:cxn>
                <a:cxn ang="0">
                  <a:pos x="122" y="140"/>
                </a:cxn>
                <a:cxn ang="0">
                  <a:pos x="136" y="215"/>
                </a:cxn>
                <a:cxn ang="0">
                  <a:pos x="146" y="273"/>
                </a:cxn>
                <a:cxn ang="0">
                  <a:pos x="170" y="313"/>
                </a:cxn>
                <a:cxn ang="0">
                  <a:pos x="205" y="347"/>
                </a:cxn>
                <a:cxn ang="0">
                  <a:pos x="239" y="371"/>
                </a:cxn>
                <a:cxn ang="0">
                  <a:pos x="280" y="389"/>
                </a:cxn>
                <a:cxn ang="0">
                  <a:pos x="345" y="411"/>
                </a:cxn>
                <a:cxn ang="0">
                  <a:pos x="455" y="441"/>
                </a:cxn>
                <a:cxn ang="0">
                  <a:pos x="522" y="465"/>
                </a:cxn>
                <a:cxn ang="0">
                  <a:pos x="554" y="485"/>
                </a:cxn>
                <a:cxn ang="0">
                  <a:pos x="580" y="515"/>
                </a:cxn>
                <a:cxn ang="0">
                  <a:pos x="599" y="551"/>
                </a:cxn>
                <a:cxn ang="0">
                  <a:pos x="606" y="584"/>
                </a:cxn>
                <a:cxn ang="0">
                  <a:pos x="603" y="615"/>
                </a:cxn>
                <a:cxn ang="0">
                  <a:pos x="597" y="639"/>
                </a:cxn>
                <a:cxn ang="0">
                  <a:pos x="589" y="653"/>
                </a:cxn>
                <a:cxn ang="0">
                  <a:pos x="585" y="654"/>
                </a:cxn>
                <a:cxn ang="0">
                  <a:pos x="561" y="596"/>
                </a:cxn>
                <a:cxn ang="0">
                  <a:pos x="522" y="547"/>
                </a:cxn>
                <a:cxn ang="0">
                  <a:pos x="464" y="507"/>
                </a:cxn>
                <a:cxn ang="0">
                  <a:pos x="388" y="476"/>
                </a:cxn>
                <a:cxn ang="0">
                  <a:pos x="299" y="447"/>
                </a:cxn>
                <a:cxn ang="0">
                  <a:pos x="229" y="418"/>
                </a:cxn>
                <a:cxn ang="0">
                  <a:pos x="180" y="389"/>
                </a:cxn>
                <a:cxn ang="0">
                  <a:pos x="148" y="363"/>
                </a:cxn>
                <a:cxn ang="0">
                  <a:pos x="114" y="315"/>
                </a:cxn>
                <a:cxn ang="0">
                  <a:pos x="88" y="245"/>
                </a:cxn>
                <a:cxn ang="0">
                  <a:pos x="88" y="245"/>
                </a:cxn>
              </a:cxnLst>
              <a:rect l="0" t="0" r="r" b="b"/>
              <a:pathLst>
                <a:path w="606" h="656">
                  <a:moveTo>
                    <a:pt x="88" y="245"/>
                  </a:moveTo>
                  <a:lnTo>
                    <a:pt x="82" y="219"/>
                  </a:lnTo>
                  <a:lnTo>
                    <a:pt x="79" y="189"/>
                  </a:lnTo>
                  <a:lnTo>
                    <a:pt x="74" y="157"/>
                  </a:lnTo>
                  <a:lnTo>
                    <a:pt x="67" y="124"/>
                  </a:lnTo>
                  <a:lnTo>
                    <a:pt x="57" y="90"/>
                  </a:lnTo>
                  <a:lnTo>
                    <a:pt x="45" y="57"/>
                  </a:lnTo>
                  <a:lnTo>
                    <a:pt x="26" y="26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21" y="8"/>
                  </a:lnTo>
                  <a:lnTo>
                    <a:pt x="40" y="18"/>
                  </a:lnTo>
                  <a:lnTo>
                    <a:pt x="56" y="29"/>
                  </a:lnTo>
                  <a:lnTo>
                    <a:pt x="70" y="42"/>
                  </a:lnTo>
                  <a:lnTo>
                    <a:pt x="82" y="56"/>
                  </a:lnTo>
                  <a:lnTo>
                    <a:pt x="93" y="71"/>
                  </a:lnTo>
                  <a:lnTo>
                    <a:pt x="110" y="105"/>
                  </a:lnTo>
                  <a:lnTo>
                    <a:pt x="122" y="140"/>
                  </a:lnTo>
                  <a:lnTo>
                    <a:pt x="130" y="177"/>
                  </a:lnTo>
                  <a:lnTo>
                    <a:pt x="136" y="215"/>
                  </a:lnTo>
                  <a:lnTo>
                    <a:pt x="141" y="250"/>
                  </a:lnTo>
                  <a:lnTo>
                    <a:pt x="146" y="273"/>
                  </a:lnTo>
                  <a:lnTo>
                    <a:pt x="156" y="293"/>
                  </a:lnTo>
                  <a:lnTo>
                    <a:pt x="170" y="313"/>
                  </a:lnTo>
                  <a:lnTo>
                    <a:pt x="187" y="331"/>
                  </a:lnTo>
                  <a:lnTo>
                    <a:pt x="205" y="347"/>
                  </a:lnTo>
                  <a:lnTo>
                    <a:pt x="223" y="360"/>
                  </a:lnTo>
                  <a:lnTo>
                    <a:pt x="239" y="371"/>
                  </a:lnTo>
                  <a:lnTo>
                    <a:pt x="253" y="379"/>
                  </a:lnTo>
                  <a:lnTo>
                    <a:pt x="280" y="389"/>
                  </a:lnTo>
                  <a:lnTo>
                    <a:pt x="311" y="400"/>
                  </a:lnTo>
                  <a:lnTo>
                    <a:pt x="345" y="411"/>
                  </a:lnTo>
                  <a:lnTo>
                    <a:pt x="382" y="421"/>
                  </a:lnTo>
                  <a:lnTo>
                    <a:pt x="455" y="441"/>
                  </a:lnTo>
                  <a:lnTo>
                    <a:pt x="491" y="452"/>
                  </a:lnTo>
                  <a:lnTo>
                    <a:pt x="522" y="465"/>
                  </a:lnTo>
                  <a:lnTo>
                    <a:pt x="539" y="474"/>
                  </a:lnTo>
                  <a:lnTo>
                    <a:pt x="554" y="485"/>
                  </a:lnTo>
                  <a:lnTo>
                    <a:pt x="568" y="500"/>
                  </a:lnTo>
                  <a:lnTo>
                    <a:pt x="580" y="515"/>
                  </a:lnTo>
                  <a:lnTo>
                    <a:pt x="590" y="533"/>
                  </a:lnTo>
                  <a:lnTo>
                    <a:pt x="599" y="551"/>
                  </a:lnTo>
                  <a:lnTo>
                    <a:pt x="604" y="567"/>
                  </a:lnTo>
                  <a:lnTo>
                    <a:pt x="606" y="584"/>
                  </a:lnTo>
                  <a:lnTo>
                    <a:pt x="604" y="600"/>
                  </a:lnTo>
                  <a:lnTo>
                    <a:pt x="603" y="615"/>
                  </a:lnTo>
                  <a:lnTo>
                    <a:pt x="599" y="628"/>
                  </a:lnTo>
                  <a:lnTo>
                    <a:pt x="597" y="639"/>
                  </a:lnTo>
                  <a:lnTo>
                    <a:pt x="593" y="648"/>
                  </a:lnTo>
                  <a:lnTo>
                    <a:pt x="589" y="653"/>
                  </a:lnTo>
                  <a:lnTo>
                    <a:pt x="587" y="656"/>
                  </a:lnTo>
                  <a:lnTo>
                    <a:pt x="585" y="654"/>
                  </a:lnTo>
                  <a:lnTo>
                    <a:pt x="575" y="625"/>
                  </a:lnTo>
                  <a:lnTo>
                    <a:pt x="561" y="596"/>
                  </a:lnTo>
                  <a:lnTo>
                    <a:pt x="544" y="571"/>
                  </a:lnTo>
                  <a:lnTo>
                    <a:pt x="522" y="547"/>
                  </a:lnTo>
                  <a:lnTo>
                    <a:pt x="496" y="526"/>
                  </a:lnTo>
                  <a:lnTo>
                    <a:pt x="464" y="507"/>
                  </a:lnTo>
                  <a:lnTo>
                    <a:pt x="429" y="490"/>
                  </a:lnTo>
                  <a:lnTo>
                    <a:pt x="388" y="476"/>
                  </a:lnTo>
                  <a:lnTo>
                    <a:pt x="340" y="462"/>
                  </a:lnTo>
                  <a:lnTo>
                    <a:pt x="299" y="447"/>
                  </a:lnTo>
                  <a:lnTo>
                    <a:pt x="261" y="432"/>
                  </a:lnTo>
                  <a:lnTo>
                    <a:pt x="229" y="418"/>
                  </a:lnTo>
                  <a:lnTo>
                    <a:pt x="202" y="403"/>
                  </a:lnTo>
                  <a:lnTo>
                    <a:pt x="180" y="389"/>
                  </a:lnTo>
                  <a:lnTo>
                    <a:pt x="162" y="375"/>
                  </a:lnTo>
                  <a:lnTo>
                    <a:pt x="148" y="363"/>
                  </a:lnTo>
                  <a:lnTo>
                    <a:pt x="129" y="341"/>
                  </a:lnTo>
                  <a:lnTo>
                    <a:pt x="114" y="315"/>
                  </a:lnTo>
                  <a:lnTo>
                    <a:pt x="100" y="282"/>
                  </a:lnTo>
                  <a:lnTo>
                    <a:pt x="88" y="245"/>
                  </a:lnTo>
                  <a:lnTo>
                    <a:pt x="88" y="241"/>
                  </a:lnTo>
                  <a:lnTo>
                    <a:pt x="88" y="245"/>
                  </a:lnTo>
                  <a:close/>
                </a:path>
              </a:pathLst>
            </a:custGeom>
            <a:solidFill>
              <a:srgbClr val="EA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1" name="Rectangle 127"/>
            <p:cNvSpPr>
              <a:spLocks noChangeArrowheads="1"/>
            </p:cNvSpPr>
            <p:nvPr/>
          </p:nvSpPr>
          <p:spPr bwMode="auto">
            <a:xfrm>
              <a:off x="5188" y="1431"/>
              <a:ext cx="13" cy="52"/>
            </a:xfrm>
            <a:prstGeom prst="rect">
              <a:avLst/>
            </a:prstGeom>
            <a:solidFill>
              <a:srgbClr val="FF00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2" name="Freeform 128"/>
            <p:cNvSpPr>
              <a:spLocks/>
            </p:cNvSpPr>
            <p:nvPr/>
          </p:nvSpPr>
          <p:spPr bwMode="auto">
            <a:xfrm>
              <a:off x="5186" y="1430"/>
              <a:ext cx="17" cy="54"/>
            </a:xfrm>
            <a:custGeom>
              <a:avLst/>
              <a:gdLst/>
              <a:ahLst/>
              <a:cxnLst>
                <a:cxn ang="0">
                  <a:pos x="61" y="218"/>
                </a:cxn>
                <a:cxn ang="0">
                  <a:pos x="62" y="218"/>
                </a:cxn>
                <a:cxn ang="0">
                  <a:pos x="64" y="217"/>
                </a:cxn>
                <a:cxn ang="0">
                  <a:pos x="65" y="217"/>
                </a:cxn>
                <a:cxn ang="0">
                  <a:pos x="65" y="216"/>
                </a:cxn>
                <a:cxn ang="0">
                  <a:pos x="66" y="215"/>
                </a:cxn>
                <a:cxn ang="0">
                  <a:pos x="66" y="4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15"/>
                </a:cxn>
                <a:cxn ang="0">
                  <a:pos x="2" y="216"/>
                </a:cxn>
                <a:cxn ang="0">
                  <a:pos x="2" y="217"/>
                </a:cxn>
                <a:cxn ang="0">
                  <a:pos x="3" y="217"/>
                </a:cxn>
                <a:cxn ang="0">
                  <a:pos x="4" y="218"/>
                </a:cxn>
                <a:cxn ang="0">
                  <a:pos x="5" y="218"/>
                </a:cxn>
                <a:cxn ang="0">
                  <a:pos x="61" y="218"/>
                </a:cxn>
                <a:cxn ang="0">
                  <a:pos x="61" y="208"/>
                </a:cxn>
                <a:cxn ang="0">
                  <a:pos x="5" y="208"/>
                </a:cxn>
                <a:cxn ang="0">
                  <a:pos x="10" y="213"/>
                </a:cxn>
                <a:cxn ang="0">
                  <a:pos x="10" y="5"/>
                </a:cxn>
                <a:cxn ang="0">
                  <a:pos x="5" y="10"/>
                </a:cxn>
                <a:cxn ang="0">
                  <a:pos x="61" y="10"/>
                </a:cxn>
                <a:cxn ang="0">
                  <a:pos x="56" y="5"/>
                </a:cxn>
                <a:cxn ang="0">
                  <a:pos x="56" y="213"/>
                </a:cxn>
                <a:cxn ang="0">
                  <a:pos x="61" y="208"/>
                </a:cxn>
                <a:cxn ang="0">
                  <a:pos x="61" y="218"/>
                </a:cxn>
              </a:cxnLst>
              <a:rect l="0" t="0" r="r" b="b"/>
              <a:pathLst>
                <a:path w="66" h="218">
                  <a:moveTo>
                    <a:pt x="61" y="218"/>
                  </a:moveTo>
                  <a:lnTo>
                    <a:pt x="62" y="218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15"/>
                  </a:lnTo>
                  <a:lnTo>
                    <a:pt x="2" y="216"/>
                  </a:lnTo>
                  <a:lnTo>
                    <a:pt x="2" y="217"/>
                  </a:lnTo>
                  <a:lnTo>
                    <a:pt x="3" y="217"/>
                  </a:lnTo>
                  <a:lnTo>
                    <a:pt x="4" y="218"/>
                  </a:lnTo>
                  <a:lnTo>
                    <a:pt x="5" y="218"/>
                  </a:lnTo>
                  <a:lnTo>
                    <a:pt x="61" y="218"/>
                  </a:lnTo>
                  <a:lnTo>
                    <a:pt x="61" y="208"/>
                  </a:lnTo>
                  <a:lnTo>
                    <a:pt x="5" y="208"/>
                  </a:lnTo>
                  <a:lnTo>
                    <a:pt x="10" y="213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61" y="10"/>
                  </a:lnTo>
                  <a:lnTo>
                    <a:pt x="56" y="5"/>
                  </a:lnTo>
                  <a:lnTo>
                    <a:pt x="56" y="213"/>
                  </a:lnTo>
                  <a:lnTo>
                    <a:pt x="61" y="208"/>
                  </a:lnTo>
                  <a:lnTo>
                    <a:pt x="61" y="218"/>
                  </a:lnTo>
                  <a:close/>
                </a:path>
              </a:pathLst>
            </a:custGeom>
            <a:solidFill>
              <a:srgbClr val="FF00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3" name="Rectangle 129"/>
            <p:cNvSpPr>
              <a:spLocks noChangeArrowheads="1"/>
            </p:cNvSpPr>
            <p:nvPr/>
          </p:nvSpPr>
          <p:spPr bwMode="auto">
            <a:xfrm>
              <a:off x="5166" y="1431"/>
              <a:ext cx="14" cy="52"/>
            </a:xfrm>
            <a:prstGeom prst="rect">
              <a:avLst/>
            </a:prstGeom>
            <a:solidFill>
              <a:srgbClr val="FF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4" name="Freeform 130"/>
            <p:cNvSpPr>
              <a:spLocks/>
            </p:cNvSpPr>
            <p:nvPr/>
          </p:nvSpPr>
          <p:spPr bwMode="auto">
            <a:xfrm>
              <a:off x="5165" y="1430"/>
              <a:ext cx="16" cy="54"/>
            </a:xfrm>
            <a:custGeom>
              <a:avLst/>
              <a:gdLst/>
              <a:ahLst/>
              <a:cxnLst>
                <a:cxn ang="0">
                  <a:pos x="61" y="218"/>
                </a:cxn>
                <a:cxn ang="0">
                  <a:pos x="62" y="218"/>
                </a:cxn>
                <a:cxn ang="0">
                  <a:pos x="63" y="217"/>
                </a:cxn>
                <a:cxn ang="0">
                  <a:pos x="65" y="217"/>
                </a:cxn>
                <a:cxn ang="0">
                  <a:pos x="65" y="216"/>
                </a:cxn>
                <a:cxn ang="0">
                  <a:pos x="66" y="215"/>
                </a:cxn>
                <a:cxn ang="0">
                  <a:pos x="66" y="4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215"/>
                </a:cxn>
                <a:cxn ang="0">
                  <a:pos x="1" y="216"/>
                </a:cxn>
                <a:cxn ang="0">
                  <a:pos x="1" y="217"/>
                </a:cxn>
                <a:cxn ang="0">
                  <a:pos x="3" y="217"/>
                </a:cxn>
                <a:cxn ang="0">
                  <a:pos x="4" y="218"/>
                </a:cxn>
                <a:cxn ang="0">
                  <a:pos x="5" y="218"/>
                </a:cxn>
                <a:cxn ang="0">
                  <a:pos x="61" y="218"/>
                </a:cxn>
                <a:cxn ang="0">
                  <a:pos x="61" y="208"/>
                </a:cxn>
                <a:cxn ang="0">
                  <a:pos x="5" y="208"/>
                </a:cxn>
                <a:cxn ang="0">
                  <a:pos x="10" y="213"/>
                </a:cxn>
                <a:cxn ang="0">
                  <a:pos x="10" y="5"/>
                </a:cxn>
                <a:cxn ang="0">
                  <a:pos x="5" y="10"/>
                </a:cxn>
                <a:cxn ang="0">
                  <a:pos x="61" y="10"/>
                </a:cxn>
                <a:cxn ang="0">
                  <a:pos x="56" y="5"/>
                </a:cxn>
                <a:cxn ang="0">
                  <a:pos x="56" y="213"/>
                </a:cxn>
                <a:cxn ang="0">
                  <a:pos x="61" y="208"/>
                </a:cxn>
                <a:cxn ang="0">
                  <a:pos x="61" y="218"/>
                </a:cxn>
              </a:cxnLst>
              <a:rect l="0" t="0" r="r" b="b"/>
              <a:pathLst>
                <a:path w="66" h="218">
                  <a:moveTo>
                    <a:pt x="61" y="218"/>
                  </a:moveTo>
                  <a:lnTo>
                    <a:pt x="62" y="218"/>
                  </a:lnTo>
                  <a:lnTo>
                    <a:pt x="63" y="217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215"/>
                  </a:lnTo>
                  <a:lnTo>
                    <a:pt x="1" y="216"/>
                  </a:lnTo>
                  <a:lnTo>
                    <a:pt x="1" y="217"/>
                  </a:lnTo>
                  <a:lnTo>
                    <a:pt x="3" y="217"/>
                  </a:lnTo>
                  <a:lnTo>
                    <a:pt x="4" y="218"/>
                  </a:lnTo>
                  <a:lnTo>
                    <a:pt x="5" y="218"/>
                  </a:lnTo>
                  <a:lnTo>
                    <a:pt x="61" y="218"/>
                  </a:lnTo>
                  <a:lnTo>
                    <a:pt x="61" y="208"/>
                  </a:lnTo>
                  <a:lnTo>
                    <a:pt x="5" y="208"/>
                  </a:lnTo>
                  <a:lnTo>
                    <a:pt x="10" y="213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61" y="10"/>
                  </a:lnTo>
                  <a:lnTo>
                    <a:pt x="56" y="5"/>
                  </a:lnTo>
                  <a:lnTo>
                    <a:pt x="56" y="213"/>
                  </a:lnTo>
                  <a:lnTo>
                    <a:pt x="61" y="208"/>
                  </a:lnTo>
                  <a:lnTo>
                    <a:pt x="61" y="218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5" name="Rectangle 131"/>
            <p:cNvSpPr>
              <a:spLocks noChangeArrowheads="1"/>
            </p:cNvSpPr>
            <p:nvPr/>
          </p:nvSpPr>
          <p:spPr bwMode="auto">
            <a:xfrm>
              <a:off x="5141" y="1431"/>
              <a:ext cx="14" cy="52"/>
            </a:xfrm>
            <a:prstGeom prst="rect">
              <a:avLst/>
            </a:prstGeom>
            <a:solidFill>
              <a:srgbClr val="FFCC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6" name="Freeform 132"/>
            <p:cNvSpPr>
              <a:spLocks/>
            </p:cNvSpPr>
            <p:nvPr/>
          </p:nvSpPr>
          <p:spPr bwMode="auto">
            <a:xfrm>
              <a:off x="5140" y="1430"/>
              <a:ext cx="17" cy="54"/>
            </a:xfrm>
            <a:custGeom>
              <a:avLst/>
              <a:gdLst/>
              <a:ahLst/>
              <a:cxnLst>
                <a:cxn ang="0">
                  <a:pos x="61" y="218"/>
                </a:cxn>
                <a:cxn ang="0">
                  <a:pos x="62" y="218"/>
                </a:cxn>
                <a:cxn ang="0">
                  <a:pos x="63" y="217"/>
                </a:cxn>
                <a:cxn ang="0">
                  <a:pos x="64" y="217"/>
                </a:cxn>
                <a:cxn ang="0">
                  <a:pos x="64" y="216"/>
                </a:cxn>
                <a:cxn ang="0">
                  <a:pos x="66" y="215"/>
                </a:cxn>
                <a:cxn ang="0">
                  <a:pos x="66" y="4"/>
                </a:cxn>
                <a:cxn ang="0">
                  <a:pos x="64" y="2"/>
                </a:cxn>
                <a:cxn ang="0">
                  <a:pos x="64" y="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215"/>
                </a:cxn>
                <a:cxn ang="0">
                  <a:pos x="1" y="216"/>
                </a:cxn>
                <a:cxn ang="0">
                  <a:pos x="1" y="217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5" y="218"/>
                </a:cxn>
                <a:cxn ang="0">
                  <a:pos x="61" y="218"/>
                </a:cxn>
                <a:cxn ang="0">
                  <a:pos x="61" y="208"/>
                </a:cxn>
                <a:cxn ang="0">
                  <a:pos x="5" y="208"/>
                </a:cxn>
                <a:cxn ang="0">
                  <a:pos x="10" y="213"/>
                </a:cxn>
                <a:cxn ang="0">
                  <a:pos x="10" y="5"/>
                </a:cxn>
                <a:cxn ang="0">
                  <a:pos x="5" y="10"/>
                </a:cxn>
                <a:cxn ang="0">
                  <a:pos x="61" y="10"/>
                </a:cxn>
                <a:cxn ang="0">
                  <a:pos x="55" y="5"/>
                </a:cxn>
                <a:cxn ang="0">
                  <a:pos x="55" y="213"/>
                </a:cxn>
                <a:cxn ang="0">
                  <a:pos x="61" y="208"/>
                </a:cxn>
                <a:cxn ang="0">
                  <a:pos x="61" y="218"/>
                </a:cxn>
              </a:cxnLst>
              <a:rect l="0" t="0" r="r" b="b"/>
              <a:pathLst>
                <a:path w="66" h="218">
                  <a:moveTo>
                    <a:pt x="61" y="218"/>
                  </a:moveTo>
                  <a:lnTo>
                    <a:pt x="62" y="218"/>
                  </a:lnTo>
                  <a:lnTo>
                    <a:pt x="63" y="217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6" y="21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215"/>
                  </a:lnTo>
                  <a:lnTo>
                    <a:pt x="1" y="216"/>
                  </a:lnTo>
                  <a:lnTo>
                    <a:pt x="1" y="217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5" y="218"/>
                  </a:lnTo>
                  <a:lnTo>
                    <a:pt x="61" y="218"/>
                  </a:lnTo>
                  <a:lnTo>
                    <a:pt x="61" y="208"/>
                  </a:lnTo>
                  <a:lnTo>
                    <a:pt x="5" y="208"/>
                  </a:lnTo>
                  <a:lnTo>
                    <a:pt x="10" y="213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61" y="10"/>
                  </a:lnTo>
                  <a:lnTo>
                    <a:pt x="55" y="5"/>
                  </a:lnTo>
                  <a:lnTo>
                    <a:pt x="55" y="213"/>
                  </a:lnTo>
                  <a:lnTo>
                    <a:pt x="61" y="208"/>
                  </a:lnTo>
                  <a:lnTo>
                    <a:pt x="61" y="218"/>
                  </a:lnTo>
                  <a:close/>
                </a:path>
              </a:pathLst>
            </a:custGeom>
            <a:solidFill>
              <a:srgbClr val="FFCC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678" name="Text Box 134"/>
          <p:cNvSpPr txBox="1">
            <a:spLocks noChangeArrowheads="1"/>
          </p:cNvSpPr>
          <p:nvPr/>
        </p:nvSpPr>
        <p:spPr bwMode="auto">
          <a:xfrm>
            <a:off x="5508625" y="3213100"/>
            <a:ext cx="3270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Worry about health</a:t>
            </a:r>
          </a:p>
          <a:p>
            <a:r>
              <a:rPr lang="en-GB"/>
              <a:t>Dislike of financial cost</a:t>
            </a:r>
          </a:p>
          <a:p>
            <a:r>
              <a:rPr lang="en-GB"/>
              <a:t>Guilt or shame</a:t>
            </a:r>
          </a:p>
          <a:p>
            <a:r>
              <a:rPr lang="en-GB"/>
              <a:t>Disgust with smoking</a:t>
            </a:r>
          </a:p>
          <a:p>
            <a:r>
              <a:rPr lang="en-GB"/>
              <a:t>Hope for success</a:t>
            </a:r>
          </a:p>
        </p:txBody>
      </p:sp>
      <p:sp>
        <p:nvSpPr>
          <p:cNvPr id="236681" name="AutoShape 137"/>
          <p:cNvSpPr>
            <a:spLocks noChangeArrowheads="1"/>
          </p:cNvSpPr>
          <p:nvPr/>
        </p:nvSpPr>
        <p:spPr bwMode="auto">
          <a:xfrm rot="2649055">
            <a:off x="676275" y="3500438"/>
            <a:ext cx="3984625" cy="576262"/>
          </a:xfrm>
          <a:prstGeom prst="leftArrow">
            <a:avLst>
              <a:gd name="adj1" fmla="val 50000"/>
              <a:gd name="adj2" fmla="val 172865"/>
            </a:avLst>
          </a:prstGeom>
          <a:solidFill>
            <a:srgbClr val="FF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679" name="Text Box 135"/>
          <p:cNvSpPr txBox="1">
            <a:spLocks noChangeArrowheads="1"/>
          </p:cNvSpPr>
          <p:nvPr/>
        </p:nvSpPr>
        <p:spPr bwMode="auto">
          <a:xfrm>
            <a:off x="179388" y="3213100"/>
            <a:ext cx="37131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Enjoyment of smoking</a:t>
            </a:r>
          </a:p>
          <a:p>
            <a:r>
              <a:rPr lang="en-GB"/>
              <a:t>Need for cigarette</a:t>
            </a:r>
          </a:p>
          <a:p>
            <a:r>
              <a:rPr lang="en-GB"/>
              <a:t>Fear of failure</a:t>
            </a:r>
          </a:p>
          <a:p>
            <a:r>
              <a:rPr lang="en-GB"/>
              <a:t>Concern about withdrawal</a:t>
            </a:r>
          </a:p>
          <a:p>
            <a:r>
              <a:rPr lang="en-GB"/>
              <a:t>Perceived benefits</a:t>
            </a:r>
          </a:p>
        </p:txBody>
      </p:sp>
      <p:grpSp>
        <p:nvGrpSpPr>
          <p:cNvPr id="236617" name="Group 73"/>
          <p:cNvGrpSpPr>
            <a:grpSpLocks/>
          </p:cNvGrpSpPr>
          <p:nvPr/>
        </p:nvGrpSpPr>
        <p:grpSpPr bwMode="auto">
          <a:xfrm>
            <a:off x="3887788" y="4329113"/>
            <a:ext cx="1465262" cy="2168525"/>
            <a:chOff x="4377" y="2523"/>
            <a:chExt cx="923" cy="1366"/>
          </a:xfrm>
        </p:grpSpPr>
        <p:sp>
          <p:nvSpPr>
            <p:cNvPr id="236618" name="AutoShape 74"/>
            <p:cNvSpPr>
              <a:spLocks noChangeAspect="1" noChangeArrowheads="1" noTextEdit="1"/>
            </p:cNvSpPr>
            <p:nvPr/>
          </p:nvSpPr>
          <p:spPr bwMode="auto">
            <a:xfrm>
              <a:off x="4377" y="2523"/>
              <a:ext cx="923" cy="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9" name="Freeform 75"/>
            <p:cNvSpPr>
              <a:spLocks/>
            </p:cNvSpPr>
            <p:nvPr/>
          </p:nvSpPr>
          <p:spPr bwMode="auto">
            <a:xfrm>
              <a:off x="4407" y="2560"/>
              <a:ext cx="864" cy="1294"/>
            </a:xfrm>
            <a:custGeom>
              <a:avLst/>
              <a:gdLst/>
              <a:ahLst/>
              <a:cxnLst>
                <a:cxn ang="0">
                  <a:pos x="5" y="1857"/>
                </a:cxn>
                <a:cxn ang="0">
                  <a:pos x="14" y="627"/>
                </a:cxn>
                <a:cxn ang="0">
                  <a:pos x="23" y="9"/>
                </a:cxn>
                <a:cxn ang="0">
                  <a:pos x="24" y="2"/>
                </a:cxn>
                <a:cxn ang="0">
                  <a:pos x="29" y="1"/>
                </a:cxn>
                <a:cxn ang="0">
                  <a:pos x="34" y="2"/>
                </a:cxn>
                <a:cxn ang="0">
                  <a:pos x="88" y="4"/>
                </a:cxn>
                <a:cxn ang="0">
                  <a:pos x="193" y="5"/>
                </a:cxn>
                <a:cxn ang="0">
                  <a:pos x="298" y="5"/>
                </a:cxn>
                <a:cxn ang="0">
                  <a:pos x="403" y="7"/>
                </a:cxn>
                <a:cxn ang="0">
                  <a:pos x="508" y="8"/>
                </a:cxn>
                <a:cxn ang="0">
                  <a:pos x="613" y="8"/>
                </a:cxn>
                <a:cxn ang="0">
                  <a:pos x="718" y="9"/>
                </a:cxn>
                <a:cxn ang="0">
                  <a:pos x="823" y="11"/>
                </a:cxn>
                <a:cxn ang="0">
                  <a:pos x="930" y="11"/>
                </a:cxn>
                <a:cxn ang="0">
                  <a:pos x="1035" y="12"/>
                </a:cxn>
                <a:cxn ang="0">
                  <a:pos x="1140" y="13"/>
                </a:cxn>
                <a:cxn ang="0">
                  <a:pos x="1245" y="13"/>
                </a:cxn>
                <a:cxn ang="0">
                  <a:pos x="1350" y="15"/>
                </a:cxn>
                <a:cxn ang="0">
                  <a:pos x="1455" y="16"/>
                </a:cxn>
                <a:cxn ang="0">
                  <a:pos x="1560" y="16"/>
                </a:cxn>
                <a:cxn ang="0">
                  <a:pos x="1665" y="18"/>
                </a:cxn>
                <a:cxn ang="0">
                  <a:pos x="1721" y="19"/>
                </a:cxn>
                <a:cxn ang="0">
                  <a:pos x="1726" y="23"/>
                </a:cxn>
                <a:cxn ang="0">
                  <a:pos x="1728" y="657"/>
                </a:cxn>
                <a:cxn ang="0">
                  <a:pos x="1722" y="1926"/>
                </a:cxn>
                <a:cxn ang="0">
                  <a:pos x="1715" y="2567"/>
                </a:cxn>
                <a:cxn ang="0">
                  <a:pos x="1714" y="2578"/>
                </a:cxn>
                <a:cxn ang="0">
                  <a:pos x="1712" y="2585"/>
                </a:cxn>
                <a:cxn ang="0">
                  <a:pos x="1710" y="2585"/>
                </a:cxn>
                <a:cxn ang="0">
                  <a:pos x="1667" y="2587"/>
                </a:cxn>
                <a:cxn ang="0">
                  <a:pos x="1584" y="2587"/>
                </a:cxn>
                <a:cxn ang="0">
                  <a:pos x="1501" y="2588"/>
                </a:cxn>
                <a:cxn ang="0">
                  <a:pos x="1418" y="2588"/>
                </a:cxn>
                <a:cxn ang="0">
                  <a:pos x="1333" y="2588"/>
                </a:cxn>
                <a:cxn ang="0">
                  <a:pos x="1250" y="2588"/>
                </a:cxn>
                <a:cxn ang="0">
                  <a:pos x="1166" y="2587"/>
                </a:cxn>
                <a:cxn ang="0">
                  <a:pos x="1083" y="2587"/>
                </a:cxn>
                <a:cxn ang="0">
                  <a:pos x="999" y="2587"/>
                </a:cxn>
                <a:cxn ang="0">
                  <a:pos x="914" y="2587"/>
                </a:cxn>
                <a:cxn ang="0">
                  <a:pos x="832" y="2585"/>
                </a:cxn>
                <a:cxn ang="0">
                  <a:pos x="747" y="2585"/>
                </a:cxn>
                <a:cxn ang="0">
                  <a:pos x="663" y="2584"/>
                </a:cxn>
                <a:cxn ang="0">
                  <a:pos x="580" y="2584"/>
                </a:cxn>
                <a:cxn ang="0">
                  <a:pos x="495" y="2584"/>
                </a:cxn>
                <a:cxn ang="0">
                  <a:pos x="413" y="2582"/>
                </a:cxn>
                <a:cxn ang="0">
                  <a:pos x="368" y="2585"/>
                </a:cxn>
                <a:cxn ang="0">
                  <a:pos x="366" y="2587"/>
                </a:cxn>
                <a:cxn ang="0">
                  <a:pos x="357" y="2585"/>
                </a:cxn>
                <a:cxn ang="0">
                  <a:pos x="330" y="2582"/>
                </a:cxn>
                <a:cxn ang="0">
                  <a:pos x="284" y="2581"/>
                </a:cxn>
                <a:cxn ang="0">
                  <a:pos x="226" y="2580"/>
                </a:cxn>
                <a:cxn ang="0">
                  <a:pos x="164" y="2580"/>
                </a:cxn>
                <a:cxn ang="0">
                  <a:pos x="104" y="2578"/>
                </a:cxn>
                <a:cxn ang="0">
                  <a:pos x="52" y="2578"/>
                </a:cxn>
                <a:cxn ang="0">
                  <a:pos x="16" y="2578"/>
                </a:cxn>
                <a:cxn ang="0">
                  <a:pos x="2" y="2560"/>
                </a:cxn>
                <a:cxn ang="0">
                  <a:pos x="2" y="2494"/>
                </a:cxn>
              </a:cxnLst>
              <a:rect l="0" t="0" r="r" b="b"/>
              <a:pathLst>
                <a:path w="1729" h="2588">
                  <a:moveTo>
                    <a:pt x="2" y="2473"/>
                  </a:moveTo>
                  <a:lnTo>
                    <a:pt x="5" y="1857"/>
                  </a:lnTo>
                  <a:lnTo>
                    <a:pt x="10" y="1242"/>
                  </a:lnTo>
                  <a:lnTo>
                    <a:pt x="14" y="627"/>
                  </a:lnTo>
                  <a:lnTo>
                    <a:pt x="21" y="13"/>
                  </a:lnTo>
                  <a:lnTo>
                    <a:pt x="23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2"/>
                  </a:lnTo>
                  <a:lnTo>
                    <a:pt x="35" y="4"/>
                  </a:lnTo>
                  <a:lnTo>
                    <a:pt x="88" y="4"/>
                  </a:lnTo>
                  <a:lnTo>
                    <a:pt x="140" y="5"/>
                  </a:lnTo>
                  <a:lnTo>
                    <a:pt x="193" y="5"/>
                  </a:lnTo>
                  <a:lnTo>
                    <a:pt x="245" y="5"/>
                  </a:lnTo>
                  <a:lnTo>
                    <a:pt x="298" y="5"/>
                  </a:lnTo>
                  <a:lnTo>
                    <a:pt x="350" y="7"/>
                  </a:lnTo>
                  <a:lnTo>
                    <a:pt x="403" y="7"/>
                  </a:lnTo>
                  <a:lnTo>
                    <a:pt x="455" y="7"/>
                  </a:lnTo>
                  <a:lnTo>
                    <a:pt x="508" y="8"/>
                  </a:lnTo>
                  <a:lnTo>
                    <a:pt x="560" y="8"/>
                  </a:lnTo>
                  <a:lnTo>
                    <a:pt x="613" y="8"/>
                  </a:lnTo>
                  <a:lnTo>
                    <a:pt x="666" y="9"/>
                  </a:lnTo>
                  <a:lnTo>
                    <a:pt x="718" y="9"/>
                  </a:lnTo>
                  <a:lnTo>
                    <a:pt x="771" y="9"/>
                  </a:lnTo>
                  <a:lnTo>
                    <a:pt x="823" y="11"/>
                  </a:lnTo>
                  <a:lnTo>
                    <a:pt x="877" y="11"/>
                  </a:lnTo>
                  <a:lnTo>
                    <a:pt x="930" y="11"/>
                  </a:lnTo>
                  <a:lnTo>
                    <a:pt x="982" y="12"/>
                  </a:lnTo>
                  <a:lnTo>
                    <a:pt x="1035" y="12"/>
                  </a:lnTo>
                  <a:lnTo>
                    <a:pt x="1087" y="12"/>
                  </a:lnTo>
                  <a:lnTo>
                    <a:pt x="1140" y="13"/>
                  </a:lnTo>
                  <a:lnTo>
                    <a:pt x="1192" y="13"/>
                  </a:lnTo>
                  <a:lnTo>
                    <a:pt x="1245" y="13"/>
                  </a:lnTo>
                  <a:lnTo>
                    <a:pt x="1297" y="15"/>
                  </a:lnTo>
                  <a:lnTo>
                    <a:pt x="1350" y="15"/>
                  </a:lnTo>
                  <a:lnTo>
                    <a:pt x="1403" y="15"/>
                  </a:lnTo>
                  <a:lnTo>
                    <a:pt x="1455" y="16"/>
                  </a:lnTo>
                  <a:lnTo>
                    <a:pt x="1508" y="16"/>
                  </a:lnTo>
                  <a:lnTo>
                    <a:pt x="1560" y="16"/>
                  </a:lnTo>
                  <a:lnTo>
                    <a:pt x="1613" y="16"/>
                  </a:lnTo>
                  <a:lnTo>
                    <a:pt x="1665" y="18"/>
                  </a:lnTo>
                  <a:lnTo>
                    <a:pt x="1718" y="18"/>
                  </a:lnTo>
                  <a:lnTo>
                    <a:pt x="1721" y="19"/>
                  </a:lnTo>
                  <a:lnTo>
                    <a:pt x="1723" y="20"/>
                  </a:lnTo>
                  <a:lnTo>
                    <a:pt x="1726" y="23"/>
                  </a:lnTo>
                  <a:lnTo>
                    <a:pt x="1729" y="24"/>
                  </a:lnTo>
                  <a:lnTo>
                    <a:pt x="1728" y="657"/>
                  </a:lnTo>
                  <a:lnTo>
                    <a:pt x="1725" y="1290"/>
                  </a:lnTo>
                  <a:lnTo>
                    <a:pt x="1722" y="1926"/>
                  </a:lnTo>
                  <a:lnTo>
                    <a:pt x="1716" y="2562"/>
                  </a:lnTo>
                  <a:lnTo>
                    <a:pt x="1715" y="2567"/>
                  </a:lnTo>
                  <a:lnTo>
                    <a:pt x="1715" y="2573"/>
                  </a:lnTo>
                  <a:lnTo>
                    <a:pt x="1714" y="2578"/>
                  </a:lnTo>
                  <a:lnTo>
                    <a:pt x="1714" y="2584"/>
                  </a:lnTo>
                  <a:lnTo>
                    <a:pt x="1712" y="2585"/>
                  </a:lnTo>
                  <a:lnTo>
                    <a:pt x="1711" y="2585"/>
                  </a:lnTo>
                  <a:lnTo>
                    <a:pt x="1710" y="2585"/>
                  </a:lnTo>
                  <a:lnTo>
                    <a:pt x="1708" y="2587"/>
                  </a:lnTo>
                  <a:lnTo>
                    <a:pt x="1667" y="2587"/>
                  </a:lnTo>
                  <a:lnTo>
                    <a:pt x="1625" y="2587"/>
                  </a:lnTo>
                  <a:lnTo>
                    <a:pt x="1584" y="2587"/>
                  </a:lnTo>
                  <a:lnTo>
                    <a:pt x="1542" y="2588"/>
                  </a:lnTo>
                  <a:lnTo>
                    <a:pt x="1501" y="2588"/>
                  </a:lnTo>
                  <a:lnTo>
                    <a:pt x="1459" y="2588"/>
                  </a:lnTo>
                  <a:lnTo>
                    <a:pt x="1418" y="2588"/>
                  </a:lnTo>
                  <a:lnTo>
                    <a:pt x="1375" y="2588"/>
                  </a:lnTo>
                  <a:lnTo>
                    <a:pt x="1333" y="2588"/>
                  </a:lnTo>
                  <a:lnTo>
                    <a:pt x="1292" y="2588"/>
                  </a:lnTo>
                  <a:lnTo>
                    <a:pt x="1250" y="2588"/>
                  </a:lnTo>
                  <a:lnTo>
                    <a:pt x="1208" y="2587"/>
                  </a:lnTo>
                  <a:lnTo>
                    <a:pt x="1166" y="2587"/>
                  </a:lnTo>
                  <a:lnTo>
                    <a:pt x="1125" y="2587"/>
                  </a:lnTo>
                  <a:lnTo>
                    <a:pt x="1083" y="2587"/>
                  </a:lnTo>
                  <a:lnTo>
                    <a:pt x="1040" y="2587"/>
                  </a:lnTo>
                  <a:lnTo>
                    <a:pt x="999" y="2587"/>
                  </a:lnTo>
                  <a:lnTo>
                    <a:pt x="957" y="2587"/>
                  </a:lnTo>
                  <a:lnTo>
                    <a:pt x="914" y="2587"/>
                  </a:lnTo>
                  <a:lnTo>
                    <a:pt x="873" y="2585"/>
                  </a:lnTo>
                  <a:lnTo>
                    <a:pt x="832" y="2585"/>
                  </a:lnTo>
                  <a:lnTo>
                    <a:pt x="789" y="2585"/>
                  </a:lnTo>
                  <a:lnTo>
                    <a:pt x="747" y="2585"/>
                  </a:lnTo>
                  <a:lnTo>
                    <a:pt x="706" y="2585"/>
                  </a:lnTo>
                  <a:lnTo>
                    <a:pt x="663" y="2584"/>
                  </a:lnTo>
                  <a:lnTo>
                    <a:pt x="621" y="2584"/>
                  </a:lnTo>
                  <a:lnTo>
                    <a:pt x="580" y="2584"/>
                  </a:lnTo>
                  <a:lnTo>
                    <a:pt x="538" y="2584"/>
                  </a:lnTo>
                  <a:lnTo>
                    <a:pt x="495" y="2584"/>
                  </a:lnTo>
                  <a:lnTo>
                    <a:pt x="454" y="2582"/>
                  </a:lnTo>
                  <a:lnTo>
                    <a:pt x="413" y="2582"/>
                  </a:lnTo>
                  <a:lnTo>
                    <a:pt x="371" y="2582"/>
                  </a:lnTo>
                  <a:lnTo>
                    <a:pt x="368" y="2585"/>
                  </a:lnTo>
                  <a:lnTo>
                    <a:pt x="367" y="2587"/>
                  </a:lnTo>
                  <a:lnTo>
                    <a:pt x="366" y="2587"/>
                  </a:lnTo>
                  <a:lnTo>
                    <a:pt x="363" y="2587"/>
                  </a:lnTo>
                  <a:lnTo>
                    <a:pt x="357" y="2585"/>
                  </a:lnTo>
                  <a:lnTo>
                    <a:pt x="346" y="2584"/>
                  </a:lnTo>
                  <a:lnTo>
                    <a:pt x="330" y="2582"/>
                  </a:lnTo>
                  <a:lnTo>
                    <a:pt x="309" y="2582"/>
                  </a:lnTo>
                  <a:lnTo>
                    <a:pt x="284" y="2581"/>
                  </a:lnTo>
                  <a:lnTo>
                    <a:pt x="256" y="2580"/>
                  </a:lnTo>
                  <a:lnTo>
                    <a:pt x="226" y="2580"/>
                  </a:lnTo>
                  <a:lnTo>
                    <a:pt x="195" y="2580"/>
                  </a:lnTo>
                  <a:lnTo>
                    <a:pt x="164" y="2580"/>
                  </a:lnTo>
                  <a:lnTo>
                    <a:pt x="133" y="2578"/>
                  </a:lnTo>
                  <a:lnTo>
                    <a:pt x="104" y="2578"/>
                  </a:lnTo>
                  <a:lnTo>
                    <a:pt x="77" y="2578"/>
                  </a:lnTo>
                  <a:lnTo>
                    <a:pt x="52" y="2578"/>
                  </a:lnTo>
                  <a:lnTo>
                    <a:pt x="32" y="2578"/>
                  </a:lnTo>
                  <a:lnTo>
                    <a:pt x="16" y="2578"/>
                  </a:lnTo>
                  <a:lnTo>
                    <a:pt x="6" y="2578"/>
                  </a:lnTo>
                  <a:lnTo>
                    <a:pt x="2" y="2560"/>
                  </a:lnTo>
                  <a:lnTo>
                    <a:pt x="0" y="2527"/>
                  </a:lnTo>
                  <a:lnTo>
                    <a:pt x="2" y="2494"/>
                  </a:lnTo>
                  <a:lnTo>
                    <a:pt x="2" y="24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0" name="Freeform 76"/>
            <p:cNvSpPr>
              <a:spLocks/>
            </p:cNvSpPr>
            <p:nvPr/>
          </p:nvSpPr>
          <p:spPr bwMode="auto">
            <a:xfrm>
              <a:off x="4414" y="3091"/>
              <a:ext cx="212" cy="753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36" y="41"/>
                </a:cxn>
                <a:cxn ang="0">
                  <a:pos x="51" y="61"/>
                </a:cxn>
                <a:cxn ang="0">
                  <a:pos x="80" y="90"/>
                </a:cxn>
                <a:cxn ang="0">
                  <a:pos x="78" y="101"/>
                </a:cxn>
                <a:cxn ang="0">
                  <a:pos x="94" y="117"/>
                </a:cxn>
                <a:cxn ang="0">
                  <a:pos x="116" y="139"/>
                </a:cxn>
                <a:cxn ang="0">
                  <a:pos x="111" y="153"/>
                </a:cxn>
                <a:cxn ang="0">
                  <a:pos x="129" y="177"/>
                </a:cxn>
                <a:cxn ang="0">
                  <a:pos x="155" y="203"/>
                </a:cxn>
                <a:cxn ang="0">
                  <a:pos x="184" y="222"/>
                </a:cxn>
                <a:cxn ang="0">
                  <a:pos x="166" y="232"/>
                </a:cxn>
                <a:cxn ang="0">
                  <a:pos x="213" y="256"/>
                </a:cxn>
                <a:cxn ang="0">
                  <a:pos x="194" y="262"/>
                </a:cxn>
                <a:cxn ang="0">
                  <a:pos x="222" y="293"/>
                </a:cxn>
                <a:cxn ang="0">
                  <a:pos x="246" y="318"/>
                </a:cxn>
                <a:cxn ang="0">
                  <a:pos x="275" y="343"/>
                </a:cxn>
                <a:cxn ang="0">
                  <a:pos x="288" y="366"/>
                </a:cxn>
                <a:cxn ang="0">
                  <a:pos x="316" y="395"/>
                </a:cxn>
                <a:cxn ang="0">
                  <a:pos x="329" y="410"/>
                </a:cxn>
                <a:cxn ang="0">
                  <a:pos x="350" y="427"/>
                </a:cxn>
                <a:cxn ang="0">
                  <a:pos x="361" y="446"/>
                </a:cxn>
                <a:cxn ang="0">
                  <a:pos x="404" y="488"/>
                </a:cxn>
                <a:cxn ang="0">
                  <a:pos x="408" y="503"/>
                </a:cxn>
                <a:cxn ang="0">
                  <a:pos x="386" y="517"/>
                </a:cxn>
                <a:cxn ang="0">
                  <a:pos x="425" y="558"/>
                </a:cxn>
                <a:cxn ang="0">
                  <a:pos x="415" y="601"/>
                </a:cxn>
                <a:cxn ang="0">
                  <a:pos x="421" y="629"/>
                </a:cxn>
                <a:cxn ang="0">
                  <a:pos x="396" y="627"/>
                </a:cxn>
                <a:cxn ang="0">
                  <a:pos x="403" y="663"/>
                </a:cxn>
                <a:cxn ang="0">
                  <a:pos x="396" y="694"/>
                </a:cxn>
                <a:cxn ang="0">
                  <a:pos x="393" y="734"/>
                </a:cxn>
                <a:cxn ang="0">
                  <a:pos x="383" y="767"/>
                </a:cxn>
                <a:cxn ang="0">
                  <a:pos x="386" y="804"/>
                </a:cxn>
                <a:cxn ang="0">
                  <a:pos x="381" y="836"/>
                </a:cxn>
                <a:cxn ang="0">
                  <a:pos x="379" y="875"/>
                </a:cxn>
                <a:cxn ang="0">
                  <a:pos x="378" y="911"/>
                </a:cxn>
                <a:cxn ang="0">
                  <a:pos x="379" y="948"/>
                </a:cxn>
                <a:cxn ang="0">
                  <a:pos x="383" y="996"/>
                </a:cxn>
                <a:cxn ang="0">
                  <a:pos x="383" y="1018"/>
                </a:cxn>
                <a:cxn ang="0">
                  <a:pos x="367" y="1029"/>
                </a:cxn>
                <a:cxn ang="0">
                  <a:pos x="356" y="1046"/>
                </a:cxn>
                <a:cxn ang="0">
                  <a:pos x="353" y="1087"/>
                </a:cxn>
                <a:cxn ang="0">
                  <a:pos x="350" y="1110"/>
                </a:cxn>
                <a:cxn ang="0">
                  <a:pos x="354" y="1139"/>
                </a:cxn>
                <a:cxn ang="0">
                  <a:pos x="357" y="1180"/>
                </a:cxn>
                <a:cxn ang="0">
                  <a:pos x="350" y="1217"/>
                </a:cxn>
                <a:cxn ang="0">
                  <a:pos x="368" y="1274"/>
                </a:cxn>
                <a:cxn ang="0">
                  <a:pos x="360" y="1298"/>
                </a:cxn>
                <a:cxn ang="0">
                  <a:pos x="347" y="1318"/>
                </a:cxn>
                <a:cxn ang="0">
                  <a:pos x="350" y="1365"/>
                </a:cxn>
                <a:cxn ang="0">
                  <a:pos x="354" y="1390"/>
                </a:cxn>
                <a:cxn ang="0">
                  <a:pos x="342" y="1401"/>
                </a:cxn>
                <a:cxn ang="0">
                  <a:pos x="336" y="1434"/>
                </a:cxn>
                <a:cxn ang="0">
                  <a:pos x="334" y="1456"/>
                </a:cxn>
                <a:cxn ang="0">
                  <a:pos x="334" y="1491"/>
                </a:cxn>
                <a:cxn ang="0">
                  <a:pos x="309" y="1505"/>
                </a:cxn>
                <a:cxn ang="0">
                  <a:pos x="105" y="1506"/>
                </a:cxn>
              </a:cxnLst>
              <a:rect l="0" t="0" r="r" b="b"/>
              <a:pathLst>
                <a:path w="425" h="1506">
                  <a:moveTo>
                    <a:pt x="2" y="1405"/>
                  </a:moveTo>
                  <a:lnTo>
                    <a:pt x="4" y="1053"/>
                  </a:lnTo>
                  <a:lnTo>
                    <a:pt x="6" y="702"/>
                  </a:lnTo>
                  <a:lnTo>
                    <a:pt x="9" y="351"/>
                  </a:lnTo>
                  <a:lnTo>
                    <a:pt x="10" y="0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5" y="16"/>
                  </a:lnTo>
                  <a:lnTo>
                    <a:pt x="24" y="18"/>
                  </a:lnTo>
                  <a:lnTo>
                    <a:pt x="22" y="19"/>
                  </a:lnTo>
                  <a:lnTo>
                    <a:pt x="22" y="22"/>
                  </a:lnTo>
                  <a:lnTo>
                    <a:pt x="24" y="26"/>
                  </a:lnTo>
                  <a:lnTo>
                    <a:pt x="32" y="29"/>
                  </a:lnTo>
                  <a:lnTo>
                    <a:pt x="38" y="30"/>
                  </a:lnTo>
                  <a:lnTo>
                    <a:pt x="40" y="33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39" y="41"/>
                  </a:lnTo>
                  <a:lnTo>
                    <a:pt x="36" y="41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3" y="46"/>
                  </a:lnTo>
                  <a:lnTo>
                    <a:pt x="33" y="47"/>
                  </a:lnTo>
                  <a:lnTo>
                    <a:pt x="33" y="48"/>
                  </a:lnTo>
                  <a:lnTo>
                    <a:pt x="38" y="51"/>
                  </a:lnTo>
                  <a:lnTo>
                    <a:pt x="43" y="52"/>
                  </a:lnTo>
                  <a:lnTo>
                    <a:pt x="47" y="55"/>
                  </a:lnTo>
                  <a:lnTo>
                    <a:pt x="51" y="58"/>
                  </a:lnTo>
                  <a:lnTo>
                    <a:pt x="51" y="61"/>
                  </a:lnTo>
                  <a:lnTo>
                    <a:pt x="51" y="65"/>
                  </a:lnTo>
                  <a:lnTo>
                    <a:pt x="50" y="68"/>
                  </a:lnTo>
                  <a:lnTo>
                    <a:pt x="50" y="72"/>
                  </a:lnTo>
                  <a:lnTo>
                    <a:pt x="56" y="75"/>
                  </a:lnTo>
                  <a:lnTo>
                    <a:pt x="60" y="76"/>
                  </a:lnTo>
                  <a:lnTo>
                    <a:pt x="68" y="79"/>
                  </a:lnTo>
                  <a:lnTo>
                    <a:pt x="80" y="84"/>
                  </a:lnTo>
                  <a:lnTo>
                    <a:pt x="80" y="86"/>
                  </a:lnTo>
                  <a:lnTo>
                    <a:pt x="80" y="87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78" y="90"/>
                  </a:lnTo>
                  <a:lnTo>
                    <a:pt x="76" y="90"/>
                  </a:lnTo>
                  <a:lnTo>
                    <a:pt x="74" y="90"/>
                  </a:lnTo>
                  <a:lnTo>
                    <a:pt x="71" y="90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95"/>
                  </a:lnTo>
                  <a:lnTo>
                    <a:pt x="71" y="98"/>
                  </a:lnTo>
                  <a:lnTo>
                    <a:pt x="78" y="101"/>
                  </a:lnTo>
                  <a:lnTo>
                    <a:pt x="86" y="105"/>
                  </a:lnTo>
                  <a:lnTo>
                    <a:pt x="94" y="108"/>
                  </a:lnTo>
                  <a:lnTo>
                    <a:pt x="101" y="112"/>
                  </a:lnTo>
                  <a:lnTo>
                    <a:pt x="101" y="113"/>
                  </a:lnTo>
                  <a:lnTo>
                    <a:pt x="101" y="115"/>
                  </a:lnTo>
                  <a:lnTo>
                    <a:pt x="101" y="117"/>
                  </a:lnTo>
                  <a:lnTo>
                    <a:pt x="103" y="119"/>
                  </a:lnTo>
                  <a:lnTo>
                    <a:pt x="100" y="117"/>
                  </a:lnTo>
                  <a:lnTo>
                    <a:pt x="97" y="117"/>
                  </a:lnTo>
                  <a:lnTo>
                    <a:pt x="94" y="117"/>
                  </a:lnTo>
                  <a:lnTo>
                    <a:pt x="92" y="117"/>
                  </a:lnTo>
                  <a:lnTo>
                    <a:pt x="90" y="119"/>
                  </a:lnTo>
                  <a:lnTo>
                    <a:pt x="89" y="120"/>
                  </a:lnTo>
                  <a:lnTo>
                    <a:pt x="89" y="123"/>
                  </a:lnTo>
                  <a:lnTo>
                    <a:pt x="89" y="126"/>
                  </a:lnTo>
                  <a:lnTo>
                    <a:pt x="96" y="128"/>
                  </a:lnTo>
                  <a:lnTo>
                    <a:pt x="103" y="131"/>
                  </a:lnTo>
                  <a:lnTo>
                    <a:pt x="108" y="135"/>
                  </a:lnTo>
                  <a:lnTo>
                    <a:pt x="115" y="138"/>
                  </a:lnTo>
                  <a:lnTo>
                    <a:pt x="116" y="139"/>
                  </a:lnTo>
                  <a:lnTo>
                    <a:pt x="116" y="141"/>
                  </a:lnTo>
                  <a:lnTo>
                    <a:pt x="116" y="144"/>
                  </a:lnTo>
                  <a:lnTo>
                    <a:pt x="116" y="145"/>
                  </a:lnTo>
                  <a:lnTo>
                    <a:pt x="115" y="145"/>
                  </a:lnTo>
                  <a:lnTo>
                    <a:pt x="114" y="146"/>
                  </a:lnTo>
                  <a:lnTo>
                    <a:pt x="112" y="146"/>
                  </a:lnTo>
                  <a:lnTo>
                    <a:pt x="111" y="148"/>
                  </a:lnTo>
                  <a:lnTo>
                    <a:pt x="111" y="149"/>
                  </a:lnTo>
                  <a:lnTo>
                    <a:pt x="111" y="151"/>
                  </a:lnTo>
                  <a:lnTo>
                    <a:pt x="111" y="153"/>
                  </a:lnTo>
                  <a:lnTo>
                    <a:pt x="111" y="155"/>
                  </a:lnTo>
                  <a:lnTo>
                    <a:pt x="122" y="157"/>
                  </a:lnTo>
                  <a:lnTo>
                    <a:pt x="133" y="160"/>
                  </a:lnTo>
                  <a:lnTo>
                    <a:pt x="141" y="166"/>
                  </a:lnTo>
                  <a:lnTo>
                    <a:pt x="147" y="174"/>
                  </a:lnTo>
                  <a:lnTo>
                    <a:pt x="141" y="173"/>
                  </a:lnTo>
                  <a:lnTo>
                    <a:pt x="137" y="171"/>
                  </a:lnTo>
                  <a:lnTo>
                    <a:pt x="132" y="171"/>
                  </a:lnTo>
                  <a:lnTo>
                    <a:pt x="126" y="170"/>
                  </a:lnTo>
                  <a:lnTo>
                    <a:pt x="129" y="177"/>
                  </a:lnTo>
                  <a:lnTo>
                    <a:pt x="133" y="182"/>
                  </a:lnTo>
                  <a:lnTo>
                    <a:pt x="140" y="186"/>
                  </a:lnTo>
                  <a:lnTo>
                    <a:pt x="148" y="189"/>
                  </a:lnTo>
                  <a:lnTo>
                    <a:pt x="157" y="193"/>
                  </a:lnTo>
                  <a:lnTo>
                    <a:pt x="165" y="198"/>
                  </a:lnTo>
                  <a:lnTo>
                    <a:pt x="172" y="203"/>
                  </a:lnTo>
                  <a:lnTo>
                    <a:pt x="176" y="210"/>
                  </a:lnTo>
                  <a:lnTo>
                    <a:pt x="166" y="206"/>
                  </a:lnTo>
                  <a:lnTo>
                    <a:pt x="161" y="203"/>
                  </a:lnTo>
                  <a:lnTo>
                    <a:pt x="155" y="203"/>
                  </a:lnTo>
                  <a:lnTo>
                    <a:pt x="147" y="202"/>
                  </a:lnTo>
                  <a:lnTo>
                    <a:pt x="147" y="203"/>
                  </a:lnTo>
                  <a:lnTo>
                    <a:pt x="147" y="204"/>
                  </a:lnTo>
                  <a:lnTo>
                    <a:pt x="147" y="207"/>
                  </a:lnTo>
                  <a:lnTo>
                    <a:pt x="145" y="209"/>
                  </a:lnTo>
                  <a:lnTo>
                    <a:pt x="152" y="211"/>
                  </a:lnTo>
                  <a:lnTo>
                    <a:pt x="161" y="213"/>
                  </a:lnTo>
                  <a:lnTo>
                    <a:pt x="168" y="215"/>
                  </a:lnTo>
                  <a:lnTo>
                    <a:pt x="176" y="218"/>
                  </a:lnTo>
                  <a:lnTo>
                    <a:pt x="184" y="222"/>
                  </a:lnTo>
                  <a:lnTo>
                    <a:pt x="190" y="225"/>
                  </a:lnTo>
                  <a:lnTo>
                    <a:pt x="194" y="229"/>
                  </a:lnTo>
                  <a:lnTo>
                    <a:pt x="197" y="235"/>
                  </a:lnTo>
                  <a:lnTo>
                    <a:pt x="188" y="232"/>
                  </a:lnTo>
                  <a:lnTo>
                    <a:pt x="183" y="231"/>
                  </a:lnTo>
                  <a:lnTo>
                    <a:pt x="176" y="228"/>
                  </a:lnTo>
                  <a:lnTo>
                    <a:pt x="168" y="227"/>
                  </a:lnTo>
                  <a:lnTo>
                    <a:pt x="168" y="228"/>
                  </a:lnTo>
                  <a:lnTo>
                    <a:pt x="168" y="229"/>
                  </a:lnTo>
                  <a:lnTo>
                    <a:pt x="166" y="232"/>
                  </a:lnTo>
                  <a:lnTo>
                    <a:pt x="166" y="233"/>
                  </a:lnTo>
                  <a:lnTo>
                    <a:pt x="170" y="238"/>
                  </a:lnTo>
                  <a:lnTo>
                    <a:pt x="175" y="240"/>
                  </a:lnTo>
                  <a:lnTo>
                    <a:pt x="181" y="243"/>
                  </a:lnTo>
                  <a:lnTo>
                    <a:pt x="188" y="246"/>
                  </a:lnTo>
                  <a:lnTo>
                    <a:pt x="195" y="249"/>
                  </a:lnTo>
                  <a:lnTo>
                    <a:pt x="202" y="251"/>
                  </a:lnTo>
                  <a:lnTo>
                    <a:pt x="208" y="253"/>
                  </a:lnTo>
                  <a:lnTo>
                    <a:pt x="213" y="254"/>
                  </a:lnTo>
                  <a:lnTo>
                    <a:pt x="213" y="256"/>
                  </a:lnTo>
                  <a:lnTo>
                    <a:pt x="213" y="258"/>
                  </a:lnTo>
                  <a:lnTo>
                    <a:pt x="213" y="260"/>
                  </a:lnTo>
                  <a:lnTo>
                    <a:pt x="213" y="261"/>
                  </a:lnTo>
                  <a:lnTo>
                    <a:pt x="210" y="260"/>
                  </a:lnTo>
                  <a:lnTo>
                    <a:pt x="206" y="260"/>
                  </a:lnTo>
                  <a:lnTo>
                    <a:pt x="202" y="260"/>
                  </a:lnTo>
                  <a:lnTo>
                    <a:pt x="194" y="258"/>
                  </a:lnTo>
                  <a:lnTo>
                    <a:pt x="194" y="260"/>
                  </a:lnTo>
                  <a:lnTo>
                    <a:pt x="194" y="261"/>
                  </a:lnTo>
                  <a:lnTo>
                    <a:pt x="194" y="262"/>
                  </a:lnTo>
                  <a:lnTo>
                    <a:pt x="192" y="264"/>
                  </a:lnTo>
                  <a:lnTo>
                    <a:pt x="201" y="267"/>
                  </a:lnTo>
                  <a:lnTo>
                    <a:pt x="208" y="269"/>
                  </a:lnTo>
                  <a:lnTo>
                    <a:pt x="216" y="274"/>
                  </a:lnTo>
                  <a:lnTo>
                    <a:pt x="223" y="276"/>
                  </a:lnTo>
                  <a:lnTo>
                    <a:pt x="223" y="279"/>
                  </a:lnTo>
                  <a:lnTo>
                    <a:pt x="220" y="282"/>
                  </a:lnTo>
                  <a:lnTo>
                    <a:pt x="219" y="285"/>
                  </a:lnTo>
                  <a:lnTo>
                    <a:pt x="216" y="290"/>
                  </a:lnTo>
                  <a:lnTo>
                    <a:pt x="222" y="293"/>
                  </a:lnTo>
                  <a:lnTo>
                    <a:pt x="228" y="296"/>
                  </a:lnTo>
                  <a:lnTo>
                    <a:pt x="235" y="298"/>
                  </a:lnTo>
                  <a:lnTo>
                    <a:pt x="242" y="301"/>
                  </a:lnTo>
                  <a:lnTo>
                    <a:pt x="248" y="304"/>
                  </a:lnTo>
                  <a:lnTo>
                    <a:pt x="253" y="308"/>
                  </a:lnTo>
                  <a:lnTo>
                    <a:pt x="257" y="312"/>
                  </a:lnTo>
                  <a:lnTo>
                    <a:pt x="259" y="318"/>
                  </a:lnTo>
                  <a:lnTo>
                    <a:pt x="255" y="318"/>
                  </a:lnTo>
                  <a:lnTo>
                    <a:pt x="251" y="318"/>
                  </a:lnTo>
                  <a:lnTo>
                    <a:pt x="246" y="318"/>
                  </a:lnTo>
                  <a:lnTo>
                    <a:pt x="242" y="318"/>
                  </a:lnTo>
                  <a:lnTo>
                    <a:pt x="242" y="319"/>
                  </a:lnTo>
                  <a:lnTo>
                    <a:pt x="242" y="321"/>
                  </a:lnTo>
                  <a:lnTo>
                    <a:pt x="242" y="322"/>
                  </a:lnTo>
                  <a:lnTo>
                    <a:pt x="241" y="323"/>
                  </a:lnTo>
                  <a:lnTo>
                    <a:pt x="252" y="326"/>
                  </a:lnTo>
                  <a:lnTo>
                    <a:pt x="259" y="329"/>
                  </a:lnTo>
                  <a:lnTo>
                    <a:pt x="266" y="333"/>
                  </a:lnTo>
                  <a:lnTo>
                    <a:pt x="275" y="340"/>
                  </a:lnTo>
                  <a:lnTo>
                    <a:pt x="275" y="343"/>
                  </a:lnTo>
                  <a:lnTo>
                    <a:pt x="273" y="345"/>
                  </a:lnTo>
                  <a:lnTo>
                    <a:pt x="271" y="348"/>
                  </a:lnTo>
                  <a:lnTo>
                    <a:pt x="270" y="354"/>
                  </a:lnTo>
                  <a:lnTo>
                    <a:pt x="277" y="355"/>
                  </a:lnTo>
                  <a:lnTo>
                    <a:pt x="285" y="356"/>
                  </a:lnTo>
                  <a:lnTo>
                    <a:pt x="291" y="359"/>
                  </a:lnTo>
                  <a:lnTo>
                    <a:pt x="295" y="363"/>
                  </a:lnTo>
                  <a:lnTo>
                    <a:pt x="292" y="365"/>
                  </a:lnTo>
                  <a:lnTo>
                    <a:pt x="291" y="365"/>
                  </a:lnTo>
                  <a:lnTo>
                    <a:pt x="288" y="366"/>
                  </a:lnTo>
                  <a:lnTo>
                    <a:pt x="285" y="367"/>
                  </a:lnTo>
                  <a:lnTo>
                    <a:pt x="285" y="369"/>
                  </a:lnTo>
                  <a:lnTo>
                    <a:pt x="285" y="370"/>
                  </a:lnTo>
                  <a:lnTo>
                    <a:pt x="285" y="373"/>
                  </a:lnTo>
                  <a:lnTo>
                    <a:pt x="285" y="374"/>
                  </a:lnTo>
                  <a:lnTo>
                    <a:pt x="296" y="377"/>
                  </a:lnTo>
                  <a:lnTo>
                    <a:pt x="303" y="381"/>
                  </a:lnTo>
                  <a:lnTo>
                    <a:pt x="310" y="387"/>
                  </a:lnTo>
                  <a:lnTo>
                    <a:pt x="317" y="395"/>
                  </a:lnTo>
                  <a:lnTo>
                    <a:pt x="316" y="395"/>
                  </a:lnTo>
                  <a:lnTo>
                    <a:pt x="314" y="395"/>
                  </a:lnTo>
                  <a:lnTo>
                    <a:pt x="313" y="397"/>
                  </a:lnTo>
                  <a:lnTo>
                    <a:pt x="311" y="397"/>
                  </a:lnTo>
                  <a:lnTo>
                    <a:pt x="311" y="398"/>
                  </a:lnTo>
                  <a:lnTo>
                    <a:pt x="311" y="399"/>
                  </a:lnTo>
                  <a:lnTo>
                    <a:pt x="311" y="402"/>
                  </a:lnTo>
                  <a:lnTo>
                    <a:pt x="310" y="403"/>
                  </a:lnTo>
                  <a:lnTo>
                    <a:pt x="317" y="405"/>
                  </a:lnTo>
                  <a:lnTo>
                    <a:pt x="322" y="408"/>
                  </a:lnTo>
                  <a:lnTo>
                    <a:pt x="329" y="410"/>
                  </a:lnTo>
                  <a:lnTo>
                    <a:pt x="335" y="413"/>
                  </a:lnTo>
                  <a:lnTo>
                    <a:pt x="342" y="416"/>
                  </a:lnTo>
                  <a:lnTo>
                    <a:pt x="347" y="419"/>
                  </a:lnTo>
                  <a:lnTo>
                    <a:pt x="353" y="423"/>
                  </a:lnTo>
                  <a:lnTo>
                    <a:pt x="358" y="426"/>
                  </a:lnTo>
                  <a:lnTo>
                    <a:pt x="357" y="427"/>
                  </a:lnTo>
                  <a:lnTo>
                    <a:pt x="357" y="427"/>
                  </a:lnTo>
                  <a:lnTo>
                    <a:pt x="356" y="427"/>
                  </a:lnTo>
                  <a:lnTo>
                    <a:pt x="354" y="428"/>
                  </a:lnTo>
                  <a:lnTo>
                    <a:pt x="350" y="427"/>
                  </a:lnTo>
                  <a:lnTo>
                    <a:pt x="347" y="426"/>
                  </a:lnTo>
                  <a:lnTo>
                    <a:pt x="343" y="424"/>
                  </a:lnTo>
                  <a:lnTo>
                    <a:pt x="338" y="426"/>
                  </a:lnTo>
                  <a:lnTo>
                    <a:pt x="338" y="427"/>
                  </a:lnTo>
                  <a:lnTo>
                    <a:pt x="338" y="428"/>
                  </a:lnTo>
                  <a:lnTo>
                    <a:pt x="336" y="430"/>
                  </a:lnTo>
                  <a:lnTo>
                    <a:pt x="336" y="431"/>
                  </a:lnTo>
                  <a:lnTo>
                    <a:pt x="345" y="437"/>
                  </a:lnTo>
                  <a:lnTo>
                    <a:pt x="353" y="441"/>
                  </a:lnTo>
                  <a:lnTo>
                    <a:pt x="361" y="446"/>
                  </a:lnTo>
                  <a:lnTo>
                    <a:pt x="369" y="452"/>
                  </a:lnTo>
                  <a:lnTo>
                    <a:pt x="369" y="456"/>
                  </a:lnTo>
                  <a:lnTo>
                    <a:pt x="368" y="459"/>
                  </a:lnTo>
                  <a:lnTo>
                    <a:pt x="368" y="461"/>
                  </a:lnTo>
                  <a:lnTo>
                    <a:pt x="367" y="466"/>
                  </a:lnTo>
                  <a:lnTo>
                    <a:pt x="375" y="470"/>
                  </a:lnTo>
                  <a:lnTo>
                    <a:pt x="383" y="475"/>
                  </a:lnTo>
                  <a:lnTo>
                    <a:pt x="390" y="479"/>
                  </a:lnTo>
                  <a:lnTo>
                    <a:pt x="397" y="484"/>
                  </a:lnTo>
                  <a:lnTo>
                    <a:pt x="404" y="488"/>
                  </a:lnTo>
                  <a:lnTo>
                    <a:pt x="410" y="492"/>
                  </a:lnTo>
                  <a:lnTo>
                    <a:pt x="415" y="495"/>
                  </a:lnTo>
                  <a:lnTo>
                    <a:pt x="419" y="497"/>
                  </a:lnTo>
                  <a:lnTo>
                    <a:pt x="419" y="499"/>
                  </a:lnTo>
                  <a:lnTo>
                    <a:pt x="419" y="502"/>
                  </a:lnTo>
                  <a:lnTo>
                    <a:pt x="419" y="503"/>
                  </a:lnTo>
                  <a:lnTo>
                    <a:pt x="418" y="506"/>
                  </a:lnTo>
                  <a:lnTo>
                    <a:pt x="415" y="506"/>
                  </a:lnTo>
                  <a:lnTo>
                    <a:pt x="412" y="504"/>
                  </a:lnTo>
                  <a:lnTo>
                    <a:pt x="408" y="503"/>
                  </a:lnTo>
                  <a:lnTo>
                    <a:pt x="403" y="500"/>
                  </a:lnTo>
                  <a:lnTo>
                    <a:pt x="404" y="506"/>
                  </a:lnTo>
                  <a:lnTo>
                    <a:pt x="405" y="511"/>
                  </a:lnTo>
                  <a:lnTo>
                    <a:pt x="408" y="515"/>
                  </a:lnTo>
                  <a:lnTo>
                    <a:pt x="410" y="522"/>
                  </a:lnTo>
                  <a:lnTo>
                    <a:pt x="404" y="520"/>
                  </a:lnTo>
                  <a:lnTo>
                    <a:pt x="399" y="518"/>
                  </a:lnTo>
                  <a:lnTo>
                    <a:pt x="392" y="515"/>
                  </a:lnTo>
                  <a:lnTo>
                    <a:pt x="386" y="514"/>
                  </a:lnTo>
                  <a:lnTo>
                    <a:pt x="386" y="517"/>
                  </a:lnTo>
                  <a:lnTo>
                    <a:pt x="387" y="518"/>
                  </a:lnTo>
                  <a:lnTo>
                    <a:pt x="387" y="521"/>
                  </a:lnTo>
                  <a:lnTo>
                    <a:pt x="387" y="524"/>
                  </a:lnTo>
                  <a:lnTo>
                    <a:pt x="399" y="529"/>
                  </a:lnTo>
                  <a:lnTo>
                    <a:pt x="407" y="535"/>
                  </a:lnTo>
                  <a:lnTo>
                    <a:pt x="415" y="542"/>
                  </a:lnTo>
                  <a:lnTo>
                    <a:pt x="425" y="546"/>
                  </a:lnTo>
                  <a:lnTo>
                    <a:pt x="425" y="550"/>
                  </a:lnTo>
                  <a:lnTo>
                    <a:pt x="425" y="554"/>
                  </a:lnTo>
                  <a:lnTo>
                    <a:pt x="425" y="558"/>
                  </a:lnTo>
                  <a:lnTo>
                    <a:pt x="423" y="564"/>
                  </a:lnTo>
                  <a:lnTo>
                    <a:pt x="419" y="560"/>
                  </a:lnTo>
                  <a:lnTo>
                    <a:pt x="415" y="555"/>
                  </a:lnTo>
                  <a:lnTo>
                    <a:pt x="411" y="553"/>
                  </a:lnTo>
                  <a:lnTo>
                    <a:pt x="403" y="551"/>
                  </a:lnTo>
                  <a:lnTo>
                    <a:pt x="407" y="562"/>
                  </a:lnTo>
                  <a:lnTo>
                    <a:pt x="414" y="572"/>
                  </a:lnTo>
                  <a:lnTo>
                    <a:pt x="421" y="586"/>
                  </a:lnTo>
                  <a:lnTo>
                    <a:pt x="421" y="607"/>
                  </a:lnTo>
                  <a:lnTo>
                    <a:pt x="415" y="601"/>
                  </a:lnTo>
                  <a:lnTo>
                    <a:pt x="412" y="598"/>
                  </a:lnTo>
                  <a:lnTo>
                    <a:pt x="407" y="596"/>
                  </a:lnTo>
                  <a:lnTo>
                    <a:pt x="400" y="594"/>
                  </a:lnTo>
                  <a:lnTo>
                    <a:pt x="399" y="594"/>
                  </a:lnTo>
                  <a:lnTo>
                    <a:pt x="399" y="596"/>
                  </a:lnTo>
                  <a:lnTo>
                    <a:pt x="397" y="597"/>
                  </a:lnTo>
                  <a:lnTo>
                    <a:pt x="396" y="598"/>
                  </a:lnTo>
                  <a:lnTo>
                    <a:pt x="404" y="605"/>
                  </a:lnTo>
                  <a:lnTo>
                    <a:pt x="415" y="616"/>
                  </a:lnTo>
                  <a:lnTo>
                    <a:pt x="421" y="629"/>
                  </a:lnTo>
                  <a:lnTo>
                    <a:pt x="418" y="641"/>
                  </a:lnTo>
                  <a:lnTo>
                    <a:pt x="415" y="637"/>
                  </a:lnTo>
                  <a:lnTo>
                    <a:pt x="411" y="633"/>
                  </a:lnTo>
                  <a:lnTo>
                    <a:pt x="408" y="630"/>
                  </a:lnTo>
                  <a:lnTo>
                    <a:pt x="404" y="626"/>
                  </a:lnTo>
                  <a:lnTo>
                    <a:pt x="403" y="626"/>
                  </a:lnTo>
                  <a:lnTo>
                    <a:pt x="401" y="626"/>
                  </a:lnTo>
                  <a:lnTo>
                    <a:pt x="399" y="626"/>
                  </a:lnTo>
                  <a:lnTo>
                    <a:pt x="397" y="626"/>
                  </a:lnTo>
                  <a:lnTo>
                    <a:pt x="396" y="627"/>
                  </a:lnTo>
                  <a:lnTo>
                    <a:pt x="396" y="629"/>
                  </a:lnTo>
                  <a:lnTo>
                    <a:pt x="394" y="630"/>
                  </a:lnTo>
                  <a:lnTo>
                    <a:pt x="394" y="631"/>
                  </a:lnTo>
                  <a:lnTo>
                    <a:pt x="403" y="641"/>
                  </a:lnTo>
                  <a:lnTo>
                    <a:pt x="410" y="651"/>
                  </a:lnTo>
                  <a:lnTo>
                    <a:pt x="414" y="660"/>
                  </a:lnTo>
                  <a:lnTo>
                    <a:pt x="415" y="674"/>
                  </a:lnTo>
                  <a:lnTo>
                    <a:pt x="410" y="669"/>
                  </a:lnTo>
                  <a:lnTo>
                    <a:pt x="407" y="665"/>
                  </a:lnTo>
                  <a:lnTo>
                    <a:pt x="403" y="663"/>
                  </a:lnTo>
                  <a:lnTo>
                    <a:pt x="396" y="660"/>
                  </a:lnTo>
                  <a:lnTo>
                    <a:pt x="399" y="673"/>
                  </a:lnTo>
                  <a:lnTo>
                    <a:pt x="405" y="683"/>
                  </a:lnTo>
                  <a:lnTo>
                    <a:pt x="411" y="695"/>
                  </a:lnTo>
                  <a:lnTo>
                    <a:pt x="412" y="713"/>
                  </a:lnTo>
                  <a:lnTo>
                    <a:pt x="410" y="710"/>
                  </a:lnTo>
                  <a:lnTo>
                    <a:pt x="407" y="707"/>
                  </a:lnTo>
                  <a:lnTo>
                    <a:pt x="404" y="702"/>
                  </a:lnTo>
                  <a:lnTo>
                    <a:pt x="397" y="694"/>
                  </a:lnTo>
                  <a:lnTo>
                    <a:pt x="396" y="694"/>
                  </a:lnTo>
                  <a:lnTo>
                    <a:pt x="394" y="694"/>
                  </a:lnTo>
                  <a:lnTo>
                    <a:pt x="393" y="694"/>
                  </a:lnTo>
                  <a:lnTo>
                    <a:pt x="392" y="695"/>
                  </a:lnTo>
                  <a:lnTo>
                    <a:pt x="394" y="707"/>
                  </a:lnTo>
                  <a:lnTo>
                    <a:pt x="401" y="720"/>
                  </a:lnTo>
                  <a:lnTo>
                    <a:pt x="407" y="734"/>
                  </a:lnTo>
                  <a:lnTo>
                    <a:pt x="410" y="752"/>
                  </a:lnTo>
                  <a:lnTo>
                    <a:pt x="404" y="745"/>
                  </a:lnTo>
                  <a:lnTo>
                    <a:pt x="399" y="739"/>
                  </a:lnTo>
                  <a:lnTo>
                    <a:pt x="393" y="734"/>
                  </a:lnTo>
                  <a:lnTo>
                    <a:pt x="385" y="731"/>
                  </a:lnTo>
                  <a:lnTo>
                    <a:pt x="390" y="745"/>
                  </a:lnTo>
                  <a:lnTo>
                    <a:pt x="399" y="757"/>
                  </a:lnTo>
                  <a:lnTo>
                    <a:pt x="405" y="771"/>
                  </a:lnTo>
                  <a:lnTo>
                    <a:pt x="408" y="786"/>
                  </a:lnTo>
                  <a:lnTo>
                    <a:pt x="404" y="783"/>
                  </a:lnTo>
                  <a:lnTo>
                    <a:pt x="399" y="778"/>
                  </a:lnTo>
                  <a:lnTo>
                    <a:pt x="392" y="772"/>
                  </a:lnTo>
                  <a:lnTo>
                    <a:pt x="385" y="765"/>
                  </a:lnTo>
                  <a:lnTo>
                    <a:pt x="383" y="767"/>
                  </a:lnTo>
                  <a:lnTo>
                    <a:pt x="382" y="767"/>
                  </a:lnTo>
                  <a:lnTo>
                    <a:pt x="381" y="768"/>
                  </a:lnTo>
                  <a:lnTo>
                    <a:pt x="379" y="770"/>
                  </a:lnTo>
                  <a:lnTo>
                    <a:pt x="386" y="782"/>
                  </a:lnTo>
                  <a:lnTo>
                    <a:pt x="397" y="795"/>
                  </a:lnTo>
                  <a:lnTo>
                    <a:pt x="405" y="808"/>
                  </a:lnTo>
                  <a:lnTo>
                    <a:pt x="404" y="825"/>
                  </a:lnTo>
                  <a:lnTo>
                    <a:pt x="396" y="814"/>
                  </a:lnTo>
                  <a:lnTo>
                    <a:pt x="390" y="808"/>
                  </a:lnTo>
                  <a:lnTo>
                    <a:pt x="386" y="804"/>
                  </a:lnTo>
                  <a:lnTo>
                    <a:pt x="382" y="800"/>
                  </a:lnTo>
                  <a:lnTo>
                    <a:pt x="379" y="808"/>
                  </a:lnTo>
                  <a:lnTo>
                    <a:pt x="387" y="822"/>
                  </a:lnTo>
                  <a:lnTo>
                    <a:pt x="396" y="839"/>
                  </a:lnTo>
                  <a:lnTo>
                    <a:pt x="400" y="858"/>
                  </a:lnTo>
                  <a:lnTo>
                    <a:pt x="392" y="847"/>
                  </a:lnTo>
                  <a:lnTo>
                    <a:pt x="387" y="840"/>
                  </a:lnTo>
                  <a:lnTo>
                    <a:pt x="385" y="837"/>
                  </a:lnTo>
                  <a:lnTo>
                    <a:pt x="382" y="836"/>
                  </a:lnTo>
                  <a:lnTo>
                    <a:pt x="381" y="836"/>
                  </a:lnTo>
                  <a:lnTo>
                    <a:pt x="379" y="837"/>
                  </a:lnTo>
                  <a:lnTo>
                    <a:pt x="376" y="837"/>
                  </a:lnTo>
                  <a:lnTo>
                    <a:pt x="375" y="839"/>
                  </a:lnTo>
                  <a:lnTo>
                    <a:pt x="383" y="851"/>
                  </a:lnTo>
                  <a:lnTo>
                    <a:pt x="393" y="864"/>
                  </a:lnTo>
                  <a:lnTo>
                    <a:pt x="399" y="877"/>
                  </a:lnTo>
                  <a:lnTo>
                    <a:pt x="397" y="893"/>
                  </a:lnTo>
                  <a:lnTo>
                    <a:pt x="390" y="886"/>
                  </a:lnTo>
                  <a:lnTo>
                    <a:pt x="386" y="879"/>
                  </a:lnTo>
                  <a:lnTo>
                    <a:pt x="379" y="875"/>
                  </a:lnTo>
                  <a:lnTo>
                    <a:pt x="371" y="873"/>
                  </a:lnTo>
                  <a:lnTo>
                    <a:pt x="375" y="883"/>
                  </a:lnTo>
                  <a:lnTo>
                    <a:pt x="382" y="895"/>
                  </a:lnTo>
                  <a:lnTo>
                    <a:pt x="390" y="911"/>
                  </a:lnTo>
                  <a:lnTo>
                    <a:pt x="394" y="927"/>
                  </a:lnTo>
                  <a:lnTo>
                    <a:pt x="390" y="926"/>
                  </a:lnTo>
                  <a:lnTo>
                    <a:pt x="386" y="920"/>
                  </a:lnTo>
                  <a:lnTo>
                    <a:pt x="382" y="915"/>
                  </a:lnTo>
                  <a:lnTo>
                    <a:pt x="379" y="911"/>
                  </a:lnTo>
                  <a:lnTo>
                    <a:pt x="378" y="911"/>
                  </a:lnTo>
                  <a:lnTo>
                    <a:pt x="376" y="911"/>
                  </a:lnTo>
                  <a:lnTo>
                    <a:pt x="374" y="911"/>
                  </a:lnTo>
                  <a:lnTo>
                    <a:pt x="372" y="912"/>
                  </a:lnTo>
                  <a:lnTo>
                    <a:pt x="375" y="923"/>
                  </a:lnTo>
                  <a:lnTo>
                    <a:pt x="382" y="934"/>
                  </a:lnTo>
                  <a:lnTo>
                    <a:pt x="389" y="947"/>
                  </a:lnTo>
                  <a:lnTo>
                    <a:pt x="393" y="962"/>
                  </a:lnTo>
                  <a:lnTo>
                    <a:pt x="389" y="959"/>
                  </a:lnTo>
                  <a:lnTo>
                    <a:pt x="383" y="955"/>
                  </a:lnTo>
                  <a:lnTo>
                    <a:pt x="379" y="948"/>
                  </a:lnTo>
                  <a:lnTo>
                    <a:pt x="375" y="944"/>
                  </a:lnTo>
                  <a:lnTo>
                    <a:pt x="374" y="944"/>
                  </a:lnTo>
                  <a:lnTo>
                    <a:pt x="372" y="944"/>
                  </a:lnTo>
                  <a:lnTo>
                    <a:pt x="371" y="944"/>
                  </a:lnTo>
                  <a:lnTo>
                    <a:pt x="369" y="944"/>
                  </a:lnTo>
                  <a:lnTo>
                    <a:pt x="375" y="958"/>
                  </a:lnTo>
                  <a:lnTo>
                    <a:pt x="381" y="970"/>
                  </a:lnTo>
                  <a:lnTo>
                    <a:pt x="386" y="984"/>
                  </a:lnTo>
                  <a:lnTo>
                    <a:pt x="387" y="1002"/>
                  </a:lnTo>
                  <a:lnTo>
                    <a:pt x="383" y="996"/>
                  </a:lnTo>
                  <a:lnTo>
                    <a:pt x="379" y="991"/>
                  </a:lnTo>
                  <a:lnTo>
                    <a:pt x="375" y="985"/>
                  </a:lnTo>
                  <a:lnTo>
                    <a:pt x="371" y="980"/>
                  </a:lnTo>
                  <a:lnTo>
                    <a:pt x="369" y="980"/>
                  </a:lnTo>
                  <a:lnTo>
                    <a:pt x="368" y="980"/>
                  </a:lnTo>
                  <a:lnTo>
                    <a:pt x="365" y="980"/>
                  </a:lnTo>
                  <a:lnTo>
                    <a:pt x="364" y="981"/>
                  </a:lnTo>
                  <a:lnTo>
                    <a:pt x="369" y="995"/>
                  </a:lnTo>
                  <a:lnTo>
                    <a:pt x="378" y="1006"/>
                  </a:lnTo>
                  <a:lnTo>
                    <a:pt x="383" y="1018"/>
                  </a:lnTo>
                  <a:lnTo>
                    <a:pt x="385" y="1036"/>
                  </a:lnTo>
                  <a:lnTo>
                    <a:pt x="381" y="1032"/>
                  </a:lnTo>
                  <a:lnTo>
                    <a:pt x="376" y="1027"/>
                  </a:lnTo>
                  <a:lnTo>
                    <a:pt x="371" y="1021"/>
                  </a:lnTo>
                  <a:lnTo>
                    <a:pt x="367" y="1016"/>
                  </a:lnTo>
                  <a:lnTo>
                    <a:pt x="365" y="1016"/>
                  </a:lnTo>
                  <a:lnTo>
                    <a:pt x="364" y="1016"/>
                  </a:lnTo>
                  <a:lnTo>
                    <a:pt x="363" y="1017"/>
                  </a:lnTo>
                  <a:lnTo>
                    <a:pt x="361" y="1017"/>
                  </a:lnTo>
                  <a:lnTo>
                    <a:pt x="367" y="1029"/>
                  </a:lnTo>
                  <a:lnTo>
                    <a:pt x="378" y="1046"/>
                  </a:lnTo>
                  <a:lnTo>
                    <a:pt x="385" y="1061"/>
                  </a:lnTo>
                  <a:lnTo>
                    <a:pt x="382" y="1074"/>
                  </a:lnTo>
                  <a:lnTo>
                    <a:pt x="376" y="1067"/>
                  </a:lnTo>
                  <a:lnTo>
                    <a:pt x="372" y="1060"/>
                  </a:lnTo>
                  <a:lnTo>
                    <a:pt x="367" y="1054"/>
                  </a:lnTo>
                  <a:lnTo>
                    <a:pt x="363" y="1047"/>
                  </a:lnTo>
                  <a:lnTo>
                    <a:pt x="360" y="1046"/>
                  </a:lnTo>
                  <a:lnTo>
                    <a:pt x="358" y="1046"/>
                  </a:lnTo>
                  <a:lnTo>
                    <a:pt x="356" y="1046"/>
                  </a:lnTo>
                  <a:lnTo>
                    <a:pt x="353" y="1046"/>
                  </a:lnTo>
                  <a:lnTo>
                    <a:pt x="360" y="1060"/>
                  </a:lnTo>
                  <a:lnTo>
                    <a:pt x="368" y="1072"/>
                  </a:lnTo>
                  <a:lnTo>
                    <a:pt x="376" y="1086"/>
                  </a:lnTo>
                  <a:lnTo>
                    <a:pt x="379" y="1104"/>
                  </a:lnTo>
                  <a:lnTo>
                    <a:pt x="372" y="1094"/>
                  </a:lnTo>
                  <a:lnTo>
                    <a:pt x="364" y="1085"/>
                  </a:lnTo>
                  <a:lnTo>
                    <a:pt x="356" y="1076"/>
                  </a:lnTo>
                  <a:lnTo>
                    <a:pt x="346" y="1072"/>
                  </a:lnTo>
                  <a:lnTo>
                    <a:pt x="353" y="1087"/>
                  </a:lnTo>
                  <a:lnTo>
                    <a:pt x="364" y="1101"/>
                  </a:lnTo>
                  <a:lnTo>
                    <a:pt x="375" y="1115"/>
                  </a:lnTo>
                  <a:lnTo>
                    <a:pt x="378" y="1132"/>
                  </a:lnTo>
                  <a:lnTo>
                    <a:pt x="369" y="1121"/>
                  </a:lnTo>
                  <a:lnTo>
                    <a:pt x="364" y="1115"/>
                  </a:lnTo>
                  <a:lnTo>
                    <a:pt x="358" y="1111"/>
                  </a:lnTo>
                  <a:lnTo>
                    <a:pt x="353" y="1107"/>
                  </a:lnTo>
                  <a:lnTo>
                    <a:pt x="352" y="1108"/>
                  </a:lnTo>
                  <a:lnTo>
                    <a:pt x="352" y="1108"/>
                  </a:lnTo>
                  <a:lnTo>
                    <a:pt x="350" y="1110"/>
                  </a:lnTo>
                  <a:lnTo>
                    <a:pt x="349" y="1111"/>
                  </a:lnTo>
                  <a:lnTo>
                    <a:pt x="356" y="1125"/>
                  </a:lnTo>
                  <a:lnTo>
                    <a:pt x="365" y="1136"/>
                  </a:lnTo>
                  <a:lnTo>
                    <a:pt x="372" y="1148"/>
                  </a:lnTo>
                  <a:lnTo>
                    <a:pt x="375" y="1166"/>
                  </a:lnTo>
                  <a:lnTo>
                    <a:pt x="371" y="1159"/>
                  </a:lnTo>
                  <a:lnTo>
                    <a:pt x="365" y="1152"/>
                  </a:lnTo>
                  <a:lnTo>
                    <a:pt x="360" y="1146"/>
                  </a:lnTo>
                  <a:lnTo>
                    <a:pt x="354" y="1139"/>
                  </a:lnTo>
                  <a:lnTo>
                    <a:pt x="354" y="1139"/>
                  </a:lnTo>
                  <a:lnTo>
                    <a:pt x="353" y="1139"/>
                  </a:lnTo>
                  <a:lnTo>
                    <a:pt x="353" y="1140"/>
                  </a:lnTo>
                  <a:lnTo>
                    <a:pt x="352" y="1140"/>
                  </a:lnTo>
                  <a:lnTo>
                    <a:pt x="356" y="1154"/>
                  </a:lnTo>
                  <a:lnTo>
                    <a:pt x="364" y="1166"/>
                  </a:lnTo>
                  <a:lnTo>
                    <a:pt x="371" y="1181"/>
                  </a:lnTo>
                  <a:lnTo>
                    <a:pt x="374" y="1199"/>
                  </a:lnTo>
                  <a:lnTo>
                    <a:pt x="368" y="1192"/>
                  </a:lnTo>
                  <a:lnTo>
                    <a:pt x="363" y="1186"/>
                  </a:lnTo>
                  <a:lnTo>
                    <a:pt x="357" y="1180"/>
                  </a:lnTo>
                  <a:lnTo>
                    <a:pt x="349" y="1176"/>
                  </a:lnTo>
                  <a:lnTo>
                    <a:pt x="353" y="1190"/>
                  </a:lnTo>
                  <a:lnTo>
                    <a:pt x="364" y="1202"/>
                  </a:lnTo>
                  <a:lnTo>
                    <a:pt x="371" y="1216"/>
                  </a:lnTo>
                  <a:lnTo>
                    <a:pt x="371" y="1235"/>
                  </a:lnTo>
                  <a:lnTo>
                    <a:pt x="365" y="1230"/>
                  </a:lnTo>
                  <a:lnTo>
                    <a:pt x="361" y="1226"/>
                  </a:lnTo>
                  <a:lnTo>
                    <a:pt x="357" y="1222"/>
                  </a:lnTo>
                  <a:lnTo>
                    <a:pt x="352" y="1216"/>
                  </a:lnTo>
                  <a:lnTo>
                    <a:pt x="350" y="1217"/>
                  </a:lnTo>
                  <a:lnTo>
                    <a:pt x="350" y="1217"/>
                  </a:lnTo>
                  <a:lnTo>
                    <a:pt x="349" y="1219"/>
                  </a:lnTo>
                  <a:lnTo>
                    <a:pt x="347" y="1220"/>
                  </a:lnTo>
                  <a:lnTo>
                    <a:pt x="353" y="1234"/>
                  </a:lnTo>
                  <a:lnTo>
                    <a:pt x="361" y="1244"/>
                  </a:lnTo>
                  <a:lnTo>
                    <a:pt x="367" y="1255"/>
                  </a:lnTo>
                  <a:lnTo>
                    <a:pt x="369" y="1274"/>
                  </a:lnTo>
                  <a:lnTo>
                    <a:pt x="368" y="1274"/>
                  </a:lnTo>
                  <a:lnTo>
                    <a:pt x="368" y="1274"/>
                  </a:lnTo>
                  <a:lnTo>
                    <a:pt x="368" y="1274"/>
                  </a:lnTo>
                  <a:lnTo>
                    <a:pt x="367" y="1275"/>
                  </a:lnTo>
                  <a:lnTo>
                    <a:pt x="361" y="1267"/>
                  </a:lnTo>
                  <a:lnTo>
                    <a:pt x="357" y="1260"/>
                  </a:lnTo>
                  <a:lnTo>
                    <a:pt x="350" y="1255"/>
                  </a:lnTo>
                  <a:lnTo>
                    <a:pt x="342" y="1252"/>
                  </a:lnTo>
                  <a:lnTo>
                    <a:pt x="347" y="1266"/>
                  </a:lnTo>
                  <a:lnTo>
                    <a:pt x="358" y="1280"/>
                  </a:lnTo>
                  <a:lnTo>
                    <a:pt x="367" y="1293"/>
                  </a:lnTo>
                  <a:lnTo>
                    <a:pt x="365" y="1304"/>
                  </a:lnTo>
                  <a:lnTo>
                    <a:pt x="360" y="1298"/>
                  </a:lnTo>
                  <a:lnTo>
                    <a:pt x="354" y="1292"/>
                  </a:lnTo>
                  <a:lnTo>
                    <a:pt x="349" y="1286"/>
                  </a:lnTo>
                  <a:lnTo>
                    <a:pt x="340" y="1284"/>
                  </a:lnTo>
                  <a:lnTo>
                    <a:pt x="346" y="1298"/>
                  </a:lnTo>
                  <a:lnTo>
                    <a:pt x="354" y="1309"/>
                  </a:lnTo>
                  <a:lnTo>
                    <a:pt x="361" y="1321"/>
                  </a:lnTo>
                  <a:lnTo>
                    <a:pt x="363" y="1338"/>
                  </a:lnTo>
                  <a:lnTo>
                    <a:pt x="358" y="1331"/>
                  </a:lnTo>
                  <a:lnTo>
                    <a:pt x="353" y="1324"/>
                  </a:lnTo>
                  <a:lnTo>
                    <a:pt x="347" y="1318"/>
                  </a:lnTo>
                  <a:lnTo>
                    <a:pt x="339" y="1314"/>
                  </a:lnTo>
                  <a:lnTo>
                    <a:pt x="343" y="1327"/>
                  </a:lnTo>
                  <a:lnTo>
                    <a:pt x="352" y="1340"/>
                  </a:lnTo>
                  <a:lnTo>
                    <a:pt x="358" y="1357"/>
                  </a:lnTo>
                  <a:lnTo>
                    <a:pt x="363" y="1376"/>
                  </a:lnTo>
                  <a:lnTo>
                    <a:pt x="361" y="1376"/>
                  </a:lnTo>
                  <a:lnTo>
                    <a:pt x="361" y="1376"/>
                  </a:lnTo>
                  <a:lnTo>
                    <a:pt x="361" y="1376"/>
                  </a:lnTo>
                  <a:lnTo>
                    <a:pt x="360" y="1378"/>
                  </a:lnTo>
                  <a:lnTo>
                    <a:pt x="350" y="1365"/>
                  </a:lnTo>
                  <a:lnTo>
                    <a:pt x="345" y="1357"/>
                  </a:lnTo>
                  <a:lnTo>
                    <a:pt x="340" y="1351"/>
                  </a:lnTo>
                  <a:lnTo>
                    <a:pt x="336" y="1349"/>
                  </a:lnTo>
                  <a:lnTo>
                    <a:pt x="336" y="1349"/>
                  </a:lnTo>
                  <a:lnTo>
                    <a:pt x="335" y="1349"/>
                  </a:lnTo>
                  <a:lnTo>
                    <a:pt x="335" y="1349"/>
                  </a:lnTo>
                  <a:lnTo>
                    <a:pt x="334" y="1350"/>
                  </a:lnTo>
                  <a:lnTo>
                    <a:pt x="338" y="1364"/>
                  </a:lnTo>
                  <a:lnTo>
                    <a:pt x="346" y="1376"/>
                  </a:lnTo>
                  <a:lnTo>
                    <a:pt x="354" y="1390"/>
                  </a:lnTo>
                  <a:lnTo>
                    <a:pt x="358" y="1407"/>
                  </a:lnTo>
                  <a:lnTo>
                    <a:pt x="354" y="1404"/>
                  </a:lnTo>
                  <a:lnTo>
                    <a:pt x="349" y="1397"/>
                  </a:lnTo>
                  <a:lnTo>
                    <a:pt x="343" y="1390"/>
                  </a:lnTo>
                  <a:lnTo>
                    <a:pt x="340" y="1385"/>
                  </a:lnTo>
                  <a:lnTo>
                    <a:pt x="338" y="1386"/>
                  </a:lnTo>
                  <a:lnTo>
                    <a:pt x="335" y="1386"/>
                  </a:lnTo>
                  <a:lnTo>
                    <a:pt x="335" y="1387"/>
                  </a:lnTo>
                  <a:lnTo>
                    <a:pt x="334" y="1389"/>
                  </a:lnTo>
                  <a:lnTo>
                    <a:pt x="342" y="1401"/>
                  </a:lnTo>
                  <a:lnTo>
                    <a:pt x="350" y="1414"/>
                  </a:lnTo>
                  <a:lnTo>
                    <a:pt x="356" y="1429"/>
                  </a:lnTo>
                  <a:lnTo>
                    <a:pt x="354" y="1443"/>
                  </a:lnTo>
                  <a:lnTo>
                    <a:pt x="350" y="1438"/>
                  </a:lnTo>
                  <a:lnTo>
                    <a:pt x="346" y="1433"/>
                  </a:lnTo>
                  <a:lnTo>
                    <a:pt x="342" y="1426"/>
                  </a:lnTo>
                  <a:lnTo>
                    <a:pt x="336" y="1420"/>
                  </a:lnTo>
                  <a:lnTo>
                    <a:pt x="332" y="1425"/>
                  </a:lnTo>
                  <a:lnTo>
                    <a:pt x="334" y="1429"/>
                  </a:lnTo>
                  <a:lnTo>
                    <a:pt x="336" y="1434"/>
                  </a:lnTo>
                  <a:lnTo>
                    <a:pt x="342" y="1441"/>
                  </a:lnTo>
                  <a:lnTo>
                    <a:pt x="346" y="1448"/>
                  </a:lnTo>
                  <a:lnTo>
                    <a:pt x="350" y="1456"/>
                  </a:lnTo>
                  <a:lnTo>
                    <a:pt x="352" y="1463"/>
                  </a:lnTo>
                  <a:lnTo>
                    <a:pt x="349" y="1472"/>
                  </a:lnTo>
                  <a:lnTo>
                    <a:pt x="346" y="1467"/>
                  </a:lnTo>
                  <a:lnTo>
                    <a:pt x="342" y="1463"/>
                  </a:lnTo>
                  <a:lnTo>
                    <a:pt x="338" y="1459"/>
                  </a:lnTo>
                  <a:lnTo>
                    <a:pt x="335" y="1455"/>
                  </a:lnTo>
                  <a:lnTo>
                    <a:pt x="334" y="1456"/>
                  </a:lnTo>
                  <a:lnTo>
                    <a:pt x="334" y="1456"/>
                  </a:lnTo>
                  <a:lnTo>
                    <a:pt x="332" y="1458"/>
                  </a:lnTo>
                  <a:lnTo>
                    <a:pt x="331" y="1459"/>
                  </a:lnTo>
                  <a:lnTo>
                    <a:pt x="334" y="1469"/>
                  </a:lnTo>
                  <a:lnTo>
                    <a:pt x="339" y="1479"/>
                  </a:lnTo>
                  <a:lnTo>
                    <a:pt x="345" y="1490"/>
                  </a:lnTo>
                  <a:lnTo>
                    <a:pt x="347" y="1502"/>
                  </a:lnTo>
                  <a:lnTo>
                    <a:pt x="342" y="1501"/>
                  </a:lnTo>
                  <a:lnTo>
                    <a:pt x="338" y="1497"/>
                  </a:lnTo>
                  <a:lnTo>
                    <a:pt x="334" y="1491"/>
                  </a:lnTo>
                  <a:lnTo>
                    <a:pt x="329" y="1487"/>
                  </a:lnTo>
                  <a:lnTo>
                    <a:pt x="328" y="1487"/>
                  </a:lnTo>
                  <a:lnTo>
                    <a:pt x="327" y="1487"/>
                  </a:lnTo>
                  <a:lnTo>
                    <a:pt x="325" y="1488"/>
                  </a:lnTo>
                  <a:lnTo>
                    <a:pt x="324" y="1488"/>
                  </a:lnTo>
                  <a:lnTo>
                    <a:pt x="324" y="1494"/>
                  </a:lnTo>
                  <a:lnTo>
                    <a:pt x="325" y="1498"/>
                  </a:lnTo>
                  <a:lnTo>
                    <a:pt x="327" y="1502"/>
                  </a:lnTo>
                  <a:lnTo>
                    <a:pt x="328" y="1505"/>
                  </a:lnTo>
                  <a:lnTo>
                    <a:pt x="309" y="1505"/>
                  </a:lnTo>
                  <a:lnTo>
                    <a:pt x="288" y="1505"/>
                  </a:lnTo>
                  <a:lnTo>
                    <a:pt x="269" y="1505"/>
                  </a:lnTo>
                  <a:lnTo>
                    <a:pt x="248" y="1506"/>
                  </a:lnTo>
                  <a:lnTo>
                    <a:pt x="228" y="1506"/>
                  </a:lnTo>
                  <a:lnTo>
                    <a:pt x="208" y="1506"/>
                  </a:lnTo>
                  <a:lnTo>
                    <a:pt x="187" y="1506"/>
                  </a:lnTo>
                  <a:lnTo>
                    <a:pt x="168" y="1506"/>
                  </a:lnTo>
                  <a:lnTo>
                    <a:pt x="147" y="1506"/>
                  </a:lnTo>
                  <a:lnTo>
                    <a:pt x="126" y="1506"/>
                  </a:lnTo>
                  <a:lnTo>
                    <a:pt x="105" y="1506"/>
                  </a:lnTo>
                  <a:lnTo>
                    <a:pt x="85" y="1506"/>
                  </a:lnTo>
                  <a:lnTo>
                    <a:pt x="65" y="1506"/>
                  </a:lnTo>
                  <a:lnTo>
                    <a:pt x="45" y="1506"/>
                  </a:lnTo>
                  <a:lnTo>
                    <a:pt x="24" y="1506"/>
                  </a:lnTo>
                  <a:lnTo>
                    <a:pt x="3" y="1506"/>
                  </a:lnTo>
                  <a:lnTo>
                    <a:pt x="0" y="1488"/>
                  </a:lnTo>
                  <a:lnTo>
                    <a:pt x="0" y="1456"/>
                  </a:lnTo>
                  <a:lnTo>
                    <a:pt x="2" y="1425"/>
                  </a:lnTo>
                  <a:lnTo>
                    <a:pt x="2" y="140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1" name="Freeform 77"/>
            <p:cNvSpPr>
              <a:spLocks/>
            </p:cNvSpPr>
            <p:nvPr/>
          </p:nvSpPr>
          <p:spPr bwMode="auto">
            <a:xfrm>
              <a:off x="4419" y="2828"/>
              <a:ext cx="843" cy="1018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101" y="95"/>
                </a:cxn>
                <a:cxn ang="0">
                  <a:pos x="281" y="264"/>
                </a:cxn>
                <a:cxn ang="0">
                  <a:pos x="466" y="427"/>
                </a:cxn>
                <a:cxn ang="0">
                  <a:pos x="475" y="652"/>
                </a:cxn>
                <a:cxn ang="0">
                  <a:pos x="459" y="967"/>
                </a:cxn>
                <a:cxn ang="0">
                  <a:pos x="468" y="1015"/>
                </a:cxn>
                <a:cxn ang="0">
                  <a:pos x="468" y="1125"/>
                </a:cxn>
                <a:cxn ang="0">
                  <a:pos x="453" y="1278"/>
                </a:cxn>
                <a:cxn ang="0">
                  <a:pos x="443" y="1549"/>
                </a:cxn>
                <a:cxn ang="0">
                  <a:pos x="516" y="1565"/>
                </a:cxn>
                <a:cxn ang="0">
                  <a:pos x="556" y="1807"/>
                </a:cxn>
                <a:cxn ang="0">
                  <a:pos x="587" y="1984"/>
                </a:cxn>
                <a:cxn ang="0">
                  <a:pos x="695" y="2006"/>
                </a:cxn>
                <a:cxn ang="0">
                  <a:pos x="742" y="1932"/>
                </a:cxn>
                <a:cxn ang="0">
                  <a:pos x="771" y="1853"/>
                </a:cxn>
                <a:cxn ang="0">
                  <a:pos x="773" y="1518"/>
                </a:cxn>
                <a:cxn ang="0">
                  <a:pos x="794" y="1304"/>
                </a:cxn>
                <a:cxn ang="0">
                  <a:pos x="844" y="1141"/>
                </a:cxn>
                <a:cxn ang="0">
                  <a:pos x="880" y="1136"/>
                </a:cxn>
                <a:cxn ang="0">
                  <a:pos x="909" y="1408"/>
                </a:cxn>
                <a:cxn ang="0">
                  <a:pos x="914" y="1590"/>
                </a:cxn>
                <a:cxn ang="0">
                  <a:pos x="917" y="1865"/>
                </a:cxn>
                <a:cxn ang="0">
                  <a:pos x="952" y="1973"/>
                </a:cxn>
                <a:cxn ang="0">
                  <a:pos x="1013" y="2012"/>
                </a:cxn>
                <a:cxn ang="0">
                  <a:pos x="1079" y="2010"/>
                </a:cxn>
                <a:cxn ang="0">
                  <a:pos x="1170" y="1899"/>
                </a:cxn>
                <a:cxn ang="0">
                  <a:pos x="1155" y="1784"/>
                </a:cxn>
                <a:cxn ang="0">
                  <a:pos x="1136" y="1429"/>
                </a:cxn>
                <a:cxn ang="0">
                  <a:pos x="1125" y="1123"/>
                </a:cxn>
                <a:cxn ang="0">
                  <a:pos x="1133" y="1011"/>
                </a:cxn>
                <a:cxn ang="0">
                  <a:pos x="1143" y="1072"/>
                </a:cxn>
                <a:cxn ang="0">
                  <a:pos x="1147" y="1156"/>
                </a:cxn>
                <a:cxn ang="0">
                  <a:pos x="1206" y="1176"/>
                </a:cxn>
                <a:cxn ang="0">
                  <a:pos x="1256" y="1062"/>
                </a:cxn>
                <a:cxn ang="0">
                  <a:pos x="1264" y="964"/>
                </a:cxn>
                <a:cxn ang="0">
                  <a:pos x="1241" y="635"/>
                </a:cxn>
                <a:cxn ang="0">
                  <a:pos x="1231" y="395"/>
                </a:cxn>
                <a:cxn ang="0">
                  <a:pos x="1300" y="338"/>
                </a:cxn>
                <a:cxn ang="0">
                  <a:pos x="1454" y="240"/>
                </a:cxn>
                <a:cxn ang="0">
                  <a:pos x="1604" y="142"/>
                </a:cxn>
                <a:cxn ang="0">
                  <a:pos x="1685" y="91"/>
                </a:cxn>
                <a:cxn ang="0">
                  <a:pos x="1671" y="521"/>
                </a:cxn>
                <a:cxn ang="0">
                  <a:pos x="1638" y="568"/>
                </a:cxn>
                <a:cxn ang="0">
                  <a:pos x="1600" y="619"/>
                </a:cxn>
                <a:cxn ang="0">
                  <a:pos x="1458" y="821"/>
                </a:cxn>
                <a:cxn ang="0">
                  <a:pos x="1320" y="1029"/>
                </a:cxn>
                <a:cxn ang="0">
                  <a:pos x="1246" y="1256"/>
                </a:cxn>
                <a:cxn ang="0">
                  <a:pos x="1297" y="1758"/>
                </a:cxn>
                <a:cxn ang="0">
                  <a:pos x="1105" y="2034"/>
                </a:cxn>
                <a:cxn ang="0">
                  <a:pos x="773" y="2033"/>
                </a:cxn>
                <a:cxn ang="0">
                  <a:pos x="570" y="2031"/>
                </a:cxn>
                <a:cxn ang="0">
                  <a:pos x="455" y="2031"/>
                </a:cxn>
                <a:cxn ang="0">
                  <a:pos x="392" y="2030"/>
                </a:cxn>
                <a:cxn ang="0">
                  <a:pos x="350" y="2013"/>
                </a:cxn>
                <a:cxn ang="0">
                  <a:pos x="385" y="1626"/>
                </a:cxn>
                <a:cxn ang="0">
                  <a:pos x="433" y="1050"/>
                </a:cxn>
                <a:cxn ang="0">
                  <a:pos x="284" y="857"/>
                </a:cxn>
                <a:cxn ang="0">
                  <a:pos x="162" y="705"/>
                </a:cxn>
                <a:cxn ang="0">
                  <a:pos x="72" y="588"/>
                </a:cxn>
                <a:cxn ang="0">
                  <a:pos x="0" y="453"/>
                </a:cxn>
              </a:cxnLst>
              <a:rect l="0" t="0" r="r" b="b"/>
              <a:pathLst>
                <a:path w="1686" h="2035">
                  <a:moveTo>
                    <a:pt x="2" y="340"/>
                  </a:moveTo>
                  <a:lnTo>
                    <a:pt x="2" y="254"/>
                  </a:lnTo>
                  <a:lnTo>
                    <a:pt x="3" y="170"/>
                  </a:lnTo>
                  <a:lnTo>
                    <a:pt x="3" y="84"/>
                  </a:lnTo>
                  <a:lnTo>
                    <a:pt x="4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45" y="36"/>
                  </a:lnTo>
                  <a:lnTo>
                    <a:pt x="72" y="66"/>
                  </a:lnTo>
                  <a:lnTo>
                    <a:pt x="101" y="95"/>
                  </a:lnTo>
                  <a:lnTo>
                    <a:pt x="130" y="123"/>
                  </a:lnTo>
                  <a:lnTo>
                    <a:pt x="159" y="152"/>
                  </a:lnTo>
                  <a:lnTo>
                    <a:pt x="190" y="181"/>
                  </a:lnTo>
                  <a:lnTo>
                    <a:pt x="220" y="208"/>
                  </a:lnTo>
                  <a:lnTo>
                    <a:pt x="251" y="236"/>
                  </a:lnTo>
                  <a:lnTo>
                    <a:pt x="281" y="264"/>
                  </a:lnTo>
                  <a:lnTo>
                    <a:pt x="311" y="291"/>
                  </a:lnTo>
                  <a:lnTo>
                    <a:pt x="342" y="319"/>
                  </a:lnTo>
                  <a:lnTo>
                    <a:pt x="374" y="345"/>
                  </a:lnTo>
                  <a:lnTo>
                    <a:pt x="404" y="373"/>
                  </a:lnTo>
                  <a:lnTo>
                    <a:pt x="436" y="399"/>
                  </a:lnTo>
                  <a:lnTo>
                    <a:pt x="466" y="427"/>
                  </a:lnTo>
                  <a:lnTo>
                    <a:pt x="497" y="453"/>
                  </a:lnTo>
                  <a:lnTo>
                    <a:pt x="495" y="479"/>
                  </a:lnTo>
                  <a:lnTo>
                    <a:pt x="491" y="507"/>
                  </a:lnTo>
                  <a:lnTo>
                    <a:pt x="486" y="536"/>
                  </a:lnTo>
                  <a:lnTo>
                    <a:pt x="480" y="566"/>
                  </a:lnTo>
                  <a:lnTo>
                    <a:pt x="475" y="652"/>
                  </a:lnTo>
                  <a:lnTo>
                    <a:pt x="468" y="738"/>
                  </a:lnTo>
                  <a:lnTo>
                    <a:pt x="461" y="825"/>
                  </a:lnTo>
                  <a:lnTo>
                    <a:pt x="451" y="912"/>
                  </a:lnTo>
                  <a:lnTo>
                    <a:pt x="451" y="935"/>
                  </a:lnTo>
                  <a:lnTo>
                    <a:pt x="453" y="952"/>
                  </a:lnTo>
                  <a:lnTo>
                    <a:pt x="459" y="967"/>
                  </a:lnTo>
                  <a:lnTo>
                    <a:pt x="476" y="984"/>
                  </a:lnTo>
                  <a:lnTo>
                    <a:pt x="476" y="986"/>
                  </a:lnTo>
                  <a:lnTo>
                    <a:pt x="476" y="989"/>
                  </a:lnTo>
                  <a:lnTo>
                    <a:pt x="476" y="992"/>
                  </a:lnTo>
                  <a:lnTo>
                    <a:pt x="476" y="995"/>
                  </a:lnTo>
                  <a:lnTo>
                    <a:pt x="468" y="1015"/>
                  </a:lnTo>
                  <a:lnTo>
                    <a:pt x="461" y="1035"/>
                  </a:lnTo>
                  <a:lnTo>
                    <a:pt x="455" y="1053"/>
                  </a:lnTo>
                  <a:lnTo>
                    <a:pt x="453" y="1071"/>
                  </a:lnTo>
                  <a:lnTo>
                    <a:pt x="454" y="1087"/>
                  </a:lnTo>
                  <a:lnTo>
                    <a:pt x="458" y="1105"/>
                  </a:lnTo>
                  <a:lnTo>
                    <a:pt x="468" y="1125"/>
                  </a:lnTo>
                  <a:lnTo>
                    <a:pt x="483" y="1145"/>
                  </a:lnTo>
                  <a:lnTo>
                    <a:pt x="480" y="1156"/>
                  </a:lnTo>
                  <a:lnTo>
                    <a:pt x="475" y="1169"/>
                  </a:lnTo>
                  <a:lnTo>
                    <a:pt x="466" y="1184"/>
                  </a:lnTo>
                  <a:lnTo>
                    <a:pt x="458" y="1198"/>
                  </a:lnTo>
                  <a:lnTo>
                    <a:pt x="453" y="1278"/>
                  </a:lnTo>
                  <a:lnTo>
                    <a:pt x="447" y="1360"/>
                  </a:lnTo>
                  <a:lnTo>
                    <a:pt x="443" y="1444"/>
                  </a:lnTo>
                  <a:lnTo>
                    <a:pt x="439" y="1527"/>
                  </a:lnTo>
                  <a:lnTo>
                    <a:pt x="440" y="1534"/>
                  </a:lnTo>
                  <a:lnTo>
                    <a:pt x="440" y="1541"/>
                  </a:lnTo>
                  <a:lnTo>
                    <a:pt x="443" y="1549"/>
                  </a:lnTo>
                  <a:lnTo>
                    <a:pt x="446" y="1557"/>
                  </a:lnTo>
                  <a:lnTo>
                    <a:pt x="459" y="1559"/>
                  </a:lnTo>
                  <a:lnTo>
                    <a:pt x="473" y="1561"/>
                  </a:lnTo>
                  <a:lnTo>
                    <a:pt x="488" y="1563"/>
                  </a:lnTo>
                  <a:lnTo>
                    <a:pt x="502" y="1564"/>
                  </a:lnTo>
                  <a:lnTo>
                    <a:pt x="516" y="1565"/>
                  </a:lnTo>
                  <a:lnTo>
                    <a:pt x="530" y="1565"/>
                  </a:lnTo>
                  <a:lnTo>
                    <a:pt x="544" y="1567"/>
                  </a:lnTo>
                  <a:lnTo>
                    <a:pt x="558" y="1567"/>
                  </a:lnTo>
                  <a:lnTo>
                    <a:pt x="559" y="1647"/>
                  </a:lnTo>
                  <a:lnTo>
                    <a:pt x="559" y="1727"/>
                  </a:lnTo>
                  <a:lnTo>
                    <a:pt x="556" y="1807"/>
                  </a:lnTo>
                  <a:lnTo>
                    <a:pt x="552" y="1889"/>
                  </a:lnTo>
                  <a:lnTo>
                    <a:pt x="566" y="1910"/>
                  </a:lnTo>
                  <a:lnTo>
                    <a:pt x="571" y="1925"/>
                  </a:lnTo>
                  <a:lnTo>
                    <a:pt x="573" y="1944"/>
                  </a:lnTo>
                  <a:lnTo>
                    <a:pt x="574" y="1970"/>
                  </a:lnTo>
                  <a:lnTo>
                    <a:pt x="587" y="1984"/>
                  </a:lnTo>
                  <a:lnTo>
                    <a:pt x="602" y="1995"/>
                  </a:lnTo>
                  <a:lnTo>
                    <a:pt x="620" y="2004"/>
                  </a:lnTo>
                  <a:lnTo>
                    <a:pt x="639" y="2009"/>
                  </a:lnTo>
                  <a:lnTo>
                    <a:pt x="659" y="2012"/>
                  </a:lnTo>
                  <a:lnTo>
                    <a:pt x="677" y="2010"/>
                  </a:lnTo>
                  <a:lnTo>
                    <a:pt x="695" y="2006"/>
                  </a:lnTo>
                  <a:lnTo>
                    <a:pt x="710" y="1998"/>
                  </a:lnTo>
                  <a:lnTo>
                    <a:pt x="715" y="1984"/>
                  </a:lnTo>
                  <a:lnTo>
                    <a:pt x="721" y="1970"/>
                  </a:lnTo>
                  <a:lnTo>
                    <a:pt x="725" y="1957"/>
                  </a:lnTo>
                  <a:lnTo>
                    <a:pt x="730" y="1943"/>
                  </a:lnTo>
                  <a:lnTo>
                    <a:pt x="742" y="1932"/>
                  </a:lnTo>
                  <a:lnTo>
                    <a:pt x="751" y="1919"/>
                  </a:lnTo>
                  <a:lnTo>
                    <a:pt x="759" y="1907"/>
                  </a:lnTo>
                  <a:lnTo>
                    <a:pt x="766" y="1894"/>
                  </a:lnTo>
                  <a:lnTo>
                    <a:pt x="771" y="1881"/>
                  </a:lnTo>
                  <a:lnTo>
                    <a:pt x="772" y="1868"/>
                  </a:lnTo>
                  <a:lnTo>
                    <a:pt x="771" y="1853"/>
                  </a:lnTo>
                  <a:lnTo>
                    <a:pt x="766" y="1839"/>
                  </a:lnTo>
                  <a:lnTo>
                    <a:pt x="765" y="1767"/>
                  </a:lnTo>
                  <a:lnTo>
                    <a:pt x="766" y="1697"/>
                  </a:lnTo>
                  <a:lnTo>
                    <a:pt x="769" y="1628"/>
                  </a:lnTo>
                  <a:lnTo>
                    <a:pt x="775" y="1557"/>
                  </a:lnTo>
                  <a:lnTo>
                    <a:pt x="773" y="1518"/>
                  </a:lnTo>
                  <a:lnTo>
                    <a:pt x="772" y="1480"/>
                  </a:lnTo>
                  <a:lnTo>
                    <a:pt x="773" y="1444"/>
                  </a:lnTo>
                  <a:lnTo>
                    <a:pt x="783" y="1411"/>
                  </a:lnTo>
                  <a:lnTo>
                    <a:pt x="784" y="1375"/>
                  </a:lnTo>
                  <a:lnTo>
                    <a:pt x="789" y="1339"/>
                  </a:lnTo>
                  <a:lnTo>
                    <a:pt x="794" y="1304"/>
                  </a:lnTo>
                  <a:lnTo>
                    <a:pt x="801" y="1271"/>
                  </a:lnTo>
                  <a:lnTo>
                    <a:pt x="808" y="1238"/>
                  </a:lnTo>
                  <a:lnTo>
                    <a:pt x="818" y="1206"/>
                  </a:lnTo>
                  <a:lnTo>
                    <a:pt x="827" y="1173"/>
                  </a:lnTo>
                  <a:lnTo>
                    <a:pt x="838" y="1141"/>
                  </a:lnTo>
                  <a:lnTo>
                    <a:pt x="844" y="1141"/>
                  </a:lnTo>
                  <a:lnTo>
                    <a:pt x="849" y="1140"/>
                  </a:lnTo>
                  <a:lnTo>
                    <a:pt x="855" y="1140"/>
                  </a:lnTo>
                  <a:lnTo>
                    <a:pt x="860" y="1138"/>
                  </a:lnTo>
                  <a:lnTo>
                    <a:pt x="867" y="1137"/>
                  </a:lnTo>
                  <a:lnTo>
                    <a:pt x="873" y="1137"/>
                  </a:lnTo>
                  <a:lnTo>
                    <a:pt x="880" y="1136"/>
                  </a:lnTo>
                  <a:lnTo>
                    <a:pt x="885" y="1136"/>
                  </a:lnTo>
                  <a:lnTo>
                    <a:pt x="895" y="1199"/>
                  </a:lnTo>
                  <a:lnTo>
                    <a:pt x="903" y="1263"/>
                  </a:lnTo>
                  <a:lnTo>
                    <a:pt x="909" y="1329"/>
                  </a:lnTo>
                  <a:lnTo>
                    <a:pt x="913" y="1396"/>
                  </a:lnTo>
                  <a:lnTo>
                    <a:pt x="909" y="1408"/>
                  </a:lnTo>
                  <a:lnTo>
                    <a:pt x="910" y="1420"/>
                  </a:lnTo>
                  <a:lnTo>
                    <a:pt x="914" y="1433"/>
                  </a:lnTo>
                  <a:lnTo>
                    <a:pt x="920" y="1448"/>
                  </a:lnTo>
                  <a:lnTo>
                    <a:pt x="916" y="1496"/>
                  </a:lnTo>
                  <a:lnTo>
                    <a:pt x="914" y="1543"/>
                  </a:lnTo>
                  <a:lnTo>
                    <a:pt x="914" y="1590"/>
                  </a:lnTo>
                  <a:lnTo>
                    <a:pt x="920" y="1640"/>
                  </a:lnTo>
                  <a:lnTo>
                    <a:pt x="919" y="1694"/>
                  </a:lnTo>
                  <a:lnTo>
                    <a:pt x="917" y="1745"/>
                  </a:lnTo>
                  <a:lnTo>
                    <a:pt x="916" y="1795"/>
                  </a:lnTo>
                  <a:lnTo>
                    <a:pt x="916" y="1843"/>
                  </a:lnTo>
                  <a:lnTo>
                    <a:pt x="917" y="1865"/>
                  </a:lnTo>
                  <a:lnTo>
                    <a:pt x="921" y="1887"/>
                  </a:lnTo>
                  <a:lnTo>
                    <a:pt x="930" y="1908"/>
                  </a:lnTo>
                  <a:lnTo>
                    <a:pt x="945" y="1926"/>
                  </a:lnTo>
                  <a:lnTo>
                    <a:pt x="946" y="1944"/>
                  </a:lnTo>
                  <a:lnTo>
                    <a:pt x="949" y="1959"/>
                  </a:lnTo>
                  <a:lnTo>
                    <a:pt x="952" y="1973"/>
                  </a:lnTo>
                  <a:lnTo>
                    <a:pt x="956" y="1983"/>
                  </a:lnTo>
                  <a:lnTo>
                    <a:pt x="961" y="1992"/>
                  </a:lnTo>
                  <a:lnTo>
                    <a:pt x="971" y="1999"/>
                  </a:lnTo>
                  <a:lnTo>
                    <a:pt x="983" y="2006"/>
                  </a:lnTo>
                  <a:lnTo>
                    <a:pt x="1001" y="2012"/>
                  </a:lnTo>
                  <a:lnTo>
                    <a:pt x="1013" y="2012"/>
                  </a:lnTo>
                  <a:lnTo>
                    <a:pt x="1025" y="2013"/>
                  </a:lnTo>
                  <a:lnTo>
                    <a:pt x="1036" y="2013"/>
                  </a:lnTo>
                  <a:lnTo>
                    <a:pt x="1047" y="2013"/>
                  </a:lnTo>
                  <a:lnTo>
                    <a:pt x="1058" y="2013"/>
                  </a:lnTo>
                  <a:lnTo>
                    <a:pt x="1069" y="2012"/>
                  </a:lnTo>
                  <a:lnTo>
                    <a:pt x="1079" y="2010"/>
                  </a:lnTo>
                  <a:lnTo>
                    <a:pt x="1089" y="2008"/>
                  </a:lnTo>
                  <a:lnTo>
                    <a:pt x="1104" y="1988"/>
                  </a:lnTo>
                  <a:lnTo>
                    <a:pt x="1123" y="1966"/>
                  </a:lnTo>
                  <a:lnTo>
                    <a:pt x="1141" y="1944"/>
                  </a:lnTo>
                  <a:lnTo>
                    <a:pt x="1158" y="1922"/>
                  </a:lnTo>
                  <a:lnTo>
                    <a:pt x="1170" y="1899"/>
                  </a:lnTo>
                  <a:lnTo>
                    <a:pt x="1176" y="1875"/>
                  </a:lnTo>
                  <a:lnTo>
                    <a:pt x="1172" y="1852"/>
                  </a:lnTo>
                  <a:lnTo>
                    <a:pt x="1156" y="1829"/>
                  </a:lnTo>
                  <a:lnTo>
                    <a:pt x="1155" y="1824"/>
                  </a:lnTo>
                  <a:lnTo>
                    <a:pt x="1155" y="1811"/>
                  </a:lnTo>
                  <a:lnTo>
                    <a:pt x="1155" y="1784"/>
                  </a:lnTo>
                  <a:lnTo>
                    <a:pt x="1156" y="1730"/>
                  </a:lnTo>
                  <a:lnTo>
                    <a:pt x="1151" y="1658"/>
                  </a:lnTo>
                  <a:lnTo>
                    <a:pt x="1147" y="1588"/>
                  </a:lnTo>
                  <a:lnTo>
                    <a:pt x="1140" y="1517"/>
                  </a:lnTo>
                  <a:lnTo>
                    <a:pt x="1133" y="1447"/>
                  </a:lnTo>
                  <a:lnTo>
                    <a:pt x="1136" y="1429"/>
                  </a:lnTo>
                  <a:lnTo>
                    <a:pt x="1138" y="1413"/>
                  </a:lnTo>
                  <a:lnTo>
                    <a:pt x="1141" y="1398"/>
                  </a:lnTo>
                  <a:lnTo>
                    <a:pt x="1144" y="1383"/>
                  </a:lnTo>
                  <a:lnTo>
                    <a:pt x="1137" y="1297"/>
                  </a:lnTo>
                  <a:lnTo>
                    <a:pt x="1131" y="1210"/>
                  </a:lnTo>
                  <a:lnTo>
                    <a:pt x="1125" y="1123"/>
                  </a:lnTo>
                  <a:lnTo>
                    <a:pt x="1118" y="1038"/>
                  </a:lnTo>
                  <a:lnTo>
                    <a:pt x="1125" y="1032"/>
                  </a:lnTo>
                  <a:lnTo>
                    <a:pt x="1129" y="1025"/>
                  </a:lnTo>
                  <a:lnTo>
                    <a:pt x="1130" y="1018"/>
                  </a:lnTo>
                  <a:lnTo>
                    <a:pt x="1131" y="1011"/>
                  </a:lnTo>
                  <a:lnTo>
                    <a:pt x="1133" y="1011"/>
                  </a:lnTo>
                  <a:lnTo>
                    <a:pt x="1134" y="1011"/>
                  </a:lnTo>
                  <a:lnTo>
                    <a:pt x="1136" y="1011"/>
                  </a:lnTo>
                  <a:lnTo>
                    <a:pt x="1137" y="1010"/>
                  </a:lnTo>
                  <a:lnTo>
                    <a:pt x="1137" y="1032"/>
                  </a:lnTo>
                  <a:lnTo>
                    <a:pt x="1138" y="1051"/>
                  </a:lnTo>
                  <a:lnTo>
                    <a:pt x="1143" y="1072"/>
                  </a:lnTo>
                  <a:lnTo>
                    <a:pt x="1152" y="1093"/>
                  </a:lnTo>
                  <a:lnTo>
                    <a:pt x="1149" y="1105"/>
                  </a:lnTo>
                  <a:lnTo>
                    <a:pt x="1144" y="1119"/>
                  </a:lnTo>
                  <a:lnTo>
                    <a:pt x="1141" y="1133"/>
                  </a:lnTo>
                  <a:lnTo>
                    <a:pt x="1148" y="1147"/>
                  </a:lnTo>
                  <a:lnTo>
                    <a:pt x="1147" y="1156"/>
                  </a:lnTo>
                  <a:lnTo>
                    <a:pt x="1145" y="1166"/>
                  </a:lnTo>
                  <a:lnTo>
                    <a:pt x="1145" y="1176"/>
                  </a:lnTo>
                  <a:lnTo>
                    <a:pt x="1148" y="1187"/>
                  </a:lnTo>
                  <a:lnTo>
                    <a:pt x="1169" y="1190"/>
                  </a:lnTo>
                  <a:lnTo>
                    <a:pt x="1188" y="1185"/>
                  </a:lnTo>
                  <a:lnTo>
                    <a:pt x="1206" y="1176"/>
                  </a:lnTo>
                  <a:lnTo>
                    <a:pt x="1221" y="1161"/>
                  </a:lnTo>
                  <a:lnTo>
                    <a:pt x="1235" y="1144"/>
                  </a:lnTo>
                  <a:lnTo>
                    <a:pt x="1246" y="1125"/>
                  </a:lnTo>
                  <a:lnTo>
                    <a:pt x="1253" y="1105"/>
                  </a:lnTo>
                  <a:lnTo>
                    <a:pt x="1257" y="1089"/>
                  </a:lnTo>
                  <a:lnTo>
                    <a:pt x="1256" y="1062"/>
                  </a:lnTo>
                  <a:lnTo>
                    <a:pt x="1253" y="1035"/>
                  </a:lnTo>
                  <a:lnTo>
                    <a:pt x="1252" y="1009"/>
                  </a:lnTo>
                  <a:lnTo>
                    <a:pt x="1249" y="982"/>
                  </a:lnTo>
                  <a:lnTo>
                    <a:pt x="1255" y="977"/>
                  </a:lnTo>
                  <a:lnTo>
                    <a:pt x="1260" y="970"/>
                  </a:lnTo>
                  <a:lnTo>
                    <a:pt x="1264" y="964"/>
                  </a:lnTo>
                  <a:lnTo>
                    <a:pt x="1270" y="959"/>
                  </a:lnTo>
                  <a:lnTo>
                    <a:pt x="1264" y="894"/>
                  </a:lnTo>
                  <a:lnTo>
                    <a:pt x="1259" y="829"/>
                  </a:lnTo>
                  <a:lnTo>
                    <a:pt x="1253" y="764"/>
                  </a:lnTo>
                  <a:lnTo>
                    <a:pt x="1246" y="699"/>
                  </a:lnTo>
                  <a:lnTo>
                    <a:pt x="1241" y="635"/>
                  </a:lnTo>
                  <a:lnTo>
                    <a:pt x="1234" y="571"/>
                  </a:lnTo>
                  <a:lnTo>
                    <a:pt x="1228" y="507"/>
                  </a:lnTo>
                  <a:lnTo>
                    <a:pt x="1223" y="442"/>
                  </a:lnTo>
                  <a:lnTo>
                    <a:pt x="1225" y="421"/>
                  </a:lnTo>
                  <a:lnTo>
                    <a:pt x="1228" y="406"/>
                  </a:lnTo>
                  <a:lnTo>
                    <a:pt x="1231" y="395"/>
                  </a:lnTo>
                  <a:lnTo>
                    <a:pt x="1235" y="387"/>
                  </a:lnTo>
                  <a:lnTo>
                    <a:pt x="1241" y="380"/>
                  </a:lnTo>
                  <a:lnTo>
                    <a:pt x="1249" y="373"/>
                  </a:lnTo>
                  <a:lnTo>
                    <a:pt x="1259" y="365"/>
                  </a:lnTo>
                  <a:lnTo>
                    <a:pt x="1274" y="354"/>
                  </a:lnTo>
                  <a:lnTo>
                    <a:pt x="1300" y="338"/>
                  </a:lnTo>
                  <a:lnTo>
                    <a:pt x="1325" y="322"/>
                  </a:lnTo>
                  <a:lnTo>
                    <a:pt x="1351" y="305"/>
                  </a:lnTo>
                  <a:lnTo>
                    <a:pt x="1378" y="290"/>
                  </a:lnTo>
                  <a:lnTo>
                    <a:pt x="1402" y="273"/>
                  </a:lnTo>
                  <a:lnTo>
                    <a:pt x="1429" y="257"/>
                  </a:lnTo>
                  <a:lnTo>
                    <a:pt x="1454" y="240"/>
                  </a:lnTo>
                  <a:lnTo>
                    <a:pt x="1479" y="225"/>
                  </a:lnTo>
                  <a:lnTo>
                    <a:pt x="1505" y="208"/>
                  </a:lnTo>
                  <a:lnTo>
                    <a:pt x="1530" y="192"/>
                  </a:lnTo>
                  <a:lnTo>
                    <a:pt x="1555" y="175"/>
                  </a:lnTo>
                  <a:lnTo>
                    <a:pt x="1579" y="159"/>
                  </a:lnTo>
                  <a:lnTo>
                    <a:pt x="1604" y="142"/>
                  </a:lnTo>
                  <a:lnTo>
                    <a:pt x="1629" y="126"/>
                  </a:lnTo>
                  <a:lnTo>
                    <a:pt x="1654" y="109"/>
                  </a:lnTo>
                  <a:lnTo>
                    <a:pt x="1679" y="92"/>
                  </a:lnTo>
                  <a:lnTo>
                    <a:pt x="1680" y="91"/>
                  </a:lnTo>
                  <a:lnTo>
                    <a:pt x="1683" y="91"/>
                  </a:lnTo>
                  <a:lnTo>
                    <a:pt x="1685" y="91"/>
                  </a:lnTo>
                  <a:lnTo>
                    <a:pt x="1686" y="91"/>
                  </a:lnTo>
                  <a:lnTo>
                    <a:pt x="1686" y="218"/>
                  </a:lnTo>
                  <a:lnTo>
                    <a:pt x="1686" y="305"/>
                  </a:lnTo>
                  <a:lnTo>
                    <a:pt x="1686" y="388"/>
                  </a:lnTo>
                  <a:lnTo>
                    <a:pt x="1685" y="500"/>
                  </a:lnTo>
                  <a:lnTo>
                    <a:pt x="1671" y="521"/>
                  </a:lnTo>
                  <a:lnTo>
                    <a:pt x="1661" y="536"/>
                  </a:lnTo>
                  <a:lnTo>
                    <a:pt x="1653" y="547"/>
                  </a:lnTo>
                  <a:lnTo>
                    <a:pt x="1647" y="555"/>
                  </a:lnTo>
                  <a:lnTo>
                    <a:pt x="1643" y="561"/>
                  </a:lnTo>
                  <a:lnTo>
                    <a:pt x="1640" y="565"/>
                  </a:lnTo>
                  <a:lnTo>
                    <a:pt x="1638" y="568"/>
                  </a:lnTo>
                  <a:lnTo>
                    <a:pt x="1635" y="571"/>
                  </a:lnTo>
                  <a:lnTo>
                    <a:pt x="1631" y="572"/>
                  </a:lnTo>
                  <a:lnTo>
                    <a:pt x="1628" y="575"/>
                  </a:lnTo>
                  <a:lnTo>
                    <a:pt x="1625" y="579"/>
                  </a:lnTo>
                  <a:lnTo>
                    <a:pt x="1625" y="586"/>
                  </a:lnTo>
                  <a:lnTo>
                    <a:pt x="1600" y="619"/>
                  </a:lnTo>
                  <a:lnTo>
                    <a:pt x="1577" y="652"/>
                  </a:lnTo>
                  <a:lnTo>
                    <a:pt x="1552" y="687"/>
                  </a:lnTo>
                  <a:lnTo>
                    <a:pt x="1528" y="720"/>
                  </a:lnTo>
                  <a:lnTo>
                    <a:pt x="1505" y="753"/>
                  </a:lnTo>
                  <a:lnTo>
                    <a:pt x="1481" y="787"/>
                  </a:lnTo>
                  <a:lnTo>
                    <a:pt x="1458" y="821"/>
                  </a:lnTo>
                  <a:lnTo>
                    <a:pt x="1434" y="855"/>
                  </a:lnTo>
                  <a:lnTo>
                    <a:pt x="1411" y="890"/>
                  </a:lnTo>
                  <a:lnTo>
                    <a:pt x="1387" y="924"/>
                  </a:lnTo>
                  <a:lnTo>
                    <a:pt x="1365" y="959"/>
                  </a:lnTo>
                  <a:lnTo>
                    <a:pt x="1342" y="995"/>
                  </a:lnTo>
                  <a:lnTo>
                    <a:pt x="1320" y="1029"/>
                  </a:lnTo>
                  <a:lnTo>
                    <a:pt x="1297" y="1065"/>
                  </a:lnTo>
                  <a:lnTo>
                    <a:pt x="1275" y="1103"/>
                  </a:lnTo>
                  <a:lnTo>
                    <a:pt x="1253" y="1138"/>
                  </a:lnTo>
                  <a:lnTo>
                    <a:pt x="1246" y="1176"/>
                  </a:lnTo>
                  <a:lnTo>
                    <a:pt x="1245" y="1214"/>
                  </a:lnTo>
                  <a:lnTo>
                    <a:pt x="1246" y="1256"/>
                  </a:lnTo>
                  <a:lnTo>
                    <a:pt x="1248" y="1296"/>
                  </a:lnTo>
                  <a:lnTo>
                    <a:pt x="1257" y="1389"/>
                  </a:lnTo>
                  <a:lnTo>
                    <a:pt x="1267" y="1480"/>
                  </a:lnTo>
                  <a:lnTo>
                    <a:pt x="1277" y="1572"/>
                  </a:lnTo>
                  <a:lnTo>
                    <a:pt x="1288" y="1665"/>
                  </a:lnTo>
                  <a:lnTo>
                    <a:pt x="1297" y="1758"/>
                  </a:lnTo>
                  <a:lnTo>
                    <a:pt x="1308" y="1850"/>
                  </a:lnTo>
                  <a:lnTo>
                    <a:pt x="1320" y="1943"/>
                  </a:lnTo>
                  <a:lnTo>
                    <a:pt x="1331" y="2035"/>
                  </a:lnTo>
                  <a:lnTo>
                    <a:pt x="1250" y="2035"/>
                  </a:lnTo>
                  <a:lnTo>
                    <a:pt x="1176" y="2034"/>
                  </a:lnTo>
                  <a:lnTo>
                    <a:pt x="1105" y="2034"/>
                  </a:lnTo>
                  <a:lnTo>
                    <a:pt x="1039" y="2034"/>
                  </a:lnTo>
                  <a:lnTo>
                    <a:pt x="978" y="2034"/>
                  </a:lnTo>
                  <a:lnTo>
                    <a:pt x="920" y="2034"/>
                  </a:lnTo>
                  <a:lnTo>
                    <a:pt x="867" y="2033"/>
                  </a:lnTo>
                  <a:lnTo>
                    <a:pt x="818" y="2033"/>
                  </a:lnTo>
                  <a:lnTo>
                    <a:pt x="773" y="2033"/>
                  </a:lnTo>
                  <a:lnTo>
                    <a:pt x="732" y="2033"/>
                  </a:lnTo>
                  <a:lnTo>
                    <a:pt x="693" y="2033"/>
                  </a:lnTo>
                  <a:lnTo>
                    <a:pt x="657" y="2033"/>
                  </a:lnTo>
                  <a:lnTo>
                    <a:pt x="625" y="2033"/>
                  </a:lnTo>
                  <a:lnTo>
                    <a:pt x="596" y="2031"/>
                  </a:lnTo>
                  <a:lnTo>
                    <a:pt x="570" y="2031"/>
                  </a:lnTo>
                  <a:lnTo>
                    <a:pt x="545" y="2031"/>
                  </a:lnTo>
                  <a:lnTo>
                    <a:pt x="523" y="2031"/>
                  </a:lnTo>
                  <a:lnTo>
                    <a:pt x="504" y="2031"/>
                  </a:lnTo>
                  <a:lnTo>
                    <a:pt x="486" y="2031"/>
                  </a:lnTo>
                  <a:lnTo>
                    <a:pt x="470" y="2031"/>
                  </a:lnTo>
                  <a:lnTo>
                    <a:pt x="455" y="2031"/>
                  </a:lnTo>
                  <a:lnTo>
                    <a:pt x="443" y="2031"/>
                  </a:lnTo>
                  <a:lnTo>
                    <a:pt x="430" y="2031"/>
                  </a:lnTo>
                  <a:lnTo>
                    <a:pt x="419" y="2031"/>
                  </a:lnTo>
                  <a:lnTo>
                    <a:pt x="410" y="2031"/>
                  </a:lnTo>
                  <a:lnTo>
                    <a:pt x="401" y="2030"/>
                  </a:lnTo>
                  <a:lnTo>
                    <a:pt x="392" y="2030"/>
                  </a:lnTo>
                  <a:lnTo>
                    <a:pt x="383" y="2030"/>
                  </a:lnTo>
                  <a:lnTo>
                    <a:pt x="375" y="2030"/>
                  </a:lnTo>
                  <a:lnTo>
                    <a:pt x="367" y="2030"/>
                  </a:lnTo>
                  <a:lnTo>
                    <a:pt x="358" y="2030"/>
                  </a:lnTo>
                  <a:lnTo>
                    <a:pt x="350" y="2030"/>
                  </a:lnTo>
                  <a:lnTo>
                    <a:pt x="350" y="2013"/>
                  </a:lnTo>
                  <a:lnTo>
                    <a:pt x="352" y="1998"/>
                  </a:lnTo>
                  <a:lnTo>
                    <a:pt x="354" y="1983"/>
                  </a:lnTo>
                  <a:lnTo>
                    <a:pt x="356" y="1968"/>
                  </a:lnTo>
                  <a:lnTo>
                    <a:pt x="365" y="1854"/>
                  </a:lnTo>
                  <a:lnTo>
                    <a:pt x="375" y="1741"/>
                  </a:lnTo>
                  <a:lnTo>
                    <a:pt x="385" y="1626"/>
                  </a:lnTo>
                  <a:lnTo>
                    <a:pt x="393" y="1513"/>
                  </a:lnTo>
                  <a:lnTo>
                    <a:pt x="401" y="1400"/>
                  </a:lnTo>
                  <a:lnTo>
                    <a:pt x="411" y="1286"/>
                  </a:lnTo>
                  <a:lnTo>
                    <a:pt x="419" y="1173"/>
                  </a:lnTo>
                  <a:lnTo>
                    <a:pt x="429" y="1061"/>
                  </a:lnTo>
                  <a:lnTo>
                    <a:pt x="433" y="1050"/>
                  </a:lnTo>
                  <a:lnTo>
                    <a:pt x="428" y="1032"/>
                  </a:lnTo>
                  <a:lnTo>
                    <a:pt x="412" y="1009"/>
                  </a:lnTo>
                  <a:lnTo>
                    <a:pt x="390" y="980"/>
                  </a:lnTo>
                  <a:lnTo>
                    <a:pt x="361" y="944"/>
                  </a:lnTo>
                  <a:lnTo>
                    <a:pt x="325" y="904"/>
                  </a:lnTo>
                  <a:lnTo>
                    <a:pt x="284" y="857"/>
                  </a:lnTo>
                  <a:lnTo>
                    <a:pt x="237" y="804"/>
                  </a:lnTo>
                  <a:lnTo>
                    <a:pt x="223" y="783"/>
                  </a:lnTo>
                  <a:lnTo>
                    <a:pt x="208" y="764"/>
                  </a:lnTo>
                  <a:lnTo>
                    <a:pt x="193" y="743"/>
                  </a:lnTo>
                  <a:lnTo>
                    <a:pt x="177" y="724"/>
                  </a:lnTo>
                  <a:lnTo>
                    <a:pt x="162" y="705"/>
                  </a:lnTo>
                  <a:lnTo>
                    <a:pt x="147" y="685"/>
                  </a:lnTo>
                  <a:lnTo>
                    <a:pt x="130" y="666"/>
                  </a:lnTo>
                  <a:lnTo>
                    <a:pt x="115" y="647"/>
                  </a:lnTo>
                  <a:lnTo>
                    <a:pt x="101" y="627"/>
                  </a:lnTo>
                  <a:lnTo>
                    <a:pt x="86" y="608"/>
                  </a:lnTo>
                  <a:lnTo>
                    <a:pt x="72" y="588"/>
                  </a:lnTo>
                  <a:lnTo>
                    <a:pt x="57" y="569"/>
                  </a:lnTo>
                  <a:lnTo>
                    <a:pt x="43" y="550"/>
                  </a:lnTo>
                  <a:lnTo>
                    <a:pt x="28" y="529"/>
                  </a:lnTo>
                  <a:lnTo>
                    <a:pt x="14" y="510"/>
                  </a:lnTo>
                  <a:lnTo>
                    <a:pt x="0" y="490"/>
                  </a:lnTo>
                  <a:lnTo>
                    <a:pt x="0" y="453"/>
                  </a:lnTo>
                  <a:lnTo>
                    <a:pt x="0" y="416"/>
                  </a:lnTo>
                  <a:lnTo>
                    <a:pt x="0" y="378"/>
                  </a:lnTo>
                  <a:lnTo>
                    <a:pt x="2" y="340"/>
                  </a:lnTo>
                  <a:close/>
                </a:path>
              </a:pathLst>
            </a:custGeom>
            <a:solidFill>
              <a:srgbClr val="FFEE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2" name="Freeform 78"/>
            <p:cNvSpPr>
              <a:spLocks/>
            </p:cNvSpPr>
            <p:nvPr/>
          </p:nvSpPr>
          <p:spPr bwMode="auto">
            <a:xfrm>
              <a:off x="4422" y="2569"/>
              <a:ext cx="841" cy="217"/>
            </a:xfrm>
            <a:custGeom>
              <a:avLst/>
              <a:gdLst/>
              <a:ahLst/>
              <a:cxnLst>
                <a:cxn ang="0">
                  <a:pos x="1" y="112"/>
                </a:cxn>
                <a:cxn ang="0">
                  <a:pos x="55" y="0"/>
                </a:cxn>
                <a:cxn ang="0">
                  <a:pos x="213" y="2"/>
                </a:cxn>
                <a:cxn ang="0">
                  <a:pos x="370" y="2"/>
                </a:cxn>
                <a:cxn ang="0">
                  <a:pos x="528" y="3"/>
                </a:cxn>
                <a:cxn ang="0">
                  <a:pos x="686" y="4"/>
                </a:cxn>
                <a:cxn ang="0">
                  <a:pos x="843" y="6"/>
                </a:cxn>
                <a:cxn ang="0">
                  <a:pos x="1000" y="7"/>
                </a:cxn>
                <a:cxn ang="0">
                  <a:pos x="1157" y="8"/>
                </a:cxn>
                <a:cxn ang="0">
                  <a:pos x="1315" y="10"/>
                </a:cxn>
                <a:cxn ang="0">
                  <a:pos x="1471" y="13"/>
                </a:cxn>
                <a:cxn ang="0">
                  <a:pos x="1629" y="14"/>
                </a:cxn>
                <a:cxn ang="0">
                  <a:pos x="1681" y="224"/>
                </a:cxn>
                <a:cxn ang="0">
                  <a:pos x="1655" y="427"/>
                </a:cxn>
                <a:cxn ang="0">
                  <a:pos x="1578" y="405"/>
                </a:cxn>
                <a:cxn ang="0">
                  <a:pos x="1499" y="384"/>
                </a:cxn>
                <a:cxn ang="0">
                  <a:pos x="1473" y="314"/>
                </a:cxn>
                <a:cxn ang="0">
                  <a:pos x="1424" y="260"/>
                </a:cxn>
                <a:cxn ang="0">
                  <a:pos x="1344" y="253"/>
                </a:cxn>
                <a:cxn ang="0">
                  <a:pos x="1261" y="248"/>
                </a:cxn>
                <a:cxn ang="0">
                  <a:pos x="1179" y="245"/>
                </a:cxn>
                <a:cxn ang="0">
                  <a:pos x="1096" y="242"/>
                </a:cxn>
                <a:cxn ang="0">
                  <a:pos x="1013" y="239"/>
                </a:cxn>
                <a:cxn ang="0">
                  <a:pos x="1000" y="283"/>
                </a:cxn>
                <a:cxn ang="0">
                  <a:pos x="980" y="300"/>
                </a:cxn>
                <a:cxn ang="0">
                  <a:pos x="915" y="296"/>
                </a:cxn>
                <a:cxn ang="0">
                  <a:pos x="817" y="290"/>
                </a:cxn>
                <a:cxn ang="0">
                  <a:pos x="759" y="290"/>
                </a:cxn>
                <a:cxn ang="0">
                  <a:pos x="701" y="289"/>
                </a:cxn>
                <a:cxn ang="0">
                  <a:pos x="664" y="272"/>
                </a:cxn>
                <a:cxn ang="0">
                  <a:pos x="662" y="227"/>
                </a:cxn>
                <a:cxn ang="0">
                  <a:pos x="599" y="230"/>
                </a:cxn>
                <a:cxn ang="0">
                  <a:pos x="535" y="232"/>
                </a:cxn>
                <a:cxn ang="0">
                  <a:pos x="470" y="238"/>
                </a:cxn>
                <a:cxn ang="0">
                  <a:pos x="405" y="243"/>
                </a:cxn>
                <a:cxn ang="0">
                  <a:pos x="340" y="250"/>
                </a:cxn>
                <a:cxn ang="0">
                  <a:pos x="287" y="257"/>
                </a:cxn>
                <a:cxn ang="0">
                  <a:pos x="263" y="267"/>
                </a:cxn>
                <a:cxn ang="0">
                  <a:pos x="247" y="301"/>
                </a:cxn>
                <a:cxn ang="0">
                  <a:pos x="182" y="311"/>
                </a:cxn>
                <a:cxn ang="0">
                  <a:pos x="117" y="321"/>
                </a:cxn>
                <a:cxn ang="0">
                  <a:pos x="51" y="333"/>
                </a:cxn>
                <a:cxn ang="0">
                  <a:pos x="14" y="342"/>
                </a:cxn>
                <a:cxn ang="0">
                  <a:pos x="1" y="344"/>
                </a:cxn>
                <a:cxn ang="0">
                  <a:pos x="0" y="285"/>
                </a:cxn>
              </a:cxnLst>
              <a:rect l="0" t="0" r="r" b="b"/>
              <a:pathLst>
                <a:path w="1681" h="434">
                  <a:moveTo>
                    <a:pt x="0" y="225"/>
                  </a:moveTo>
                  <a:lnTo>
                    <a:pt x="1" y="169"/>
                  </a:lnTo>
                  <a:lnTo>
                    <a:pt x="1" y="112"/>
                  </a:lnTo>
                  <a:lnTo>
                    <a:pt x="3" y="57"/>
                  </a:lnTo>
                  <a:lnTo>
                    <a:pt x="3" y="0"/>
                  </a:lnTo>
                  <a:lnTo>
                    <a:pt x="55" y="0"/>
                  </a:lnTo>
                  <a:lnTo>
                    <a:pt x="108" y="0"/>
                  </a:lnTo>
                  <a:lnTo>
                    <a:pt x="160" y="2"/>
                  </a:lnTo>
                  <a:lnTo>
                    <a:pt x="213" y="2"/>
                  </a:lnTo>
                  <a:lnTo>
                    <a:pt x="265" y="2"/>
                  </a:lnTo>
                  <a:lnTo>
                    <a:pt x="318" y="2"/>
                  </a:lnTo>
                  <a:lnTo>
                    <a:pt x="370" y="2"/>
                  </a:lnTo>
                  <a:lnTo>
                    <a:pt x="423" y="3"/>
                  </a:lnTo>
                  <a:lnTo>
                    <a:pt x="476" y="3"/>
                  </a:lnTo>
                  <a:lnTo>
                    <a:pt x="528" y="3"/>
                  </a:lnTo>
                  <a:lnTo>
                    <a:pt x="581" y="3"/>
                  </a:lnTo>
                  <a:lnTo>
                    <a:pt x="633" y="4"/>
                  </a:lnTo>
                  <a:lnTo>
                    <a:pt x="686" y="4"/>
                  </a:lnTo>
                  <a:lnTo>
                    <a:pt x="738" y="4"/>
                  </a:lnTo>
                  <a:lnTo>
                    <a:pt x="791" y="4"/>
                  </a:lnTo>
                  <a:lnTo>
                    <a:pt x="843" y="6"/>
                  </a:lnTo>
                  <a:lnTo>
                    <a:pt x="896" y="6"/>
                  </a:lnTo>
                  <a:lnTo>
                    <a:pt x="948" y="6"/>
                  </a:lnTo>
                  <a:lnTo>
                    <a:pt x="1000" y="7"/>
                  </a:lnTo>
                  <a:lnTo>
                    <a:pt x="1052" y="7"/>
                  </a:lnTo>
                  <a:lnTo>
                    <a:pt x="1105" y="7"/>
                  </a:lnTo>
                  <a:lnTo>
                    <a:pt x="1157" y="8"/>
                  </a:lnTo>
                  <a:lnTo>
                    <a:pt x="1210" y="8"/>
                  </a:lnTo>
                  <a:lnTo>
                    <a:pt x="1262" y="10"/>
                  </a:lnTo>
                  <a:lnTo>
                    <a:pt x="1315" y="10"/>
                  </a:lnTo>
                  <a:lnTo>
                    <a:pt x="1367" y="11"/>
                  </a:lnTo>
                  <a:lnTo>
                    <a:pt x="1420" y="11"/>
                  </a:lnTo>
                  <a:lnTo>
                    <a:pt x="1471" y="13"/>
                  </a:lnTo>
                  <a:lnTo>
                    <a:pt x="1524" y="13"/>
                  </a:lnTo>
                  <a:lnTo>
                    <a:pt x="1576" y="14"/>
                  </a:lnTo>
                  <a:lnTo>
                    <a:pt x="1629" y="14"/>
                  </a:lnTo>
                  <a:lnTo>
                    <a:pt x="1681" y="15"/>
                  </a:lnTo>
                  <a:lnTo>
                    <a:pt x="1681" y="120"/>
                  </a:lnTo>
                  <a:lnTo>
                    <a:pt x="1681" y="224"/>
                  </a:lnTo>
                  <a:lnTo>
                    <a:pt x="1681" y="329"/>
                  </a:lnTo>
                  <a:lnTo>
                    <a:pt x="1681" y="434"/>
                  </a:lnTo>
                  <a:lnTo>
                    <a:pt x="1655" y="427"/>
                  </a:lnTo>
                  <a:lnTo>
                    <a:pt x="1629" y="419"/>
                  </a:lnTo>
                  <a:lnTo>
                    <a:pt x="1603" y="412"/>
                  </a:lnTo>
                  <a:lnTo>
                    <a:pt x="1578" y="405"/>
                  </a:lnTo>
                  <a:lnTo>
                    <a:pt x="1551" y="398"/>
                  </a:lnTo>
                  <a:lnTo>
                    <a:pt x="1525" y="390"/>
                  </a:lnTo>
                  <a:lnTo>
                    <a:pt x="1499" y="384"/>
                  </a:lnTo>
                  <a:lnTo>
                    <a:pt x="1473" y="377"/>
                  </a:lnTo>
                  <a:lnTo>
                    <a:pt x="1473" y="346"/>
                  </a:lnTo>
                  <a:lnTo>
                    <a:pt x="1473" y="314"/>
                  </a:lnTo>
                  <a:lnTo>
                    <a:pt x="1467" y="285"/>
                  </a:lnTo>
                  <a:lnTo>
                    <a:pt x="1452" y="263"/>
                  </a:lnTo>
                  <a:lnTo>
                    <a:pt x="1424" y="260"/>
                  </a:lnTo>
                  <a:lnTo>
                    <a:pt x="1398" y="257"/>
                  </a:lnTo>
                  <a:lnTo>
                    <a:pt x="1370" y="256"/>
                  </a:lnTo>
                  <a:lnTo>
                    <a:pt x="1344" y="253"/>
                  </a:lnTo>
                  <a:lnTo>
                    <a:pt x="1316" y="252"/>
                  </a:lnTo>
                  <a:lnTo>
                    <a:pt x="1289" y="250"/>
                  </a:lnTo>
                  <a:lnTo>
                    <a:pt x="1261" y="248"/>
                  </a:lnTo>
                  <a:lnTo>
                    <a:pt x="1235" y="246"/>
                  </a:lnTo>
                  <a:lnTo>
                    <a:pt x="1207" y="246"/>
                  </a:lnTo>
                  <a:lnTo>
                    <a:pt x="1179" y="245"/>
                  </a:lnTo>
                  <a:lnTo>
                    <a:pt x="1152" y="243"/>
                  </a:lnTo>
                  <a:lnTo>
                    <a:pt x="1124" y="242"/>
                  </a:lnTo>
                  <a:lnTo>
                    <a:pt x="1096" y="242"/>
                  </a:lnTo>
                  <a:lnTo>
                    <a:pt x="1069" y="241"/>
                  </a:lnTo>
                  <a:lnTo>
                    <a:pt x="1041" y="241"/>
                  </a:lnTo>
                  <a:lnTo>
                    <a:pt x="1013" y="239"/>
                  </a:lnTo>
                  <a:lnTo>
                    <a:pt x="1004" y="249"/>
                  </a:lnTo>
                  <a:lnTo>
                    <a:pt x="1000" y="264"/>
                  </a:lnTo>
                  <a:lnTo>
                    <a:pt x="1000" y="283"/>
                  </a:lnTo>
                  <a:lnTo>
                    <a:pt x="1000" y="301"/>
                  </a:lnTo>
                  <a:lnTo>
                    <a:pt x="993" y="301"/>
                  </a:lnTo>
                  <a:lnTo>
                    <a:pt x="980" y="300"/>
                  </a:lnTo>
                  <a:lnTo>
                    <a:pt x="964" y="300"/>
                  </a:lnTo>
                  <a:lnTo>
                    <a:pt x="942" y="297"/>
                  </a:lnTo>
                  <a:lnTo>
                    <a:pt x="915" y="296"/>
                  </a:lnTo>
                  <a:lnTo>
                    <a:pt x="886" y="295"/>
                  </a:lnTo>
                  <a:lnTo>
                    <a:pt x="853" y="292"/>
                  </a:lnTo>
                  <a:lnTo>
                    <a:pt x="817" y="290"/>
                  </a:lnTo>
                  <a:lnTo>
                    <a:pt x="798" y="290"/>
                  </a:lnTo>
                  <a:lnTo>
                    <a:pt x="778" y="290"/>
                  </a:lnTo>
                  <a:lnTo>
                    <a:pt x="759" y="290"/>
                  </a:lnTo>
                  <a:lnTo>
                    <a:pt x="740" y="289"/>
                  </a:lnTo>
                  <a:lnTo>
                    <a:pt x="720" y="289"/>
                  </a:lnTo>
                  <a:lnTo>
                    <a:pt x="701" y="289"/>
                  </a:lnTo>
                  <a:lnTo>
                    <a:pt x="683" y="289"/>
                  </a:lnTo>
                  <a:lnTo>
                    <a:pt x="664" y="289"/>
                  </a:lnTo>
                  <a:lnTo>
                    <a:pt x="664" y="272"/>
                  </a:lnTo>
                  <a:lnTo>
                    <a:pt x="665" y="254"/>
                  </a:lnTo>
                  <a:lnTo>
                    <a:pt x="665" y="238"/>
                  </a:lnTo>
                  <a:lnTo>
                    <a:pt x="662" y="227"/>
                  </a:lnTo>
                  <a:lnTo>
                    <a:pt x="641" y="227"/>
                  </a:lnTo>
                  <a:lnTo>
                    <a:pt x="619" y="228"/>
                  </a:lnTo>
                  <a:lnTo>
                    <a:pt x="599" y="230"/>
                  </a:lnTo>
                  <a:lnTo>
                    <a:pt x="578" y="230"/>
                  </a:lnTo>
                  <a:lnTo>
                    <a:pt x="556" y="231"/>
                  </a:lnTo>
                  <a:lnTo>
                    <a:pt x="535" y="232"/>
                  </a:lnTo>
                  <a:lnTo>
                    <a:pt x="513" y="234"/>
                  </a:lnTo>
                  <a:lnTo>
                    <a:pt x="491" y="235"/>
                  </a:lnTo>
                  <a:lnTo>
                    <a:pt x="470" y="238"/>
                  </a:lnTo>
                  <a:lnTo>
                    <a:pt x="448" y="239"/>
                  </a:lnTo>
                  <a:lnTo>
                    <a:pt x="426" y="242"/>
                  </a:lnTo>
                  <a:lnTo>
                    <a:pt x="405" y="243"/>
                  </a:lnTo>
                  <a:lnTo>
                    <a:pt x="383" y="246"/>
                  </a:lnTo>
                  <a:lnTo>
                    <a:pt x="361" y="248"/>
                  </a:lnTo>
                  <a:lnTo>
                    <a:pt x="340" y="250"/>
                  </a:lnTo>
                  <a:lnTo>
                    <a:pt x="318" y="253"/>
                  </a:lnTo>
                  <a:lnTo>
                    <a:pt x="301" y="256"/>
                  </a:lnTo>
                  <a:lnTo>
                    <a:pt x="287" y="257"/>
                  </a:lnTo>
                  <a:lnTo>
                    <a:pt x="276" y="259"/>
                  </a:lnTo>
                  <a:lnTo>
                    <a:pt x="268" y="261"/>
                  </a:lnTo>
                  <a:lnTo>
                    <a:pt x="263" y="267"/>
                  </a:lnTo>
                  <a:lnTo>
                    <a:pt x="257" y="274"/>
                  </a:lnTo>
                  <a:lnTo>
                    <a:pt x="252" y="285"/>
                  </a:lnTo>
                  <a:lnTo>
                    <a:pt x="247" y="301"/>
                  </a:lnTo>
                  <a:lnTo>
                    <a:pt x="225" y="304"/>
                  </a:lnTo>
                  <a:lnTo>
                    <a:pt x="205" y="308"/>
                  </a:lnTo>
                  <a:lnTo>
                    <a:pt x="182" y="311"/>
                  </a:lnTo>
                  <a:lnTo>
                    <a:pt x="162" y="314"/>
                  </a:lnTo>
                  <a:lnTo>
                    <a:pt x="140" y="317"/>
                  </a:lnTo>
                  <a:lnTo>
                    <a:pt x="117" y="321"/>
                  </a:lnTo>
                  <a:lnTo>
                    <a:pt x="97" y="324"/>
                  </a:lnTo>
                  <a:lnTo>
                    <a:pt x="75" y="328"/>
                  </a:lnTo>
                  <a:lnTo>
                    <a:pt x="51" y="333"/>
                  </a:lnTo>
                  <a:lnTo>
                    <a:pt x="34" y="337"/>
                  </a:lnTo>
                  <a:lnTo>
                    <a:pt x="22" y="340"/>
                  </a:lnTo>
                  <a:lnTo>
                    <a:pt x="14" y="342"/>
                  </a:lnTo>
                  <a:lnTo>
                    <a:pt x="8" y="343"/>
                  </a:lnTo>
                  <a:lnTo>
                    <a:pt x="4" y="344"/>
                  </a:lnTo>
                  <a:lnTo>
                    <a:pt x="1" y="344"/>
                  </a:lnTo>
                  <a:lnTo>
                    <a:pt x="0" y="344"/>
                  </a:lnTo>
                  <a:lnTo>
                    <a:pt x="0" y="314"/>
                  </a:lnTo>
                  <a:lnTo>
                    <a:pt x="0" y="285"/>
                  </a:lnTo>
                  <a:lnTo>
                    <a:pt x="0" y="256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EA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3" name="Freeform 79"/>
            <p:cNvSpPr>
              <a:spLocks/>
            </p:cNvSpPr>
            <p:nvPr/>
          </p:nvSpPr>
          <p:spPr bwMode="auto">
            <a:xfrm>
              <a:off x="4421" y="2719"/>
              <a:ext cx="842" cy="327"/>
            </a:xfrm>
            <a:custGeom>
              <a:avLst/>
              <a:gdLst/>
              <a:ahLst/>
              <a:cxnLst>
                <a:cxn ang="0">
                  <a:pos x="154" y="29"/>
                </a:cxn>
                <a:cxn ang="0">
                  <a:pos x="299" y="130"/>
                </a:cxn>
                <a:cxn ang="0">
                  <a:pos x="442" y="433"/>
                </a:cxn>
                <a:cxn ang="0">
                  <a:pos x="494" y="236"/>
                </a:cxn>
                <a:cxn ang="0">
                  <a:pos x="652" y="191"/>
                </a:cxn>
                <a:cxn ang="0">
                  <a:pos x="769" y="1"/>
                </a:cxn>
                <a:cxn ang="0">
                  <a:pos x="1002" y="17"/>
                </a:cxn>
                <a:cxn ang="0">
                  <a:pos x="1032" y="209"/>
                </a:cxn>
                <a:cxn ang="0">
                  <a:pos x="1168" y="181"/>
                </a:cxn>
                <a:cxn ang="0">
                  <a:pos x="1237" y="435"/>
                </a:cxn>
                <a:cxn ang="0">
                  <a:pos x="1360" y="141"/>
                </a:cxn>
                <a:cxn ang="0">
                  <a:pos x="1553" y="104"/>
                </a:cxn>
                <a:cxn ang="0">
                  <a:pos x="1679" y="290"/>
                </a:cxn>
                <a:cxn ang="0">
                  <a:pos x="1667" y="275"/>
                </a:cxn>
                <a:cxn ang="0">
                  <a:pos x="1642" y="292"/>
                </a:cxn>
                <a:cxn ang="0">
                  <a:pos x="1617" y="311"/>
                </a:cxn>
                <a:cxn ang="0">
                  <a:pos x="1585" y="355"/>
                </a:cxn>
                <a:cxn ang="0">
                  <a:pos x="1578" y="340"/>
                </a:cxn>
                <a:cxn ang="0">
                  <a:pos x="1560" y="339"/>
                </a:cxn>
                <a:cxn ang="0">
                  <a:pos x="1526" y="395"/>
                </a:cxn>
                <a:cxn ang="0">
                  <a:pos x="1516" y="391"/>
                </a:cxn>
                <a:cxn ang="0">
                  <a:pos x="1493" y="391"/>
                </a:cxn>
                <a:cxn ang="0">
                  <a:pos x="1465" y="401"/>
                </a:cxn>
                <a:cxn ang="0">
                  <a:pos x="1439" y="433"/>
                </a:cxn>
                <a:cxn ang="0">
                  <a:pos x="1410" y="445"/>
                </a:cxn>
                <a:cxn ang="0">
                  <a:pos x="1375" y="484"/>
                </a:cxn>
                <a:cxn ang="0">
                  <a:pos x="1350" y="480"/>
                </a:cxn>
                <a:cxn ang="0">
                  <a:pos x="1318" y="511"/>
                </a:cxn>
                <a:cxn ang="0">
                  <a:pos x="1286" y="540"/>
                </a:cxn>
                <a:cxn ang="0">
                  <a:pos x="1274" y="556"/>
                </a:cxn>
                <a:cxn ang="0">
                  <a:pos x="1267" y="535"/>
                </a:cxn>
                <a:cxn ang="0">
                  <a:pos x="1237" y="575"/>
                </a:cxn>
                <a:cxn ang="0">
                  <a:pos x="1105" y="453"/>
                </a:cxn>
                <a:cxn ang="0">
                  <a:pos x="937" y="408"/>
                </a:cxn>
                <a:cxn ang="0">
                  <a:pos x="1003" y="294"/>
                </a:cxn>
                <a:cxn ang="0">
                  <a:pos x="949" y="192"/>
                </a:cxn>
                <a:cxn ang="0">
                  <a:pos x="881" y="122"/>
                </a:cxn>
                <a:cxn ang="0">
                  <a:pos x="819" y="129"/>
                </a:cxn>
                <a:cxn ang="0">
                  <a:pos x="722" y="238"/>
                </a:cxn>
                <a:cxn ang="0">
                  <a:pos x="812" y="390"/>
                </a:cxn>
                <a:cxn ang="0">
                  <a:pos x="632" y="449"/>
                </a:cxn>
                <a:cxn ang="0">
                  <a:pos x="504" y="524"/>
                </a:cxn>
                <a:cxn ang="0">
                  <a:pos x="493" y="655"/>
                </a:cxn>
                <a:cxn ang="0">
                  <a:pos x="454" y="614"/>
                </a:cxn>
                <a:cxn ang="0">
                  <a:pos x="407" y="576"/>
                </a:cxn>
                <a:cxn ang="0">
                  <a:pos x="384" y="558"/>
                </a:cxn>
                <a:cxn ang="0">
                  <a:pos x="357" y="535"/>
                </a:cxn>
                <a:cxn ang="0">
                  <a:pos x="316" y="489"/>
                </a:cxn>
                <a:cxn ang="0">
                  <a:pos x="287" y="455"/>
                </a:cxn>
                <a:cxn ang="0">
                  <a:pos x="258" y="420"/>
                </a:cxn>
                <a:cxn ang="0">
                  <a:pos x="229" y="390"/>
                </a:cxn>
                <a:cxn ang="0">
                  <a:pos x="195" y="357"/>
                </a:cxn>
                <a:cxn ang="0">
                  <a:pos x="189" y="376"/>
                </a:cxn>
                <a:cxn ang="0">
                  <a:pos x="164" y="355"/>
                </a:cxn>
                <a:cxn ang="0">
                  <a:pos x="147" y="341"/>
                </a:cxn>
                <a:cxn ang="0">
                  <a:pos x="121" y="310"/>
                </a:cxn>
                <a:cxn ang="0">
                  <a:pos x="93" y="276"/>
                </a:cxn>
                <a:cxn ang="0">
                  <a:pos x="65" y="239"/>
                </a:cxn>
                <a:cxn ang="0">
                  <a:pos x="34" y="207"/>
                </a:cxn>
                <a:cxn ang="0">
                  <a:pos x="12" y="189"/>
                </a:cxn>
                <a:cxn ang="0">
                  <a:pos x="0" y="129"/>
                </a:cxn>
              </a:cxnLst>
              <a:rect l="0" t="0" r="r" b="b"/>
              <a:pathLst>
                <a:path w="1683" h="655">
                  <a:moveTo>
                    <a:pt x="0" y="61"/>
                  </a:moveTo>
                  <a:lnTo>
                    <a:pt x="16" y="57"/>
                  </a:lnTo>
                  <a:lnTo>
                    <a:pt x="31" y="51"/>
                  </a:lnTo>
                  <a:lnTo>
                    <a:pt x="46" y="48"/>
                  </a:lnTo>
                  <a:lnTo>
                    <a:pt x="61" y="44"/>
                  </a:lnTo>
                  <a:lnTo>
                    <a:pt x="77" y="42"/>
                  </a:lnTo>
                  <a:lnTo>
                    <a:pt x="92" y="39"/>
                  </a:lnTo>
                  <a:lnTo>
                    <a:pt x="108" y="36"/>
                  </a:lnTo>
                  <a:lnTo>
                    <a:pt x="124" y="33"/>
                  </a:lnTo>
                  <a:lnTo>
                    <a:pt x="139" y="30"/>
                  </a:lnTo>
                  <a:lnTo>
                    <a:pt x="154" y="29"/>
                  </a:lnTo>
                  <a:lnTo>
                    <a:pt x="169" y="26"/>
                  </a:lnTo>
                  <a:lnTo>
                    <a:pt x="184" y="25"/>
                  </a:lnTo>
                  <a:lnTo>
                    <a:pt x="200" y="22"/>
                  </a:lnTo>
                  <a:lnTo>
                    <a:pt x="216" y="21"/>
                  </a:lnTo>
                  <a:lnTo>
                    <a:pt x="231" y="18"/>
                  </a:lnTo>
                  <a:lnTo>
                    <a:pt x="247" y="17"/>
                  </a:lnTo>
                  <a:lnTo>
                    <a:pt x="248" y="44"/>
                  </a:lnTo>
                  <a:lnTo>
                    <a:pt x="251" y="77"/>
                  </a:lnTo>
                  <a:lnTo>
                    <a:pt x="260" y="106"/>
                  </a:lnTo>
                  <a:lnTo>
                    <a:pt x="280" y="126"/>
                  </a:lnTo>
                  <a:lnTo>
                    <a:pt x="299" y="130"/>
                  </a:lnTo>
                  <a:lnTo>
                    <a:pt x="317" y="134"/>
                  </a:lnTo>
                  <a:lnTo>
                    <a:pt x="337" y="138"/>
                  </a:lnTo>
                  <a:lnTo>
                    <a:pt x="356" y="142"/>
                  </a:lnTo>
                  <a:lnTo>
                    <a:pt x="375" y="147"/>
                  </a:lnTo>
                  <a:lnTo>
                    <a:pt x="395" y="151"/>
                  </a:lnTo>
                  <a:lnTo>
                    <a:pt x="413" y="155"/>
                  </a:lnTo>
                  <a:lnTo>
                    <a:pt x="432" y="159"/>
                  </a:lnTo>
                  <a:lnTo>
                    <a:pt x="435" y="228"/>
                  </a:lnTo>
                  <a:lnTo>
                    <a:pt x="437" y="297"/>
                  </a:lnTo>
                  <a:lnTo>
                    <a:pt x="439" y="365"/>
                  </a:lnTo>
                  <a:lnTo>
                    <a:pt x="442" y="433"/>
                  </a:lnTo>
                  <a:lnTo>
                    <a:pt x="446" y="445"/>
                  </a:lnTo>
                  <a:lnTo>
                    <a:pt x="451" y="453"/>
                  </a:lnTo>
                  <a:lnTo>
                    <a:pt x="458" y="457"/>
                  </a:lnTo>
                  <a:lnTo>
                    <a:pt x="465" y="456"/>
                  </a:lnTo>
                  <a:lnTo>
                    <a:pt x="473" y="453"/>
                  </a:lnTo>
                  <a:lnTo>
                    <a:pt x="480" y="446"/>
                  </a:lnTo>
                  <a:lnTo>
                    <a:pt x="487" y="438"/>
                  </a:lnTo>
                  <a:lnTo>
                    <a:pt x="491" y="428"/>
                  </a:lnTo>
                  <a:lnTo>
                    <a:pt x="493" y="365"/>
                  </a:lnTo>
                  <a:lnTo>
                    <a:pt x="494" y="300"/>
                  </a:lnTo>
                  <a:lnTo>
                    <a:pt x="494" y="236"/>
                  </a:lnTo>
                  <a:lnTo>
                    <a:pt x="494" y="174"/>
                  </a:lnTo>
                  <a:lnTo>
                    <a:pt x="514" y="177"/>
                  </a:lnTo>
                  <a:lnTo>
                    <a:pt x="531" y="181"/>
                  </a:lnTo>
                  <a:lnTo>
                    <a:pt x="551" y="184"/>
                  </a:lnTo>
                  <a:lnTo>
                    <a:pt x="569" y="187"/>
                  </a:lnTo>
                  <a:lnTo>
                    <a:pt x="587" y="189"/>
                  </a:lnTo>
                  <a:lnTo>
                    <a:pt x="605" y="192"/>
                  </a:lnTo>
                  <a:lnTo>
                    <a:pt x="623" y="195"/>
                  </a:lnTo>
                  <a:lnTo>
                    <a:pt x="639" y="196"/>
                  </a:lnTo>
                  <a:lnTo>
                    <a:pt x="648" y="195"/>
                  </a:lnTo>
                  <a:lnTo>
                    <a:pt x="652" y="191"/>
                  </a:lnTo>
                  <a:lnTo>
                    <a:pt x="653" y="185"/>
                  </a:lnTo>
                  <a:lnTo>
                    <a:pt x="655" y="180"/>
                  </a:lnTo>
                  <a:lnTo>
                    <a:pt x="659" y="134"/>
                  </a:lnTo>
                  <a:lnTo>
                    <a:pt x="663" y="89"/>
                  </a:lnTo>
                  <a:lnTo>
                    <a:pt x="663" y="43"/>
                  </a:lnTo>
                  <a:lnTo>
                    <a:pt x="661" y="0"/>
                  </a:lnTo>
                  <a:lnTo>
                    <a:pt x="684" y="0"/>
                  </a:lnTo>
                  <a:lnTo>
                    <a:pt x="704" y="0"/>
                  </a:lnTo>
                  <a:lnTo>
                    <a:pt x="726" y="1"/>
                  </a:lnTo>
                  <a:lnTo>
                    <a:pt x="747" y="1"/>
                  </a:lnTo>
                  <a:lnTo>
                    <a:pt x="769" y="1"/>
                  </a:lnTo>
                  <a:lnTo>
                    <a:pt x="790" y="3"/>
                  </a:lnTo>
                  <a:lnTo>
                    <a:pt x="812" y="3"/>
                  </a:lnTo>
                  <a:lnTo>
                    <a:pt x="833" y="4"/>
                  </a:lnTo>
                  <a:lnTo>
                    <a:pt x="855" y="6"/>
                  </a:lnTo>
                  <a:lnTo>
                    <a:pt x="876" y="7"/>
                  </a:lnTo>
                  <a:lnTo>
                    <a:pt x="897" y="7"/>
                  </a:lnTo>
                  <a:lnTo>
                    <a:pt x="917" y="8"/>
                  </a:lnTo>
                  <a:lnTo>
                    <a:pt x="939" y="11"/>
                  </a:lnTo>
                  <a:lnTo>
                    <a:pt x="960" y="13"/>
                  </a:lnTo>
                  <a:lnTo>
                    <a:pt x="981" y="14"/>
                  </a:lnTo>
                  <a:lnTo>
                    <a:pt x="1002" y="17"/>
                  </a:lnTo>
                  <a:lnTo>
                    <a:pt x="1003" y="53"/>
                  </a:lnTo>
                  <a:lnTo>
                    <a:pt x="1004" y="100"/>
                  </a:lnTo>
                  <a:lnTo>
                    <a:pt x="1006" y="151"/>
                  </a:lnTo>
                  <a:lnTo>
                    <a:pt x="1007" y="199"/>
                  </a:lnTo>
                  <a:lnTo>
                    <a:pt x="1009" y="202"/>
                  </a:lnTo>
                  <a:lnTo>
                    <a:pt x="1011" y="205"/>
                  </a:lnTo>
                  <a:lnTo>
                    <a:pt x="1013" y="207"/>
                  </a:lnTo>
                  <a:lnTo>
                    <a:pt x="1014" y="210"/>
                  </a:lnTo>
                  <a:lnTo>
                    <a:pt x="1018" y="210"/>
                  </a:lnTo>
                  <a:lnTo>
                    <a:pt x="1024" y="210"/>
                  </a:lnTo>
                  <a:lnTo>
                    <a:pt x="1032" y="209"/>
                  </a:lnTo>
                  <a:lnTo>
                    <a:pt x="1040" y="207"/>
                  </a:lnTo>
                  <a:lnTo>
                    <a:pt x="1051" y="205"/>
                  </a:lnTo>
                  <a:lnTo>
                    <a:pt x="1064" y="203"/>
                  </a:lnTo>
                  <a:lnTo>
                    <a:pt x="1076" y="200"/>
                  </a:lnTo>
                  <a:lnTo>
                    <a:pt x="1092" y="198"/>
                  </a:lnTo>
                  <a:lnTo>
                    <a:pt x="1112" y="194"/>
                  </a:lnTo>
                  <a:lnTo>
                    <a:pt x="1127" y="189"/>
                  </a:lnTo>
                  <a:lnTo>
                    <a:pt x="1140" y="187"/>
                  </a:lnTo>
                  <a:lnTo>
                    <a:pt x="1150" y="185"/>
                  </a:lnTo>
                  <a:lnTo>
                    <a:pt x="1159" y="184"/>
                  </a:lnTo>
                  <a:lnTo>
                    <a:pt x="1168" y="181"/>
                  </a:lnTo>
                  <a:lnTo>
                    <a:pt x="1179" y="180"/>
                  </a:lnTo>
                  <a:lnTo>
                    <a:pt x="1191" y="178"/>
                  </a:lnTo>
                  <a:lnTo>
                    <a:pt x="1190" y="210"/>
                  </a:lnTo>
                  <a:lnTo>
                    <a:pt x="1191" y="247"/>
                  </a:lnTo>
                  <a:lnTo>
                    <a:pt x="1191" y="314"/>
                  </a:lnTo>
                  <a:lnTo>
                    <a:pt x="1194" y="433"/>
                  </a:lnTo>
                  <a:lnTo>
                    <a:pt x="1202" y="440"/>
                  </a:lnTo>
                  <a:lnTo>
                    <a:pt x="1212" y="442"/>
                  </a:lnTo>
                  <a:lnTo>
                    <a:pt x="1220" y="442"/>
                  </a:lnTo>
                  <a:lnTo>
                    <a:pt x="1228" y="440"/>
                  </a:lnTo>
                  <a:lnTo>
                    <a:pt x="1237" y="435"/>
                  </a:lnTo>
                  <a:lnTo>
                    <a:pt x="1242" y="428"/>
                  </a:lnTo>
                  <a:lnTo>
                    <a:pt x="1248" y="422"/>
                  </a:lnTo>
                  <a:lnTo>
                    <a:pt x="1252" y="415"/>
                  </a:lnTo>
                  <a:lnTo>
                    <a:pt x="1251" y="352"/>
                  </a:lnTo>
                  <a:lnTo>
                    <a:pt x="1251" y="289"/>
                  </a:lnTo>
                  <a:lnTo>
                    <a:pt x="1251" y="227"/>
                  </a:lnTo>
                  <a:lnTo>
                    <a:pt x="1252" y="165"/>
                  </a:lnTo>
                  <a:lnTo>
                    <a:pt x="1280" y="159"/>
                  </a:lnTo>
                  <a:lnTo>
                    <a:pt x="1307" y="153"/>
                  </a:lnTo>
                  <a:lnTo>
                    <a:pt x="1333" y="147"/>
                  </a:lnTo>
                  <a:lnTo>
                    <a:pt x="1360" y="141"/>
                  </a:lnTo>
                  <a:lnTo>
                    <a:pt x="1386" y="134"/>
                  </a:lnTo>
                  <a:lnTo>
                    <a:pt x="1412" y="127"/>
                  </a:lnTo>
                  <a:lnTo>
                    <a:pt x="1439" y="120"/>
                  </a:lnTo>
                  <a:lnTo>
                    <a:pt x="1465" y="113"/>
                  </a:lnTo>
                  <a:lnTo>
                    <a:pt x="1468" y="108"/>
                  </a:lnTo>
                  <a:lnTo>
                    <a:pt x="1469" y="102"/>
                  </a:lnTo>
                  <a:lnTo>
                    <a:pt x="1472" y="97"/>
                  </a:lnTo>
                  <a:lnTo>
                    <a:pt x="1473" y="91"/>
                  </a:lnTo>
                  <a:lnTo>
                    <a:pt x="1498" y="93"/>
                  </a:lnTo>
                  <a:lnTo>
                    <a:pt x="1526" y="98"/>
                  </a:lnTo>
                  <a:lnTo>
                    <a:pt x="1553" y="104"/>
                  </a:lnTo>
                  <a:lnTo>
                    <a:pt x="1581" y="112"/>
                  </a:lnTo>
                  <a:lnTo>
                    <a:pt x="1609" y="122"/>
                  </a:lnTo>
                  <a:lnTo>
                    <a:pt x="1635" y="131"/>
                  </a:lnTo>
                  <a:lnTo>
                    <a:pt x="1660" y="140"/>
                  </a:lnTo>
                  <a:lnTo>
                    <a:pt x="1683" y="147"/>
                  </a:lnTo>
                  <a:lnTo>
                    <a:pt x="1683" y="181"/>
                  </a:lnTo>
                  <a:lnTo>
                    <a:pt x="1683" y="216"/>
                  </a:lnTo>
                  <a:lnTo>
                    <a:pt x="1682" y="250"/>
                  </a:lnTo>
                  <a:lnTo>
                    <a:pt x="1682" y="283"/>
                  </a:lnTo>
                  <a:lnTo>
                    <a:pt x="1681" y="288"/>
                  </a:lnTo>
                  <a:lnTo>
                    <a:pt x="1679" y="290"/>
                  </a:lnTo>
                  <a:lnTo>
                    <a:pt x="1676" y="294"/>
                  </a:lnTo>
                  <a:lnTo>
                    <a:pt x="1671" y="299"/>
                  </a:lnTo>
                  <a:lnTo>
                    <a:pt x="1670" y="299"/>
                  </a:lnTo>
                  <a:lnTo>
                    <a:pt x="1670" y="299"/>
                  </a:lnTo>
                  <a:lnTo>
                    <a:pt x="1670" y="299"/>
                  </a:lnTo>
                  <a:lnTo>
                    <a:pt x="1668" y="297"/>
                  </a:lnTo>
                  <a:lnTo>
                    <a:pt x="1670" y="289"/>
                  </a:lnTo>
                  <a:lnTo>
                    <a:pt x="1670" y="283"/>
                  </a:lnTo>
                  <a:lnTo>
                    <a:pt x="1670" y="281"/>
                  </a:lnTo>
                  <a:lnTo>
                    <a:pt x="1668" y="275"/>
                  </a:lnTo>
                  <a:lnTo>
                    <a:pt x="1667" y="275"/>
                  </a:lnTo>
                  <a:lnTo>
                    <a:pt x="1665" y="275"/>
                  </a:lnTo>
                  <a:lnTo>
                    <a:pt x="1663" y="276"/>
                  </a:lnTo>
                  <a:lnTo>
                    <a:pt x="1661" y="276"/>
                  </a:lnTo>
                  <a:lnTo>
                    <a:pt x="1658" y="288"/>
                  </a:lnTo>
                  <a:lnTo>
                    <a:pt x="1656" y="299"/>
                  </a:lnTo>
                  <a:lnTo>
                    <a:pt x="1652" y="308"/>
                  </a:lnTo>
                  <a:lnTo>
                    <a:pt x="1643" y="318"/>
                  </a:lnTo>
                  <a:lnTo>
                    <a:pt x="1643" y="315"/>
                  </a:lnTo>
                  <a:lnTo>
                    <a:pt x="1643" y="308"/>
                  </a:lnTo>
                  <a:lnTo>
                    <a:pt x="1642" y="300"/>
                  </a:lnTo>
                  <a:lnTo>
                    <a:pt x="1642" y="292"/>
                  </a:lnTo>
                  <a:lnTo>
                    <a:pt x="1642" y="292"/>
                  </a:lnTo>
                  <a:lnTo>
                    <a:pt x="1640" y="290"/>
                  </a:lnTo>
                  <a:lnTo>
                    <a:pt x="1640" y="290"/>
                  </a:lnTo>
                  <a:lnTo>
                    <a:pt x="1639" y="290"/>
                  </a:lnTo>
                  <a:lnTo>
                    <a:pt x="1636" y="299"/>
                  </a:lnTo>
                  <a:lnTo>
                    <a:pt x="1629" y="317"/>
                  </a:lnTo>
                  <a:lnTo>
                    <a:pt x="1621" y="332"/>
                  </a:lnTo>
                  <a:lnTo>
                    <a:pt x="1614" y="334"/>
                  </a:lnTo>
                  <a:lnTo>
                    <a:pt x="1616" y="328"/>
                  </a:lnTo>
                  <a:lnTo>
                    <a:pt x="1617" y="319"/>
                  </a:lnTo>
                  <a:lnTo>
                    <a:pt x="1617" y="311"/>
                  </a:lnTo>
                  <a:lnTo>
                    <a:pt x="1618" y="303"/>
                  </a:lnTo>
                  <a:lnTo>
                    <a:pt x="1617" y="303"/>
                  </a:lnTo>
                  <a:lnTo>
                    <a:pt x="1616" y="303"/>
                  </a:lnTo>
                  <a:lnTo>
                    <a:pt x="1613" y="303"/>
                  </a:lnTo>
                  <a:lnTo>
                    <a:pt x="1611" y="303"/>
                  </a:lnTo>
                  <a:lnTo>
                    <a:pt x="1607" y="317"/>
                  </a:lnTo>
                  <a:lnTo>
                    <a:pt x="1605" y="330"/>
                  </a:lnTo>
                  <a:lnTo>
                    <a:pt x="1598" y="344"/>
                  </a:lnTo>
                  <a:lnTo>
                    <a:pt x="1587" y="355"/>
                  </a:lnTo>
                  <a:lnTo>
                    <a:pt x="1587" y="355"/>
                  </a:lnTo>
                  <a:lnTo>
                    <a:pt x="1585" y="355"/>
                  </a:lnTo>
                  <a:lnTo>
                    <a:pt x="1585" y="355"/>
                  </a:lnTo>
                  <a:lnTo>
                    <a:pt x="1584" y="354"/>
                  </a:lnTo>
                  <a:lnTo>
                    <a:pt x="1585" y="347"/>
                  </a:lnTo>
                  <a:lnTo>
                    <a:pt x="1585" y="340"/>
                  </a:lnTo>
                  <a:lnTo>
                    <a:pt x="1587" y="333"/>
                  </a:lnTo>
                  <a:lnTo>
                    <a:pt x="1587" y="326"/>
                  </a:lnTo>
                  <a:lnTo>
                    <a:pt x="1585" y="326"/>
                  </a:lnTo>
                  <a:lnTo>
                    <a:pt x="1584" y="328"/>
                  </a:lnTo>
                  <a:lnTo>
                    <a:pt x="1581" y="328"/>
                  </a:lnTo>
                  <a:lnTo>
                    <a:pt x="1580" y="329"/>
                  </a:lnTo>
                  <a:lnTo>
                    <a:pt x="1578" y="340"/>
                  </a:lnTo>
                  <a:lnTo>
                    <a:pt x="1575" y="351"/>
                  </a:lnTo>
                  <a:lnTo>
                    <a:pt x="1570" y="364"/>
                  </a:lnTo>
                  <a:lnTo>
                    <a:pt x="1560" y="373"/>
                  </a:lnTo>
                  <a:lnTo>
                    <a:pt x="1559" y="372"/>
                  </a:lnTo>
                  <a:lnTo>
                    <a:pt x="1559" y="370"/>
                  </a:lnTo>
                  <a:lnTo>
                    <a:pt x="1557" y="370"/>
                  </a:lnTo>
                  <a:lnTo>
                    <a:pt x="1556" y="369"/>
                  </a:lnTo>
                  <a:lnTo>
                    <a:pt x="1559" y="355"/>
                  </a:lnTo>
                  <a:lnTo>
                    <a:pt x="1560" y="347"/>
                  </a:lnTo>
                  <a:lnTo>
                    <a:pt x="1562" y="343"/>
                  </a:lnTo>
                  <a:lnTo>
                    <a:pt x="1560" y="339"/>
                  </a:lnTo>
                  <a:lnTo>
                    <a:pt x="1559" y="339"/>
                  </a:lnTo>
                  <a:lnTo>
                    <a:pt x="1557" y="339"/>
                  </a:lnTo>
                  <a:lnTo>
                    <a:pt x="1556" y="340"/>
                  </a:lnTo>
                  <a:lnTo>
                    <a:pt x="1555" y="340"/>
                  </a:lnTo>
                  <a:lnTo>
                    <a:pt x="1552" y="351"/>
                  </a:lnTo>
                  <a:lnTo>
                    <a:pt x="1548" y="364"/>
                  </a:lnTo>
                  <a:lnTo>
                    <a:pt x="1545" y="376"/>
                  </a:lnTo>
                  <a:lnTo>
                    <a:pt x="1541" y="387"/>
                  </a:lnTo>
                  <a:lnTo>
                    <a:pt x="1533" y="393"/>
                  </a:lnTo>
                  <a:lnTo>
                    <a:pt x="1527" y="395"/>
                  </a:lnTo>
                  <a:lnTo>
                    <a:pt x="1526" y="395"/>
                  </a:lnTo>
                  <a:lnTo>
                    <a:pt x="1524" y="395"/>
                  </a:lnTo>
                  <a:lnTo>
                    <a:pt x="1526" y="386"/>
                  </a:lnTo>
                  <a:lnTo>
                    <a:pt x="1527" y="377"/>
                  </a:lnTo>
                  <a:lnTo>
                    <a:pt x="1527" y="369"/>
                  </a:lnTo>
                  <a:lnTo>
                    <a:pt x="1528" y="359"/>
                  </a:lnTo>
                  <a:lnTo>
                    <a:pt x="1527" y="359"/>
                  </a:lnTo>
                  <a:lnTo>
                    <a:pt x="1524" y="359"/>
                  </a:lnTo>
                  <a:lnTo>
                    <a:pt x="1523" y="361"/>
                  </a:lnTo>
                  <a:lnTo>
                    <a:pt x="1522" y="361"/>
                  </a:lnTo>
                  <a:lnTo>
                    <a:pt x="1519" y="376"/>
                  </a:lnTo>
                  <a:lnTo>
                    <a:pt x="1516" y="391"/>
                  </a:lnTo>
                  <a:lnTo>
                    <a:pt x="1510" y="404"/>
                  </a:lnTo>
                  <a:lnTo>
                    <a:pt x="1498" y="415"/>
                  </a:lnTo>
                  <a:lnTo>
                    <a:pt x="1497" y="408"/>
                  </a:lnTo>
                  <a:lnTo>
                    <a:pt x="1498" y="397"/>
                  </a:lnTo>
                  <a:lnTo>
                    <a:pt x="1501" y="387"/>
                  </a:lnTo>
                  <a:lnTo>
                    <a:pt x="1502" y="380"/>
                  </a:lnTo>
                  <a:lnTo>
                    <a:pt x="1501" y="380"/>
                  </a:lnTo>
                  <a:lnTo>
                    <a:pt x="1499" y="380"/>
                  </a:lnTo>
                  <a:lnTo>
                    <a:pt x="1497" y="380"/>
                  </a:lnTo>
                  <a:lnTo>
                    <a:pt x="1495" y="380"/>
                  </a:lnTo>
                  <a:lnTo>
                    <a:pt x="1493" y="391"/>
                  </a:lnTo>
                  <a:lnTo>
                    <a:pt x="1486" y="412"/>
                  </a:lnTo>
                  <a:lnTo>
                    <a:pt x="1477" y="428"/>
                  </a:lnTo>
                  <a:lnTo>
                    <a:pt x="1468" y="431"/>
                  </a:lnTo>
                  <a:lnTo>
                    <a:pt x="1469" y="424"/>
                  </a:lnTo>
                  <a:lnTo>
                    <a:pt x="1470" y="416"/>
                  </a:lnTo>
                  <a:lnTo>
                    <a:pt x="1470" y="409"/>
                  </a:lnTo>
                  <a:lnTo>
                    <a:pt x="1472" y="402"/>
                  </a:lnTo>
                  <a:lnTo>
                    <a:pt x="1470" y="402"/>
                  </a:lnTo>
                  <a:lnTo>
                    <a:pt x="1469" y="401"/>
                  </a:lnTo>
                  <a:lnTo>
                    <a:pt x="1466" y="401"/>
                  </a:lnTo>
                  <a:lnTo>
                    <a:pt x="1465" y="401"/>
                  </a:lnTo>
                  <a:lnTo>
                    <a:pt x="1459" y="413"/>
                  </a:lnTo>
                  <a:lnTo>
                    <a:pt x="1457" y="426"/>
                  </a:lnTo>
                  <a:lnTo>
                    <a:pt x="1451" y="440"/>
                  </a:lnTo>
                  <a:lnTo>
                    <a:pt x="1437" y="455"/>
                  </a:lnTo>
                  <a:lnTo>
                    <a:pt x="1436" y="453"/>
                  </a:lnTo>
                  <a:lnTo>
                    <a:pt x="1436" y="453"/>
                  </a:lnTo>
                  <a:lnTo>
                    <a:pt x="1436" y="453"/>
                  </a:lnTo>
                  <a:lnTo>
                    <a:pt x="1434" y="452"/>
                  </a:lnTo>
                  <a:lnTo>
                    <a:pt x="1436" y="445"/>
                  </a:lnTo>
                  <a:lnTo>
                    <a:pt x="1437" y="440"/>
                  </a:lnTo>
                  <a:lnTo>
                    <a:pt x="1439" y="433"/>
                  </a:lnTo>
                  <a:lnTo>
                    <a:pt x="1439" y="427"/>
                  </a:lnTo>
                  <a:lnTo>
                    <a:pt x="1429" y="433"/>
                  </a:lnTo>
                  <a:lnTo>
                    <a:pt x="1428" y="445"/>
                  </a:lnTo>
                  <a:lnTo>
                    <a:pt x="1423" y="459"/>
                  </a:lnTo>
                  <a:lnTo>
                    <a:pt x="1410" y="469"/>
                  </a:lnTo>
                  <a:lnTo>
                    <a:pt x="1410" y="464"/>
                  </a:lnTo>
                  <a:lnTo>
                    <a:pt x="1410" y="462"/>
                  </a:lnTo>
                  <a:lnTo>
                    <a:pt x="1411" y="455"/>
                  </a:lnTo>
                  <a:lnTo>
                    <a:pt x="1414" y="444"/>
                  </a:lnTo>
                  <a:lnTo>
                    <a:pt x="1412" y="444"/>
                  </a:lnTo>
                  <a:lnTo>
                    <a:pt x="1410" y="445"/>
                  </a:lnTo>
                  <a:lnTo>
                    <a:pt x="1408" y="445"/>
                  </a:lnTo>
                  <a:lnTo>
                    <a:pt x="1405" y="446"/>
                  </a:lnTo>
                  <a:lnTo>
                    <a:pt x="1401" y="462"/>
                  </a:lnTo>
                  <a:lnTo>
                    <a:pt x="1397" y="473"/>
                  </a:lnTo>
                  <a:lnTo>
                    <a:pt x="1390" y="482"/>
                  </a:lnTo>
                  <a:lnTo>
                    <a:pt x="1376" y="493"/>
                  </a:lnTo>
                  <a:lnTo>
                    <a:pt x="1376" y="493"/>
                  </a:lnTo>
                  <a:lnTo>
                    <a:pt x="1375" y="493"/>
                  </a:lnTo>
                  <a:lnTo>
                    <a:pt x="1375" y="493"/>
                  </a:lnTo>
                  <a:lnTo>
                    <a:pt x="1374" y="492"/>
                  </a:lnTo>
                  <a:lnTo>
                    <a:pt x="1375" y="484"/>
                  </a:lnTo>
                  <a:lnTo>
                    <a:pt x="1378" y="475"/>
                  </a:lnTo>
                  <a:lnTo>
                    <a:pt x="1379" y="467"/>
                  </a:lnTo>
                  <a:lnTo>
                    <a:pt x="1381" y="459"/>
                  </a:lnTo>
                  <a:lnTo>
                    <a:pt x="1372" y="467"/>
                  </a:lnTo>
                  <a:lnTo>
                    <a:pt x="1368" y="481"/>
                  </a:lnTo>
                  <a:lnTo>
                    <a:pt x="1363" y="498"/>
                  </a:lnTo>
                  <a:lnTo>
                    <a:pt x="1349" y="513"/>
                  </a:lnTo>
                  <a:lnTo>
                    <a:pt x="1347" y="506"/>
                  </a:lnTo>
                  <a:lnTo>
                    <a:pt x="1347" y="495"/>
                  </a:lnTo>
                  <a:lnTo>
                    <a:pt x="1349" y="485"/>
                  </a:lnTo>
                  <a:lnTo>
                    <a:pt x="1350" y="480"/>
                  </a:lnTo>
                  <a:lnTo>
                    <a:pt x="1349" y="480"/>
                  </a:lnTo>
                  <a:lnTo>
                    <a:pt x="1347" y="480"/>
                  </a:lnTo>
                  <a:lnTo>
                    <a:pt x="1346" y="481"/>
                  </a:lnTo>
                  <a:lnTo>
                    <a:pt x="1345" y="481"/>
                  </a:lnTo>
                  <a:lnTo>
                    <a:pt x="1339" y="496"/>
                  </a:lnTo>
                  <a:lnTo>
                    <a:pt x="1336" y="510"/>
                  </a:lnTo>
                  <a:lnTo>
                    <a:pt x="1332" y="522"/>
                  </a:lnTo>
                  <a:lnTo>
                    <a:pt x="1316" y="531"/>
                  </a:lnTo>
                  <a:lnTo>
                    <a:pt x="1316" y="527"/>
                  </a:lnTo>
                  <a:lnTo>
                    <a:pt x="1317" y="520"/>
                  </a:lnTo>
                  <a:lnTo>
                    <a:pt x="1318" y="511"/>
                  </a:lnTo>
                  <a:lnTo>
                    <a:pt x="1320" y="503"/>
                  </a:lnTo>
                  <a:lnTo>
                    <a:pt x="1317" y="503"/>
                  </a:lnTo>
                  <a:lnTo>
                    <a:pt x="1316" y="503"/>
                  </a:lnTo>
                  <a:lnTo>
                    <a:pt x="1313" y="503"/>
                  </a:lnTo>
                  <a:lnTo>
                    <a:pt x="1310" y="504"/>
                  </a:lnTo>
                  <a:lnTo>
                    <a:pt x="1309" y="517"/>
                  </a:lnTo>
                  <a:lnTo>
                    <a:pt x="1306" y="529"/>
                  </a:lnTo>
                  <a:lnTo>
                    <a:pt x="1300" y="540"/>
                  </a:lnTo>
                  <a:lnTo>
                    <a:pt x="1288" y="546"/>
                  </a:lnTo>
                  <a:lnTo>
                    <a:pt x="1286" y="545"/>
                  </a:lnTo>
                  <a:lnTo>
                    <a:pt x="1286" y="540"/>
                  </a:lnTo>
                  <a:lnTo>
                    <a:pt x="1288" y="532"/>
                  </a:lnTo>
                  <a:lnTo>
                    <a:pt x="1289" y="518"/>
                  </a:lnTo>
                  <a:lnTo>
                    <a:pt x="1288" y="518"/>
                  </a:lnTo>
                  <a:lnTo>
                    <a:pt x="1286" y="518"/>
                  </a:lnTo>
                  <a:lnTo>
                    <a:pt x="1284" y="520"/>
                  </a:lnTo>
                  <a:lnTo>
                    <a:pt x="1281" y="520"/>
                  </a:lnTo>
                  <a:lnTo>
                    <a:pt x="1280" y="529"/>
                  </a:lnTo>
                  <a:lnTo>
                    <a:pt x="1278" y="538"/>
                  </a:lnTo>
                  <a:lnTo>
                    <a:pt x="1277" y="546"/>
                  </a:lnTo>
                  <a:lnTo>
                    <a:pt x="1275" y="554"/>
                  </a:lnTo>
                  <a:lnTo>
                    <a:pt x="1274" y="556"/>
                  </a:lnTo>
                  <a:lnTo>
                    <a:pt x="1271" y="557"/>
                  </a:lnTo>
                  <a:lnTo>
                    <a:pt x="1270" y="558"/>
                  </a:lnTo>
                  <a:lnTo>
                    <a:pt x="1267" y="560"/>
                  </a:lnTo>
                  <a:lnTo>
                    <a:pt x="1267" y="560"/>
                  </a:lnTo>
                  <a:lnTo>
                    <a:pt x="1266" y="558"/>
                  </a:lnTo>
                  <a:lnTo>
                    <a:pt x="1266" y="558"/>
                  </a:lnTo>
                  <a:lnTo>
                    <a:pt x="1264" y="558"/>
                  </a:lnTo>
                  <a:lnTo>
                    <a:pt x="1266" y="553"/>
                  </a:lnTo>
                  <a:lnTo>
                    <a:pt x="1266" y="546"/>
                  </a:lnTo>
                  <a:lnTo>
                    <a:pt x="1267" y="540"/>
                  </a:lnTo>
                  <a:lnTo>
                    <a:pt x="1267" y="535"/>
                  </a:lnTo>
                  <a:lnTo>
                    <a:pt x="1259" y="539"/>
                  </a:lnTo>
                  <a:lnTo>
                    <a:pt x="1256" y="549"/>
                  </a:lnTo>
                  <a:lnTo>
                    <a:pt x="1253" y="561"/>
                  </a:lnTo>
                  <a:lnTo>
                    <a:pt x="1246" y="574"/>
                  </a:lnTo>
                  <a:lnTo>
                    <a:pt x="1245" y="568"/>
                  </a:lnTo>
                  <a:lnTo>
                    <a:pt x="1245" y="557"/>
                  </a:lnTo>
                  <a:lnTo>
                    <a:pt x="1245" y="547"/>
                  </a:lnTo>
                  <a:lnTo>
                    <a:pt x="1245" y="542"/>
                  </a:lnTo>
                  <a:lnTo>
                    <a:pt x="1241" y="550"/>
                  </a:lnTo>
                  <a:lnTo>
                    <a:pt x="1239" y="561"/>
                  </a:lnTo>
                  <a:lnTo>
                    <a:pt x="1237" y="575"/>
                  </a:lnTo>
                  <a:lnTo>
                    <a:pt x="1233" y="586"/>
                  </a:lnTo>
                  <a:lnTo>
                    <a:pt x="1223" y="572"/>
                  </a:lnTo>
                  <a:lnTo>
                    <a:pt x="1221" y="551"/>
                  </a:lnTo>
                  <a:lnTo>
                    <a:pt x="1221" y="531"/>
                  </a:lnTo>
                  <a:lnTo>
                    <a:pt x="1221" y="514"/>
                  </a:lnTo>
                  <a:lnTo>
                    <a:pt x="1209" y="499"/>
                  </a:lnTo>
                  <a:lnTo>
                    <a:pt x="1191" y="487"/>
                  </a:lnTo>
                  <a:lnTo>
                    <a:pt x="1172" y="477"/>
                  </a:lnTo>
                  <a:lnTo>
                    <a:pt x="1150" y="467"/>
                  </a:lnTo>
                  <a:lnTo>
                    <a:pt x="1127" y="460"/>
                  </a:lnTo>
                  <a:lnTo>
                    <a:pt x="1105" y="453"/>
                  </a:lnTo>
                  <a:lnTo>
                    <a:pt x="1085" y="448"/>
                  </a:lnTo>
                  <a:lnTo>
                    <a:pt x="1065" y="442"/>
                  </a:lnTo>
                  <a:lnTo>
                    <a:pt x="1050" y="438"/>
                  </a:lnTo>
                  <a:lnTo>
                    <a:pt x="1035" y="435"/>
                  </a:lnTo>
                  <a:lnTo>
                    <a:pt x="1020" y="431"/>
                  </a:lnTo>
                  <a:lnTo>
                    <a:pt x="1004" y="428"/>
                  </a:lnTo>
                  <a:lnTo>
                    <a:pt x="989" y="426"/>
                  </a:lnTo>
                  <a:lnTo>
                    <a:pt x="974" y="423"/>
                  </a:lnTo>
                  <a:lnTo>
                    <a:pt x="959" y="419"/>
                  </a:lnTo>
                  <a:lnTo>
                    <a:pt x="944" y="416"/>
                  </a:lnTo>
                  <a:lnTo>
                    <a:pt x="937" y="408"/>
                  </a:lnTo>
                  <a:lnTo>
                    <a:pt x="930" y="399"/>
                  </a:lnTo>
                  <a:lnTo>
                    <a:pt x="924" y="391"/>
                  </a:lnTo>
                  <a:lnTo>
                    <a:pt x="916" y="383"/>
                  </a:lnTo>
                  <a:lnTo>
                    <a:pt x="917" y="380"/>
                  </a:lnTo>
                  <a:lnTo>
                    <a:pt x="919" y="375"/>
                  </a:lnTo>
                  <a:lnTo>
                    <a:pt x="921" y="364"/>
                  </a:lnTo>
                  <a:lnTo>
                    <a:pt x="926" y="343"/>
                  </a:lnTo>
                  <a:lnTo>
                    <a:pt x="950" y="333"/>
                  </a:lnTo>
                  <a:lnTo>
                    <a:pt x="973" y="322"/>
                  </a:lnTo>
                  <a:lnTo>
                    <a:pt x="991" y="310"/>
                  </a:lnTo>
                  <a:lnTo>
                    <a:pt x="1003" y="294"/>
                  </a:lnTo>
                  <a:lnTo>
                    <a:pt x="1010" y="278"/>
                  </a:lnTo>
                  <a:lnTo>
                    <a:pt x="1011" y="258"/>
                  </a:lnTo>
                  <a:lnTo>
                    <a:pt x="1004" y="238"/>
                  </a:lnTo>
                  <a:lnTo>
                    <a:pt x="991" y="214"/>
                  </a:lnTo>
                  <a:lnTo>
                    <a:pt x="985" y="212"/>
                  </a:lnTo>
                  <a:lnTo>
                    <a:pt x="979" y="207"/>
                  </a:lnTo>
                  <a:lnTo>
                    <a:pt x="973" y="205"/>
                  </a:lnTo>
                  <a:lnTo>
                    <a:pt x="967" y="202"/>
                  </a:lnTo>
                  <a:lnTo>
                    <a:pt x="962" y="199"/>
                  </a:lnTo>
                  <a:lnTo>
                    <a:pt x="955" y="196"/>
                  </a:lnTo>
                  <a:lnTo>
                    <a:pt x="949" y="192"/>
                  </a:lnTo>
                  <a:lnTo>
                    <a:pt x="944" y="189"/>
                  </a:lnTo>
                  <a:lnTo>
                    <a:pt x="942" y="174"/>
                  </a:lnTo>
                  <a:lnTo>
                    <a:pt x="941" y="159"/>
                  </a:lnTo>
                  <a:lnTo>
                    <a:pt x="939" y="144"/>
                  </a:lnTo>
                  <a:lnTo>
                    <a:pt x="937" y="130"/>
                  </a:lnTo>
                  <a:lnTo>
                    <a:pt x="932" y="118"/>
                  </a:lnTo>
                  <a:lnTo>
                    <a:pt x="924" y="108"/>
                  </a:lnTo>
                  <a:lnTo>
                    <a:pt x="912" y="102"/>
                  </a:lnTo>
                  <a:lnTo>
                    <a:pt x="895" y="102"/>
                  </a:lnTo>
                  <a:lnTo>
                    <a:pt x="888" y="112"/>
                  </a:lnTo>
                  <a:lnTo>
                    <a:pt x="881" y="122"/>
                  </a:lnTo>
                  <a:lnTo>
                    <a:pt x="873" y="131"/>
                  </a:lnTo>
                  <a:lnTo>
                    <a:pt x="866" y="140"/>
                  </a:lnTo>
                  <a:lnTo>
                    <a:pt x="865" y="140"/>
                  </a:lnTo>
                  <a:lnTo>
                    <a:pt x="865" y="140"/>
                  </a:lnTo>
                  <a:lnTo>
                    <a:pt x="865" y="140"/>
                  </a:lnTo>
                  <a:lnTo>
                    <a:pt x="863" y="140"/>
                  </a:lnTo>
                  <a:lnTo>
                    <a:pt x="856" y="130"/>
                  </a:lnTo>
                  <a:lnTo>
                    <a:pt x="850" y="122"/>
                  </a:lnTo>
                  <a:lnTo>
                    <a:pt x="843" y="115"/>
                  </a:lnTo>
                  <a:lnTo>
                    <a:pt x="830" y="112"/>
                  </a:lnTo>
                  <a:lnTo>
                    <a:pt x="819" y="129"/>
                  </a:lnTo>
                  <a:lnTo>
                    <a:pt x="812" y="147"/>
                  </a:lnTo>
                  <a:lnTo>
                    <a:pt x="808" y="165"/>
                  </a:lnTo>
                  <a:lnTo>
                    <a:pt x="800" y="182"/>
                  </a:lnTo>
                  <a:lnTo>
                    <a:pt x="789" y="187"/>
                  </a:lnTo>
                  <a:lnTo>
                    <a:pt x="778" y="192"/>
                  </a:lnTo>
                  <a:lnTo>
                    <a:pt x="767" y="196"/>
                  </a:lnTo>
                  <a:lnTo>
                    <a:pt x="757" y="202"/>
                  </a:lnTo>
                  <a:lnTo>
                    <a:pt x="747" y="209"/>
                  </a:lnTo>
                  <a:lnTo>
                    <a:pt x="739" y="216"/>
                  </a:lnTo>
                  <a:lnTo>
                    <a:pt x="731" y="225"/>
                  </a:lnTo>
                  <a:lnTo>
                    <a:pt x="722" y="238"/>
                  </a:lnTo>
                  <a:lnTo>
                    <a:pt x="718" y="258"/>
                  </a:lnTo>
                  <a:lnTo>
                    <a:pt x="721" y="276"/>
                  </a:lnTo>
                  <a:lnTo>
                    <a:pt x="729" y="292"/>
                  </a:lnTo>
                  <a:lnTo>
                    <a:pt x="742" y="304"/>
                  </a:lnTo>
                  <a:lnTo>
                    <a:pt x="757" y="315"/>
                  </a:lnTo>
                  <a:lnTo>
                    <a:pt x="773" y="325"/>
                  </a:lnTo>
                  <a:lnTo>
                    <a:pt x="791" y="332"/>
                  </a:lnTo>
                  <a:lnTo>
                    <a:pt x="809" y="339"/>
                  </a:lnTo>
                  <a:lnTo>
                    <a:pt x="812" y="357"/>
                  </a:lnTo>
                  <a:lnTo>
                    <a:pt x="815" y="373"/>
                  </a:lnTo>
                  <a:lnTo>
                    <a:pt x="812" y="390"/>
                  </a:lnTo>
                  <a:lnTo>
                    <a:pt x="801" y="406"/>
                  </a:lnTo>
                  <a:lnTo>
                    <a:pt x="785" y="408"/>
                  </a:lnTo>
                  <a:lnTo>
                    <a:pt x="768" y="410"/>
                  </a:lnTo>
                  <a:lnTo>
                    <a:pt x="751" y="413"/>
                  </a:lnTo>
                  <a:lnTo>
                    <a:pt x="735" y="416"/>
                  </a:lnTo>
                  <a:lnTo>
                    <a:pt x="717" y="420"/>
                  </a:lnTo>
                  <a:lnTo>
                    <a:pt x="700" y="426"/>
                  </a:lnTo>
                  <a:lnTo>
                    <a:pt x="684" y="431"/>
                  </a:lnTo>
                  <a:lnTo>
                    <a:pt x="666" y="437"/>
                  </a:lnTo>
                  <a:lnTo>
                    <a:pt x="649" y="442"/>
                  </a:lnTo>
                  <a:lnTo>
                    <a:pt x="632" y="449"/>
                  </a:lnTo>
                  <a:lnTo>
                    <a:pt x="614" y="456"/>
                  </a:lnTo>
                  <a:lnTo>
                    <a:pt x="598" y="463"/>
                  </a:lnTo>
                  <a:lnTo>
                    <a:pt x="581" y="470"/>
                  </a:lnTo>
                  <a:lnTo>
                    <a:pt x="565" y="477"/>
                  </a:lnTo>
                  <a:lnTo>
                    <a:pt x="549" y="484"/>
                  </a:lnTo>
                  <a:lnTo>
                    <a:pt x="533" y="491"/>
                  </a:lnTo>
                  <a:lnTo>
                    <a:pt x="525" y="498"/>
                  </a:lnTo>
                  <a:lnTo>
                    <a:pt x="518" y="503"/>
                  </a:lnTo>
                  <a:lnTo>
                    <a:pt x="511" y="510"/>
                  </a:lnTo>
                  <a:lnTo>
                    <a:pt x="507" y="516"/>
                  </a:lnTo>
                  <a:lnTo>
                    <a:pt x="504" y="524"/>
                  </a:lnTo>
                  <a:lnTo>
                    <a:pt x="502" y="532"/>
                  </a:lnTo>
                  <a:lnTo>
                    <a:pt x="505" y="542"/>
                  </a:lnTo>
                  <a:lnTo>
                    <a:pt x="511" y="553"/>
                  </a:lnTo>
                  <a:lnTo>
                    <a:pt x="507" y="568"/>
                  </a:lnTo>
                  <a:lnTo>
                    <a:pt x="500" y="583"/>
                  </a:lnTo>
                  <a:lnTo>
                    <a:pt x="496" y="601"/>
                  </a:lnTo>
                  <a:lnTo>
                    <a:pt x="500" y="622"/>
                  </a:lnTo>
                  <a:lnTo>
                    <a:pt x="498" y="627"/>
                  </a:lnTo>
                  <a:lnTo>
                    <a:pt x="497" y="636"/>
                  </a:lnTo>
                  <a:lnTo>
                    <a:pt x="494" y="645"/>
                  </a:lnTo>
                  <a:lnTo>
                    <a:pt x="493" y="655"/>
                  </a:lnTo>
                  <a:lnTo>
                    <a:pt x="480" y="640"/>
                  </a:lnTo>
                  <a:lnTo>
                    <a:pt x="472" y="625"/>
                  </a:lnTo>
                  <a:lnTo>
                    <a:pt x="465" y="609"/>
                  </a:lnTo>
                  <a:lnTo>
                    <a:pt x="457" y="593"/>
                  </a:lnTo>
                  <a:lnTo>
                    <a:pt x="455" y="593"/>
                  </a:lnTo>
                  <a:lnTo>
                    <a:pt x="454" y="594"/>
                  </a:lnTo>
                  <a:lnTo>
                    <a:pt x="453" y="594"/>
                  </a:lnTo>
                  <a:lnTo>
                    <a:pt x="451" y="596"/>
                  </a:lnTo>
                  <a:lnTo>
                    <a:pt x="451" y="601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55" y="622"/>
                  </a:lnTo>
                  <a:lnTo>
                    <a:pt x="443" y="608"/>
                  </a:lnTo>
                  <a:lnTo>
                    <a:pt x="435" y="589"/>
                  </a:lnTo>
                  <a:lnTo>
                    <a:pt x="428" y="569"/>
                  </a:lnTo>
                  <a:lnTo>
                    <a:pt x="419" y="554"/>
                  </a:lnTo>
                  <a:lnTo>
                    <a:pt x="417" y="561"/>
                  </a:lnTo>
                  <a:lnTo>
                    <a:pt x="418" y="571"/>
                  </a:lnTo>
                  <a:lnTo>
                    <a:pt x="422" y="582"/>
                  </a:lnTo>
                  <a:lnTo>
                    <a:pt x="422" y="593"/>
                  </a:lnTo>
                  <a:lnTo>
                    <a:pt x="413" y="585"/>
                  </a:lnTo>
                  <a:lnTo>
                    <a:pt x="407" y="576"/>
                  </a:lnTo>
                  <a:lnTo>
                    <a:pt x="402" y="567"/>
                  </a:lnTo>
                  <a:lnTo>
                    <a:pt x="397" y="556"/>
                  </a:lnTo>
                  <a:lnTo>
                    <a:pt x="393" y="546"/>
                  </a:lnTo>
                  <a:lnTo>
                    <a:pt x="390" y="535"/>
                  </a:lnTo>
                  <a:lnTo>
                    <a:pt x="385" y="525"/>
                  </a:lnTo>
                  <a:lnTo>
                    <a:pt x="378" y="517"/>
                  </a:lnTo>
                  <a:lnTo>
                    <a:pt x="379" y="528"/>
                  </a:lnTo>
                  <a:lnTo>
                    <a:pt x="384" y="539"/>
                  </a:lnTo>
                  <a:lnTo>
                    <a:pt x="388" y="551"/>
                  </a:lnTo>
                  <a:lnTo>
                    <a:pt x="388" y="563"/>
                  </a:lnTo>
                  <a:lnTo>
                    <a:pt x="384" y="558"/>
                  </a:lnTo>
                  <a:lnTo>
                    <a:pt x="379" y="554"/>
                  </a:lnTo>
                  <a:lnTo>
                    <a:pt x="374" y="551"/>
                  </a:lnTo>
                  <a:lnTo>
                    <a:pt x="370" y="547"/>
                  </a:lnTo>
                  <a:lnTo>
                    <a:pt x="367" y="532"/>
                  </a:lnTo>
                  <a:lnTo>
                    <a:pt x="361" y="516"/>
                  </a:lnTo>
                  <a:lnTo>
                    <a:pt x="352" y="502"/>
                  </a:lnTo>
                  <a:lnTo>
                    <a:pt x="341" y="493"/>
                  </a:lnTo>
                  <a:lnTo>
                    <a:pt x="343" y="503"/>
                  </a:lnTo>
                  <a:lnTo>
                    <a:pt x="348" y="513"/>
                  </a:lnTo>
                  <a:lnTo>
                    <a:pt x="352" y="524"/>
                  </a:lnTo>
                  <a:lnTo>
                    <a:pt x="357" y="535"/>
                  </a:lnTo>
                  <a:lnTo>
                    <a:pt x="341" y="521"/>
                  </a:lnTo>
                  <a:lnTo>
                    <a:pt x="331" y="500"/>
                  </a:lnTo>
                  <a:lnTo>
                    <a:pt x="325" y="481"/>
                  </a:lnTo>
                  <a:lnTo>
                    <a:pt x="317" y="469"/>
                  </a:lnTo>
                  <a:lnTo>
                    <a:pt x="316" y="470"/>
                  </a:lnTo>
                  <a:lnTo>
                    <a:pt x="316" y="470"/>
                  </a:lnTo>
                  <a:lnTo>
                    <a:pt x="314" y="471"/>
                  </a:lnTo>
                  <a:lnTo>
                    <a:pt x="313" y="473"/>
                  </a:lnTo>
                  <a:lnTo>
                    <a:pt x="314" y="478"/>
                  </a:lnTo>
                  <a:lnTo>
                    <a:pt x="316" y="484"/>
                  </a:lnTo>
                  <a:lnTo>
                    <a:pt x="316" y="489"/>
                  </a:lnTo>
                  <a:lnTo>
                    <a:pt x="316" y="498"/>
                  </a:lnTo>
                  <a:lnTo>
                    <a:pt x="306" y="482"/>
                  </a:lnTo>
                  <a:lnTo>
                    <a:pt x="299" y="464"/>
                  </a:lnTo>
                  <a:lnTo>
                    <a:pt x="295" y="449"/>
                  </a:lnTo>
                  <a:lnTo>
                    <a:pt x="288" y="440"/>
                  </a:lnTo>
                  <a:lnTo>
                    <a:pt x="288" y="440"/>
                  </a:lnTo>
                  <a:lnTo>
                    <a:pt x="287" y="440"/>
                  </a:lnTo>
                  <a:lnTo>
                    <a:pt x="287" y="441"/>
                  </a:lnTo>
                  <a:lnTo>
                    <a:pt x="285" y="441"/>
                  </a:lnTo>
                  <a:lnTo>
                    <a:pt x="285" y="448"/>
                  </a:lnTo>
                  <a:lnTo>
                    <a:pt x="287" y="455"/>
                  </a:lnTo>
                  <a:lnTo>
                    <a:pt x="288" y="463"/>
                  </a:lnTo>
                  <a:lnTo>
                    <a:pt x="288" y="470"/>
                  </a:lnTo>
                  <a:lnTo>
                    <a:pt x="281" y="460"/>
                  </a:lnTo>
                  <a:lnTo>
                    <a:pt x="274" y="444"/>
                  </a:lnTo>
                  <a:lnTo>
                    <a:pt x="267" y="426"/>
                  </a:lnTo>
                  <a:lnTo>
                    <a:pt x="263" y="413"/>
                  </a:lnTo>
                  <a:lnTo>
                    <a:pt x="262" y="415"/>
                  </a:lnTo>
                  <a:lnTo>
                    <a:pt x="260" y="415"/>
                  </a:lnTo>
                  <a:lnTo>
                    <a:pt x="259" y="415"/>
                  </a:lnTo>
                  <a:lnTo>
                    <a:pt x="258" y="415"/>
                  </a:lnTo>
                  <a:lnTo>
                    <a:pt x="258" y="420"/>
                  </a:lnTo>
                  <a:lnTo>
                    <a:pt x="258" y="426"/>
                  </a:lnTo>
                  <a:lnTo>
                    <a:pt x="259" y="434"/>
                  </a:lnTo>
                  <a:lnTo>
                    <a:pt x="262" y="446"/>
                  </a:lnTo>
                  <a:lnTo>
                    <a:pt x="251" y="435"/>
                  </a:lnTo>
                  <a:lnTo>
                    <a:pt x="244" y="420"/>
                  </a:lnTo>
                  <a:lnTo>
                    <a:pt x="237" y="404"/>
                  </a:lnTo>
                  <a:lnTo>
                    <a:pt x="233" y="390"/>
                  </a:lnTo>
                  <a:lnTo>
                    <a:pt x="231" y="388"/>
                  </a:lnTo>
                  <a:lnTo>
                    <a:pt x="230" y="388"/>
                  </a:lnTo>
                  <a:lnTo>
                    <a:pt x="230" y="388"/>
                  </a:lnTo>
                  <a:lnTo>
                    <a:pt x="229" y="390"/>
                  </a:lnTo>
                  <a:lnTo>
                    <a:pt x="229" y="397"/>
                  </a:lnTo>
                  <a:lnTo>
                    <a:pt x="229" y="402"/>
                  </a:lnTo>
                  <a:lnTo>
                    <a:pt x="227" y="409"/>
                  </a:lnTo>
                  <a:lnTo>
                    <a:pt x="227" y="415"/>
                  </a:lnTo>
                  <a:lnTo>
                    <a:pt x="216" y="402"/>
                  </a:lnTo>
                  <a:lnTo>
                    <a:pt x="209" y="387"/>
                  </a:lnTo>
                  <a:lnTo>
                    <a:pt x="205" y="372"/>
                  </a:lnTo>
                  <a:lnTo>
                    <a:pt x="200" y="357"/>
                  </a:lnTo>
                  <a:lnTo>
                    <a:pt x="198" y="357"/>
                  </a:lnTo>
                  <a:lnTo>
                    <a:pt x="197" y="357"/>
                  </a:lnTo>
                  <a:lnTo>
                    <a:pt x="195" y="357"/>
                  </a:lnTo>
                  <a:lnTo>
                    <a:pt x="194" y="357"/>
                  </a:lnTo>
                  <a:lnTo>
                    <a:pt x="197" y="365"/>
                  </a:lnTo>
                  <a:lnTo>
                    <a:pt x="198" y="373"/>
                  </a:lnTo>
                  <a:lnTo>
                    <a:pt x="201" y="381"/>
                  </a:lnTo>
                  <a:lnTo>
                    <a:pt x="202" y="390"/>
                  </a:lnTo>
                  <a:lnTo>
                    <a:pt x="201" y="390"/>
                  </a:lnTo>
                  <a:lnTo>
                    <a:pt x="198" y="388"/>
                  </a:lnTo>
                  <a:lnTo>
                    <a:pt x="197" y="388"/>
                  </a:lnTo>
                  <a:lnTo>
                    <a:pt x="194" y="388"/>
                  </a:lnTo>
                  <a:lnTo>
                    <a:pt x="191" y="383"/>
                  </a:lnTo>
                  <a:lnTo>
                    <a:pt x="189" y="376"/>
                  </a:lnTo>
                  <a:lnTo>
                    <a:pt x="183" y="361"/>
                  </a:lnTo>
                  <a:lnTo>
                    <a:pt x="173" y="334"/>
                  </a:lnTo>
                  <a:lnTo>
                    <a:pt x="172" y="334"/>
                  </a:lnTo>
                  <a:lnTo>
                    <a:pt x="171" y="334"/>
                  </a:lnTo>
                  <a:lnTo>
                    <a:pt x="169" y="334"/>
                  </a:lnTo>
                  <a:lnTo>
                    <a:pt x="168" y="336"/>
                  </a:lnTo>
                  <a:lnTo>
                    <a:pt x="169" y="343"/>
                  </a:lnTo>
                  <a:lnTo>
                    <a:pt x="171" y="350"/>
                  </a:lnTo>
                  <a:lnTo>
                    <a:pt x="172" y="357"/>
                  </a:lnTo>
                  <a:lnTo>
                    <a:pt x="173" y="365"/>
                  </a:lnTo>
                  <a:lnTo>
                    <a:pt x="164" y="355"/>
                  </a:lnTo>
                  <a:lnTo>
                    <a:pt x="157" y="340"/>
                  </a:lnTo>
                  <a:lnTo>
                    <a:pt x="151" y="325"/>
                  </a:lnTo>
                  <a:lnTo>
                    <a:pt x="148" y="311"/>
                  </a:lnTo>
                  <a:lnTo>
                    <a:pt x="147" y="311"/>
                  </a:lnTo>
                  <a:lnTo>
                    <a:pt x="146" y="310"/>
                  </a:lnTo>
                  <a:lnTo>
                    <a:pt x="143" y="310"/>
                  </a:lnTo>
                  <a:lnTo>
                    <a:pt x="142" y="310"/>
                  </a:lnTo>
                  <a:lnTo>
                    <a:pt x="143" y="317"/>
                  </a:lnTo>
                  <a:lnTo>
                    <a:pt x="144" y="326"/>
                  </a:lnTo>
                  <a:lnTo>
                    <a:pt x="147" y="334"/>
                  </a:lnTo>
                  <a:lnTo>
                    <a:pt x="147" y="341"/>
                  </a:lnTo>
                  <a:lnTo>
                    <a:pt x="137" y="330"/>
                  </a:lnTo>
                  <a:lnTo>
                    <a:pt x="132" y="318"/>
                  </a:lnTo>
                  <a:lnTo>
                    <a:pt x="126" y="304"/>
                  </a:lnTo>
                  <a:lnTo>
                    <a:pt x="124" y="290"/>
                  </a:lnTo>
                  <a:lnTo>
                    <a:pt x="122" y="290"/>
                  </a:lnTo>
                  <a:lnTo>
                    <a:pt x="121" y="289"/>
                  </a:lnTo>
                  <a:lnTo>
                    <a:pt x="118" y="289"/>
                  </a:lnTo>
                  <a:lnTo>
                    <a:pt x="117" y="289"/>
                  </a:lnTo>
                  <a:lnTo>
                    <a:pt x="119" y="299"/>
                  </a:lnTo>
                  <a:lnTo>
                    <a:pt x="121" y="304"/>
                  </a:lnTo>
                  <a:lnTo>
                    <a:pt x="121" y="310"/>
                  </a:lnTo>
                  <a:lnTo>
                    <a:pt x="121" y="317"/>
                  </a:lnTo>
                  <a:lnTo>
                    <a:pt x="111" y="308"/>
                  </a:lnTo>
                  <a:lnTo>
                    <a:pt x="104" y="293"/>
                  </a:lnTo>
                  <a:lnTo>
                    <a:pt x="101" y="276"/>
                  </a:lnTo>
                  <a:lnTo>
                    <a:pt x="99" y="264"/>
                  </a:lnTo>
                  <a:lnTo>
                    <a:pt x="97" y="264"/>
                  </a:lnTo>
                  <a:lnTo>
                    <a:pt x="96" y="263"/>
                  </a:lnTo>
                  <a:lnTo>
                    <a:pt x="93" y="263"/>
                  </a:lnTo>
                  <a:lnTo>
                    <a:pt x="92" y="263"/>
                  </a:lnTo>
                  <a:lnTo>
                    <a:pt x="92" y="270"/>
                  </a:lnTo>
                  <a:lnTo>
                    <a:pt x="93" y="276"/>
                  </a:lnTo>
                  <a:lnTo>
                    <a:pt x="93" y="285"/>
                  </a:lnTo>
                  <a:lnTo>
                    <a:pt x="93" y="292"/>
                  </a:lnTo>
                  <a:lnTo>
                    <a:pt x="85" y="278"/>
                  </a:lnTo>
                  <a:lnTo>
                    <a:pt x="78" y="260"/>
                  </a:lnTo>
                  <a:lnTo>
                    <a:pt x="74" y="243"/>
                  </a:lnTo>
                  <a:lnTo>
                    <a:pt x="70" y="229"/>
                  </a:lnTo>
                  <a:lnTo>
                    <a:pt x="68" y="229"/>
                  </a:lnTo>
                  <a:lnTo>
                    <a:pt x="67" y="229"/>
                  </a:lnTo>
                  <a:lnTo>
                    <a:pt x="64" y="229"/>
                  </a:lnTo>
                  <a:lnTo>
                    <a:pt x="63" y="229"/>
                  </a:lnTo>
                  <a:lnTo>
                    <a:pt x="65" y="239"/>
                  </a:lnTo>
                  <a:lnTo>
                    <a:pt x="68" y="247"/>
                  </a:lnTo>
                  <a:lnTo>
                    <a:pt x="70" y="258"/>
                  </a:lnTo>
                  <a:lnTo>
                    <a:pt x="70" y="270"/>
                  </a:lnTo>
                  <a:lnTo>
                    <a:pt x="59" y="253"/>
                  </a:lnTo>
                  <a:lnTo>
                    <a:pt x="52" y="236"/>
                  </a:lnTo>
                  <a:lnTo>
                    <a:pt x="45" y="221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5" y="206"/>
                  </a:lnTo>
                  <a:lnTo>
                    <a:pt x="35" y="206"/>
                  </a:lnTo>
                  <a:lnTo>
                    <a:pt x="34" y="207"/>
                  </a:lnTo>
                  <a:lnTo>
                    <a:pt x="35" y="214"/>
                  </a:lnTo>
                  <a:lnTo>
                    <a:pt x="38" y="223"/>
                  </a:lnTo>
                  <a:lnTo>
                    <a:pt x="39" y="231"/>
                  </a:lnTo>
                  <a:lnTo>
                    <a:pt x="41" y="236"/>
                  </a:lnTo>
                  <a:lnTo>
                    <a:pt x="32" y="228"/>
                  </a:lnTo>
                  <a:lnTo>
                    <a:pt x="25" y="214"/>
                  </a:lnTo>
                  <a:lnTo>
                    <a:pt x="18" y="200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3" y="189"/>
                  </a:lnTo>
                  <a:lnTo>
                    <a:pt x="12" y="189"/>
                  </a:lnTo>
                  <a:lnTo>
                    <a:pt x="10" y="189"/>
                  </a:lnTo>
                  <a:lnTo>
                    <a:pt x="12" y="196"/>
                  </a:lnTo>
                  <a:lnTo>
                    <a:pt x="13" y="200"/>
                  </a:lnTo>
                  <a:lnTo>
                    <a:pt x="13" y="205"/>
                  </a:lnTo>
                  <a:lnTo>
                    <a:pt x="13" y="207"/>
                  </a:lnTo>
                  <a:lnTo>
                    <a:pt x="10" y="205"/>
                  </a:lnTo>
                  <a:lnTo>
                    <a:pt x="7" y="202"/>
                  </a:lnTo>
                  <a:lnTo>
                    <a:pt x="3" y="200"/>
                  </a:lnTo>
                  <a:lnTo>
                    <a:pt x="0" y="198"/>
                  </a:lnTo>
                  <a:lnTo>
                    <a:pt x="0" y="163"/>
                  </a:lnTo>
                  <a:lnTo>
                    <a:pt x="0" y="129"/>
                  </a:lnTo>
                  <a:lnTo>
                    <a:pt x="0" y="9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4" name="Freeform 80"/>
            <p:cNvSpPr>
              <a:spLocks/>
            </p:cNvSpPr>
            <p:nvPr/>
          </p:nvSpPr>
          <p:spPr bwMode="auto">
            <a:xfrm>
              <a:off x="4552" y="2688"/>
              <a:ext cx="196" cy="122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" y="60"/>
                </a:cxn>
                <a:cxn ang="0">
                  <a:pos x="5" y="50"/>
                </a:cxn>
                <a:cxn ang="0">
                  <a:pos x="10" y="43"/>
                </a:cxn>
                <a:cxn ang="0">
                  <a:pos x="16" y="36"/>
                </a:cxn>
                <a:cxn ang="0">
                  <a:pos x="40" y="31"/>
                </a:cxn>
                <a:cxn ang="0">
                  <a:pos x="63" y="27"/>
                </a:cxn>
                <a:cxn ang="0">
                  <a:pos x="87" y="24"/>
                </a:cxn>
                <a:cxn ang="0">
                  <a:pos x="110" y="20"/>
                </a:cxn>
                <a:cxn ang="0">
                  <a:pos x="134" y="17"/>
                </a:cxn>
                <a:cxn ang="0">
                  <a:pos x="157" y="14"/>
                </a:cxn>
                <a:cxn ang="0">
                  <a:pos x="181" y="11"/>
                </a:cxn>
                <a:cxn ang="0">
                  <a:pos x="204" y="10"/>
                </a:cxn>
                <a:cxn ang="0">
                  <a:pos x="228" y="9"/>
                </a:cxn>
                <a:cxn ang="0">
                  <a:pos x="252" y="7"/>
                </a:cxn>
                <a:cxn ang="0">
                  <a:pos x="276" y="6"/>
                </a:cxn>
                <a:cxn ang="0">
                  <a:pos x="299" y="4"/>
                </a:cxn>
                <a:cxn ang="0">
                  <a:pos x="322" y="3"/>
                </a:cxn>
                <a:cxn ang="0">
                  <a:pos x="346" y="2"/>
                </a:cxn>
                <a:cxn ang="0">
                  <a:pos x="369" y="2"/>
                </a:cxn>
                <a:cxn ang="0">
                  <a:pos x="391" y="0"/>
                </a:cxn>
                <a:cxn ang="0">
                  <a:pos x="390" y="60"/>
                </a:cxn>
                <a:cxn ang="0">
                  <a:pos x="388" y="122"/>
                </a:cxn>
                <a:cxn ang="0">
                  <a:pos x="386" y="183"/>
                </a:cxn>
                <a:cxn ang="0">
                  <a:pos x="380" y="245"/>
                </a:cxn>
                <a:cxn ang="0">
                  <a:pos x="365" y="243"/>
                </a:cxn>
                <a:cxn ang="0">
                  <a:pos x="351" y="242"/>
                </a:cxn>
                <a:cxn ang="0">
                  <a:pos x="336" y="241"/>
                </a:cxn>
                <a:cxn ang="0">
                  <a:pos x="321" y="238"/>
                </a:cxn>
                <a:cxn ang="0">
                  <a:pos x="305" y="235"/>
                </a:cxn>
                <a:cxn ang="0">
                  <a:pos x="290" y="232"/>
                </a:cxn>
                <a:cxn ang="0">
                  <a:pos x="275" y="230"/>
                </a:cxn>
                <a:cxn ang="0">
                  <a:pos x="260" y="227"/>
                </a:cxn>
                <a:cxn ang="0">
                  <a:pos x="245" y="224"/>
                </a:cxn>
                <a:cxn ang="0">
                  <a:pos x="228" y="220"/>
                </a:cxn>
                <a:cxn ang="0">
                  <a:pos x="213" y="217"/>
                </a:cxn>
                <a:cxn ang="0">
                  <a:pos x="198" y="213"/>
                </a:cxn>
                <a:cxn ang="0">
                  <a:pos x="182" y="210"/>
                </a:cxn>
                <a:cxn ang="0">
                  <a:pos x="167" y="206"/>
                </a:cxn>
                <a:cxn ang="0">
                  <a:pos x="152" y="203"/>
                </a:cxn>
                <a:cxn ang="0">
                  <a:pos x="137" y="201"/>
                </a:cxn>
                <a:cxn ang="0">
                  <a:pos x="97" y="191"/>
                </a:cxn>
                <a:cxn ang="0">
                  <a:pos x="66" y="184"/>
                </a:cxn>
                <a:cxn ang="0">
                  <a:pos x="44" y="180"/>
                </a:cxn>
                <a:cxn ang="0">
                  <a:pos x="30" y="176"/>
                </a:cxn>
                <a:cxn ang="0">
                  <a:pos x="21" y="174"/>
                </a:cxn>
                <a:cxn ang="0">
                  <a:pos x="15" y="172"/>
                </a:cxn>
                <a:cxn ang="0">
                  <a:pos x="12" y="172"/>
                </a:cxn>
                <a:cxn ang="0">
                  <a:pos x="11" y="170"/>
                </a:cxn>
                <a:cxn ang="0">
                  <a:pos x="7" y="145"/>
                </a:cxn>
                <a:cxn ang="0">
                  <a:pos x="4" y="120"/>
                </a:cxn>
                <a:cxn ang="0">
                  <a:pos x="1" y="96"/>
                </a:cxn>
                <a:cxn ang="0">
                  <a:pos x="0" y="71"/>
                </a:cxn>
              </a:cxnLst>
              <a:rect l="0" t="0" r="r" b="b"/>
              <a:pathLst>
                <a:path w="391" h="245">
                  <a:moveTo>
                    <a:pt x="0" y="71"/>
                  </a:moveTo>
                  <a:lnTo>
                    <a:pt x="3" y="60"/>
                  </a:lnTo>
                  <a:lnTo>
                    <a:pt x="5" y="50"/>
                  </a:lnTo>
                  <a:lnTo>
                    <a:pt x="10" y="43"/>
                  </a:lnTo>
                  <a:lnTo>
                    <a:pt x="16" y="36"/>
                  </a:lnTo>
                  <a:lnTo>
                    <a:pt x="40" y="31"/>
                  </a:lnTo>
                  <a:lnTo>
                    <a:pt x="63" y="27"/>
                  </a:lnTo>
                  <a:lnTo>
                    <a:pt x="87" y="24"/>
                  </a:lnTo>
                  <a:lnTo>
                    <a:pt x="110" y="20"/>
                  </a:lnTo>
                  <a:lnTo>
                    <a:pt x="134" y="17"/>
                  </a:lnTo>
                  <a:lnTo>
                    <a:pt x="157" y="14"/>
                  </a:lnTo>
                  <a:lnTo>
                    <a:pt x="181" y="11"/>
                  </a:lnTo>
                  <a:lnTo>
                    <a:pt x="204" y="10"/>
                  </a:lnTo>
                  <a:lnTo>
                    <a:pt x="228" y="9"/>
                  </a:lnTo>
                  <a:lnTo>
                    <a:pt x="252" y="7"/>
                  </a:lnTo>
                  <a:lnTo>
                    <a:pt x="276" y="6"/>
                  </a:lnTo>
                  <a:lnTo>
                    <a:pt x="299" y="4"/>
                  </a:lnTo>
                  <a:lnTo>
                    <a:pt x="322" y="3"/>
                  </a:lnTo>
                  <a:lnTo>
                    <a:pt x="346" y="2"/>
                  </a:lnTo>
                  <a:lnTo>
                    <a:pt x="369" y="2"/>
                  </a:lnTo>
                  <a:lnTo>
                    <a:pt x="391" y="0"/>
                  </a:lnTo>
                  <a:lnTo>
                    <a:pt x="390" y="60"/>
                  </a:lnTo>
                  <a:lnTo>
                    <a:pt x="388" y="122"/>
                  </a:lnTo>
                  <a:lnTo>
                    <a:pt x="386" y="183"/>
                  </a:lnTo>
                  <a:lnTo>
                    <a:pt x="380" y="245"/>
                  </a:lnTo>
                  <a:lnTo>
                    <a:pt x="365" y="243"/>
                  </a:lnTo>
                  <a:lnTo>
                    <a:pt x="351" y="242"/>
                  </a:lnTo>
                  <a:lnTo>
                    <a:pt x="336" y="241"/>
                  </a:lnTo>
                  <a:lnTo>
                    <a:pt x="321" y="238"/>
                  </a:lnTo>
                  <a:lnTo>
                    <a:pt x="305" y="235"/>
                  </a:lnTo>
                  <a:lnTo>
                    <a:pt x="290" y="232"/>
                  </a:lnTo>
                  <a:lnTo>
                    <a:pt x="275" y="230"/>
                  </a:lnTo>
                  <a:lnTo>
                    <a:pt x="260" y="227"/>
                  </a:lnTo>
                  <a:lnTo>
                    <a:pt x="245" y="224"/>
                  </a:lnTo>
                  <a:lnTo>
                    <a:pt x="228" y="220"/>
                  </a:lnTo>
                  <a:lnTo>
                    <a:pt x="213" y="217"/>
                  </a:lnTo>
                  <a:lnTo>
                    <a:pt x="198" y="213"/>
                  </a:lnTo>
                  <a:lnTo>
                    <a:pt x="182" y="210"/>
                  </a:lnTo>
                  <a:lnTo>
                    <a:pt x="167" y="206"/>
                  </a:lnTo>
                  <a:lnTo>
                    <a:pt x="152" y="203"/>
                  </a:lnTo>
                  <a:lnTo>
                    <a:pt x="137" y="201"/>
                  </a:lnTo>
                  <a:lnTo>
                    <a:pt x="97" y="191"/>
                  </a:lnTo>
                  <a:lnTo>
                    <a:pt x="66" y="184"/>
                  </a:lnTo>
                  <a:lnTo>
                    <a:pt x="44" y="180"/>
                  </a:lnTo>
                  <a:lnTo>
                    <a:pt x="30" y="176"/>
                  </a:lnTo>
                  <a:lnTo>
                    <a:pt x="21" y="174"/>
                  </a:lnTo>
                  <a:lnTo>
                    <a:pt x="15" y="172"/>
                  </a:lnTo>
                  <a:lnTo>
                    <a:pt x="12" y="172"/>
                  </a:lnTo>
                  <a:lnTo>
                    <a:pt x="11" y="170"/>
                  </a:lnTo>
                  <a:lnTo>
                    <a:pt x="7" y="145"/>
                  </a:lnTo>
                  <a:lnTo>
                    <a:pt x="4" y="120"/>
                  </a:lnTo>
                  <a:lnTo>
                    <a:pt x="1" y="9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5" name="Freeform 81"/>
            <p:cNvSpPr>
              <a:spLocks/>
            </p:cNvSpPr>
            <p:nvPr/>
          </p:nvSpPr>
          <p:spPr bwMode="auto">
            <a:xfrm>
              <a:off x="4562" y="2703"/>
              <a:ext cx="170" cy="77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16" y="62"/>
                </a:cxn>
                <a:cxn ang="0">
                  <a:pos x="34" y="54"/>
                </a:cxn>
                <a:cxn ang="0">
                  <a:pos x="51" y="46"/>
                </a:cxn>
                <a:cxn ang="0">
                  <a:pos x="67" y="36"/>
                </a:cxn>
                <a:cxn ang="0">
                  <a:pos x="84" y="28"/>
                </a:cxn>
                <a:cxn ang="0">
                  <a:pos x="101" y="18"/>
                </a:cxn>
                <a:cxn ang="0">
                  <a:pos x="116" y="10"/>
                </a:cxn>
                <a:cxn ang="0">
                  <a:pos x="132" y="0"/>
                </a:cxn>
                <a:cxn ang="0">
                  <a:pos x="134" y="0"/>
                </a:cxn>
                <a:cxn ang="0">
                  <a:pos x="136" y="0"/>
                </a:cxn>
                <a:cxn ang="0">
                  <a:pos x="138" y="0"/>
                </a:cxn>
                <a:cxn ang="0">
                  <a:pos x="139" y="0"/>
                </a:cxn>
                <a:cxn ang="0">
                  <a:pos x="141" y="11"/>
                </a:cxn>
                <a:cxn ang="0">
                  <a:pos x="136" y="22"/>
                </a:cxn>
                <a:cxn ang="0">
                  <a:pos x="132" y="35"/>
                </a:cxn>
                <a:cxn ang="0">
                  <a:pos x="131" y="46"/>
                </a:cxn>
                <a:cxn ang="0">
                  <a:pos x="154" y="43"/>
                </a:cxn>
                <a:cxn ang="0">
                  <a:pos x="179" y="40"/>
                </a:cxn>
                <a:cxn ang="0">
                  <a:pos x="203" y="38"/>
                </a:cxn>
                <a:cxn ang="0">
                  <a:pos x="228" y="35"/>
                </a:cxn>
                <a:cxn ang="0">
                  <a:pos x="251" y="32"/>
                </a:cxn>
                <a:cxn ang="0">
                  <a:pos x="275" y="29"/>
                </a:cxn>
                <a:cxn ang="0">
                  <a:pos x="300" y="27"/>
                </a:cxn>
                <a:cxn ang="0">
                  <a:pos x="323" y="24"/>
                </a:cxn>
                <a:cxn ang="0">
                  <a:pos x="336" y="45"/>
                </a:cxn>
                <a:cxn ang="0">
                  <a:pos x="338" y="80"/>
                </a:cxn>
                <a:cxn ang="0">
                  <a:pos x="337" y="119"/>
                </a:cxn>
                <a:cxn ang="0">
                  <a:pos x="336" y="150"/>
                </a:cxn>
                <a:cxn ang="0">
                  <a:pos x="312" y="148"/>
                </a:cxn>
                <a:cxn ang="0">
                  <a:pos x="286" y="145"/>
                </a:cxn>
                <a:cxn ang="0">
                  <a:pos x="260" y="143"/>
                </a:cxn>
                <a:cxn ang="0">
                  <a:pos x="232" y="137"/>
                </a:cxn>
                <a:cxn ang="0">
                  <a:pos x="204" y="132"/>
                </a:cxn>
                <a:cxn ang="0">
                  <a:pos x="178" y="126"/>
                </a:cxn>
                <a:cxn ang="0">
                  <a:pos x="150" y="121"/>
                </a:cxn>
                <a:cxn ang="0">
                  <a:pos x="125" y="116"/>
                </a:cxn>
                <a:cxn ang="0">
                  <a:pos x="130" y="134"/>
                </a:cxn>
                <a:cxn ang="0">
                  <a:pos x="132" y="145"/>
                </a:cxn>
                <a:cxn ang="0">
                  <a:pos x="134" y="151"/>
                </a:cxn>
                <a:cxn ang="0">
                  <a:pos x="134" y="155"/>
                </a:cxn>
                <a:cxn ang="0">
                  <a:pos x="125" y="154"/>
                </a:cxn>
                <a:cxn ang="0">
                  <a:pos x="110" y="147"/>
                </a:cxn>
                <a:cxn ang="0">
                  <a:pos x="91" y="136"/>
                </a:cxn>
                <a:cxn ang="0">
                  <a:pos x="69" y="123"/>
                </a:cxn>
                <a:cxn ang="0">
                  <a:pos x="45" y="109"/>
                </a:cxn>
                <a:cxn ang="0">
                  <a:pos x="24" y="97"/>
                </a:cxn>
                <a:cxn ang="0">
                  <a:pos x="9" y="86"/>
                </a:cxn>
                <a:cxn ang="0">
                  <a:pos x="0" y="80"/>
                </a:cxn>
                <a:cxn ang="0">
                  <a:pos x="0" y="78"/>
                </a:cxn>
                <a:cxn ang="0">
                  <a:pos x="0" y="76"/>
                </a:cxn>
                <a:cxn ang="0">
                  <a:pos x="0" y="74"/>
                </a:cxn>
                <a:cxn ang="0">
                  <a:pos x="0" y="71"/>
                </a:cxn>
              </a:cxnLst>
              <a:rect l="0" t="0" r="r" b="b"/>
              <a:pathLst>
                <a:path w="338" h="155">
                  <a:moveTo>
                    <a:pt x="0" y="71"/>
                  </a:moveTo>
                  <a:lnTo>
                    <a:pt x="16" y="62"/>
                  </a:lnTo>
                  <a:lnTo>
                    <a:pt x="34" y="54"/>
                  </a:lnTo>
                  <a:lnTo>
                    <a:pt x="51" y="46"/>
                  </a:lnTo>
                  <a:lnTo>
                    <a:pt x="67" y="36"/>
                  </a:lnTo>
                  <a:lnTo>
                    <a:pt x="84" y="28"/>
                  </a:lnTo>
                  <a:lnTo>
                    <a:pt x="101" y="18"/>
                  </a:lnTo>
                  <a:lnTo>
                    <a:pt x="116" y="1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41" y="11"/>
                  </a:lnTo>
                  <a:lnTo>
                    <a:pt x="136" y="22"/>
                  </a:lnTo>
                  <a:lnTo>
                    <a:pt x="132" y="35"/>
                  </a:lnTo>
                  <a:lnTo>
                    <a:pt x="131" y="46"/>
                  </a:lnTo>
                  <a:lnTo>
                    <a:pt x="154" y="43"/>
                  </a:lnTo>
                  <a:lnTo>
                    <a:pt x="179" y="40"/>
                  </a:lnTo>
                  <a:lnTo>
                    <a:pt x="203" y="38"/>
                  </a:lnTo>
                  <a:lnTo>
                    <a:pt x="228" y="35"/>
                  </a:lnTo>
                  <a:lnTo>
                    <a:pt x="251" y="32"/>
                  </a:lnTo>
                  <a:lnTo>
                    <a:pt x="275" y="29"/>
                  </a:lnTo>
                  <a:lnTo>
                    <a:pt x="300" y="27"/>
                  </a:lnTo>
                  <a:lnTo>
                    <a:pt x="323" y="24"/>
                  </a:lnTo>
                  <a:lnTo>
                    <a:pt x="336" y="45"/>
                  </a:lnTo>
                  <a:lnTo>
                    <a:pt x="338" y="80"/>
                  </a:lnTo>
                  <a:lnTo>
                    <a:pt x="337" y="119"/>
                  </a:lnTo>
                  <a:lnTo>
                    <a:pt x="336" y="150"/>
                  </a:lnTo>
                  <a:lnTo>
                    <a:pt x="312" y="148"/>
                  </a:lnTo>
                  <a:lnTo>
                    <a:pt x="286" y="145"/>
                  </a:lnTo>
                  <a:lnTo>
                    <a:pt x="260" y="143"/>
                  </a:lnTo>
                  <a:lnTo>
                    <a:pt x="232" y="137"/>
                  </a:lnTo>
                  <a:lnTo>
                    <a:pt x="204" y="132"/>
                  </a:lnTo>
                  <a:lnTo>
                    <a:pt x="178" y="126"/>
                  </a:lnTo>
                  <a:lnTo>
                    <a:pt x="150" y="121"/>
                  </a:lnTo>
                  <a:lnTo>
                    <a:pt x="125" y="116"/>
                  </a:lnTo>
                  <a:lnTo>
                    <a:pt x="130" y="134"/>
                  </a:lnTo>
                  <a:lnTo>
                    <a:pt x="132" y="145"/>
                  </a:lnTo>
                  <a:lnTo>
                    <a:pt x="134" y="151"/>
                  </a:lnTo>
                  <a:lnTo>
                    <a:pt x="134" y="155"/>
                  </a:lnTo>
                  <a:lnTo>
                    <a:pt x="125" y="154"/>
                  </a:lnTo>
                  <a:lnTo>
                    <a:pt x="110" y="147"/>
                  </a:lnTo>
                  <a:lnTo>
                    <a:pt x="91" y="136"/>
                  </a:lnTo>
                  <a:lnTo>
                    <a:pt x="69" y="123"/>
                  </a:lnTo>
                  <a:lnTo>
                    <a:pt x="45" y="109"/>
                  </a:lnTo>
                  <a:lnTo>
                    <a:pt x="24" y="97"/>
                  </a:lnTo>
                  <a:lnTo>
                    <a:pt x="9" y="86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6" name="Freeform 82"/>
            <p:cNvSpPr>
              <a:spLocks/>
            </p:cNvSpPr>
            <p:nvPr/>
          </p:nvSpPr>
          <p:spPr bwMode="auto">
            <a:xfrm>
              <a:off x="4573" y="2716"/>
              <a:ext cx="150" cy="5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42"/>
                </a:cxn>
                <a:cxn ang="0">
                  <a:pos x="20" y="35"/>
                </a:cxn>
                <a:cxn ang="0">
                  <a:pos x="36" y="27"/>
                </a:cxn>
                <a:cxn ang="0">
                  <a:pos x="52" y="19"/>
                </a:cxn>
                <a:cxn ang="0">
                  <a:pos x="67" y="11"/>
                </a:cxn>
                <a:cxn ang="0">
                  <a:pos x="83" y="5"/>
                </a:cxn>
                <a:cxn ang="0">
                  <a:pos x="94" y="1"/>
                </a:cxn>
                <a:cxn ang="0">
                  <a:pos x="99" y="0"/>
                </a:cxn>
                <a:cxn ang="0">
                  <a:pos x="92" y="15"/>
                </a:cxn>
                <a:cxn ang="0">
                  <a:pos x="88" y="23"/>
                </a:cxn>
                <a:cxn ang="0">
                  <a:pos x="87" y="27"/>
                </a:cxn>
                <a:cxn ang="0">
                  <a:pos x="87" y="30"/>
                </a:cxn>
                <a:cxn ang="0">
                  <a:pos x="94" y="33"/>
                </a:cxn>
                <a:cxn ang="0">
                  <a:pos x="106" y="33"/>
                </a:cxn>
                <a:cxn ang="0">
                  <a:pos x="117" y="33"/>
                </a:cxn>
                <a:cxn ang="0">
                  <a:pos x="124" y="31"/>
                </a:cxn>
                <a:cxn ang="0">
                  <a:pos x="159" y="27"/>
                </a:cxn>
                <a:cxn ang="0">
                  <a:pos x="185" y="23"/>
                </a:cxn>
                <a:cxn ang="0">
                  <a:pos x="206" y="20"/>
                </a:cxn>
                <a:cxn ang="0">
                  <a:pos x="222" y="19"/>
                </a:cxn>
                <a:cxn ang="0">
                  <a:pos x="239" y="16"/>
                </a:cxn>
                <a:cxn ang="0">
                  <a:pos x="256" y="15"/>
                </a:cxn>
                <a:cxn ang="0">
                  <a:pos x="275" y="13"/>
                </a:cxn>
                <a:cxn ang="0">
                  <a:pos x="300" y="11"/>
                </a:cxn>
                <a:cxn ang="0">
                  <a:pos x="300" y="35"/>
                </a:cxn>
                <a:cxn ang="0">
                  <a:pos x="300" y="60"/>
                </a:cxn>
                <a:cxn ang="0">
                  <a:pos x="300" y="85"/>
                </a:cxn>
                <a:cxn ang="0">
                  <a:pos x="300" y="111"/>
                </a:cxn>
                <a:cxn ang="0">
                  <a:pos x="291" y="110"/>
                </a:cxn>
                <a:cxn ang="0">
                  <a:pos x="282" y="109"/>
                </a:cxn>
                <a:cxn ang="0">
                  <a:pos x="272" y="107"/>
                </a:cxn>
                <a:cxn ang="0">
                  <a:pos x="262" y="106"/>
                </a:cxn>
                <a:cxn ang="0">
                  <a:pos x="251" y="103"/>
                </a:cxn>
                <a:cxn ang="0">
                  <a:pos x="242" y="100"/>
                </a:cxn>
                <a:cxn ang="0">
                  <a:pos x="232" y="99"/>
                </a:cxn>
                <a:cxn ang="0">
                  <a:pos x="222" y="96"/>
                </a:cxn>
                <a:cxn ang="0">
                  <a:pos x="209" y="94"/>
                </a:cxn>
                <a:cxn ang="0">
                  <a:pos x="192" y="89"/>
                </a:cxn>
                <a:cxn ang="0">
                  <a:pos x="174" y="85"/>
                </a:cxn>
                <a:cxn ang="0">
                  <a:pos x="156" y="81"/>
                </a:cxn>
                <a:cxn ang="0">
                  <a:pos x="137" y="78"/>
                </a:cxn>
                <a:cxn ang="0">
                  <a:pos x="119" y="76"/>
                </a:cxn>
                <a:cxn ang="0">
                  <a:pos x="103" y="74"/>
                </a:cxn>
                <a:cxn ang="0">
                  <a:pos x="91" y="76"/>
                </a:cxn>
                <a:cxn ang="0">
                  <a:pos x="90" y="82"/>
                </a:cxn>
                <a:cxn ang="0">
                  <a:pos x="90" y="91"/>
                </a:cxn>
                <a:cxn ang="0">
                  <a:pos x="91" y="99"/>
                </a:cxn>
                <a:cxn ang="0">
                  <a:pos x="94" y="109"/>
                </a:cxn>
                <a:cxn ang="0">
                  <a:pos x="84" y="106"/>
                </a:cxn>
                <a:cxn ang="0">
                  <a:pos x="73" y="100"/>
                </a:cxn>
                <a:cxn ang="0">
                  <a:pos x="59" y="92"/>
                </a:cxn>
                <a:cxn ang="0">
                  <a:pos x="47" y="84"/>
                </a:cxn>
                <a:cxn ang="0">
                  <a:pos x="34" y="76"/>
                </a:cxn>
                <a:cxn ang="0">
                  <a:pos x="20" y="66"/>
                </a:cxn>
                <a:cxn ang="0">
                  <a:pos x="9" y="58"/>
                </a:cxn>
                <a:cxn ang="0">
                  <a:pos x="0" y="49"/>
                </a:cxn>
                <a:cxn ang="0">
                  <a:pos x="0" y="48"/>
                </a:cxn>
              </a:cxnLst>
              <a:rect l="0" t="0" r="r" b="b"/>
              <a:pathLst>
                <a:path w="300" h="111">
                  <a:moveTo>
                    <a:pt x="0" y="48"/>
                  </a:moveTo>
                  <a:lnTo>
                    <a:pt x="8" y="42"/>
                  </a:lnTo>
                  <a:lnTo>
                    <a:pt x="20" y="35"/>
                  </a:lnTo>
                  <a:lnTo>
                    <a:pt x="36" y="27"/>
                  </a:lnTo>
                  <a:lnTo>
                    <a:pt x="52" y="19"/>
                  </a:lnTo>
                  <a:lnTo>
                    <a:pt x="67" y="11"/>
                  </a:lnTo>
                  <a:lnTo>
                    <a:pt x="83" y="5"/>
                  </a:lnTo>
                  <a:lnTo>
                    <a:pt x="94" y="1"/>
                  </a:lnTo>
                  <a:lnTo>
                    <a:pt x="99" y="0"/>
                  </a:lnTo>
                  <a:lnTo>
                    <a:pt x="92" y="15"/>
                  </a:lnTo>
                  <a:lnTo>
                    <a:pt x="88" y="23"/>
                  </a:lnTo>
                  <a:lnTo>
                    <a:pt x="87" y="27"/>
                  </a:lnTo>
                  <a:lnTo>
                    <a:pt x="87" y="30"/>
                  </a:lnTo>
                  <a:lnTo>
                    <a:pt x="94" y="33"/>
                  </a:lnTo>
                  <a:lnTo>
                    <a:pt x="106" y="33"/>
                  </a:lnTo>
                  <a:lnTo>
                    <a:pt x="117" y="33"/>
                  </a:lnTo>
                  <a:lnTo>
                    <a:pt x="124" y="31"/>
                  </a:lnTo>
                  <a:lnTo>
                    <a:pt x="159" y="27"/>
                  </a:lnTo>
                  <a:lnTo>
                    <a:pt x="185" y="23"/>
                  </a:lnTo>
                  <a:lnTo>
                    <a:pt x="206" y="20"/>
                  </a:lnTo>
                  <a:lnTo>
                    <a:pt x="222" y="19"/>
                  </a:lnTo>
                  <a:lnTo>
                    <a:pt x="239" y="16"/>
                  </a:lnTo>
                  <a:lnTo>
                    <a:pt x="256" y="15"/>
                  </a:lnTo>
                  <a:lnTo>
                    <a:pt x="275" y="13"/>
                  </a:lnTo>
                  <a:lnTo>
                    <a:pt x="300" y="11"/>
                  </a:lnTo>
                  <a:lnTo>
                    <a:pt x="300" y="35"/>
                  </a:lnTo>
                  <a:lnTo>
                    <a:pt x="300" y="60"/>
                  </a:lnTo>
                  <a:lnTo>
                    <a:pt x="300" y="85"/>
                  </a:lnTo>
                  <a:lnTo>
                    <a:pt x="300" y="111"/>
                  </a:lnTo>
                  <a:lnTo>
                    <a:pt x="291" y="110"/>
                  </a:lnTo>
                  <a:lnTo>
                    <a:pt x="282" y="109"/>
                  </a:lnTo>
                  <a:lnTo>
                    <a:pt x="272" y="107"/>
                  </a:lnTo>
                  <a:lnTo>
                    <a:pt x="262" y="106"/>
                  </a:lnTo>
                  <a:lnTo>
                    <a:pt x="251" y="103"/>
                  </a:lnTo>
                  <a:lnTo>
                    <a:pt x="242" y="100"/>
                  </a:lnTo>
                  <a:lnTo>
                    <a:pt x="232" y="99"/>
                  </a:lnTo>
                  <a:lnTo>
                    <a:pt x="222" y="96"/>
                  </a:lnTo>
                  <a:lnTo>
                    <a:pt x="209" y="94"/>
                  </a:lnTo>
                  <a:lnTo>
                    <a:pt x="192" y="89"/>
                  </a:lnTo>
                  <a:lnTo>
                    <a:pt x="174" y="85"/>
                  </a:lnTo>
                  <a:lnTo>
                    <a:pt x="156" y="81"/>
                  </a:lnTo>
                  <a:lnTo>
                    <a:pt x="137" y="78"/>
                  </a:lnTo>
                  <a:lnTo>
                    <a:pt x="119" y="76"/>
                  </a:lnTo>
                  <a:lnTo>
                    <a:pt x="103" y="74"/>
                  </a:lnTo>
                  <a:lnTo>
                    <a:pt x="91" y="76"/>
                  </a:lnTo>
                  <a:lnTo>
                    <a:pt x="90" y="82"/>
                  </a:lnTo>
                  <a:lnTo>
                    <a:pt x="90" y="91"/>
                  </a:lnTo>
                  <a:lnTo>
                    <a:pt x="91" y="99"/>
                  </a:lnTo>
                  <a:lnTo>
                    <a:pt x="94" y="109"/>
                  </a:lnTo>
                  <a:lnTo>
                    <a:pt x="84" y="106"/>
                  </a:lnTo>
                  <a:lnTo>
                    <a:pt x="73" y="100"/>
                  </a:lnTo>
                  <a:lnTo>
                    <a:pt x="59" y="92"/>
                  </a:lnTo>
                  <a:lnTo>
                    <a:pt x="47" y="84"/>
                  </a:lnTo>
                  <a:lnTo>
                    <a:pt x="34" y="76"/>
                  </a:lnTo>
                  <a:lnTo>
                    <a:pt x="20" y="66"/>
                  </a:lnTo>
                  <a:lnTo>
                    <a:pt x="9" y="58"/>
                  </a:lnTo>
                  <a:lnTo>
                    <a:pt x="0" y="4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7" name="Freeform 83"/>
            <p:cNvSpPr>
              <a:spLocks/>
            </p:cNvSpPr>
            <p:nvPr/>
          </p:nvSpPr>
          <p:spPr bwMode="auto">
            <a:xfrm>
              <a:off x="4644" y="2800"/>
              <a:ext cx="19" cy="14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16" y="0"/>
                </a:cxn>
                <a:cxn ang="0">
                  <a:pos x="27" y="4"/>
                </a:cxn>
                <a:cxn ang="0">
                  <a:pos x="34" y="7"/>
                </a:cxn>
                <a:cxn ang="0">
                  <a:pos x="36" y="73"/>
                </a:cxn>
                <a:cxn ang="0">
                  <a:pos x="37" y="141"/>
                </a:cxn>
                <a:cxn ang="0">
                  <a:pos x="36" y="209"/>
                </a:cxn>
                <a:cxn ang="0">
                  <a:pos x="29" y="275"/>
                </a:cxn>
                <a:cxn ang="0">
                  <a:pos x="26" y="277"/>
                </a:cxn>
                <a:cxn ang="0">
                  <a:pos x="22" y="279"/>
                </a:cxn>
                <a:cxn ang="0">
                  <a:pos x="18" y="281"/>
                </a:cxn>
                <a:cxn ang="0">
                  <a:pos x="11" y="281"/>
                </a:cxn>
                <a:cxn ang="0">
                  <a:pos x="5" y="210"/>
                </a:cxn>
                <a:cxn ang="0">
                  <a:pos x="1" y="140"/>
                </a:cxn>
                <a:cxn ang="0">
                  <a:pos x="1" y="71"/>
                </a:cxn>
                <a:cxn ang="0">
                  <a:pos x="0" y="3"/>
                </a:cxn>
              </a:cxnLst>
              <a:rect l="0" t="0" r="r" b="b"/>
              <a:pathLst>
                <a:path w="37" h="281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27" y="4"/>
                  </a:lnTo>
                  <a:lnTo>
                    <a:pt x="34" y="7"/>
                  </a:lnTo>
                  <a:lnTo>
                    <a:pt x="36" y="73"/>
                  </a:lnTo>
                  <a:lnTo>
                    <a:pt x="37" y="141"/>
                  </a:lnTo>
                  <a:lnTo>
                    <a:pt x="36" y="209"/>
                  </a:lnTo>
                  <a:lnTo>
                    <a:pt x="29" y="275"/>
                  </a:lnTo>
                  <a:lnTo>
                    <a:pt x="26" y="277"/>
                  </a:lnTo>
                  <a:lnTo>
                    <a:pt x="22" y="279"/>
                  </a:lnTo>
                  <a:lnTo>
                    <a:pt x="18" y="281"/>
                  </a:lnTo>
                  <a:lnTo>
                    <a:pt x="11" y="281"/>
                  </a:lnTo>
                  <a:lnTo>
                    <a:pt x="5" y="210"/>
                  </a:lnTo>
                  <a:lnTo>
                    <a:pt x="1" y="140"/>
                  </a:lnTo>
                  <a:lnTo>
                    <a:pt x="1" y="7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8" name="Freeform 84"/>
            <p:cNvSpPr>
              <a:spLocks/>
            </p:cNvSpPr>
            <p:nvPr/>
          </p:nvSpPr>
          <p:spPr bwMode="auto">
            <a:xfrm>
              <a:off x="4645" y="3433"/>
              <a:ext cx="62" cy="17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4" y="7"/>
                </a:cxn>
                <a:cxn ang="0">
                  <a:pos x="123" y="12"/>
                </a:cxn>
                <a:cxn ang="0">
                  <a:pos x="112" y="18"/>
                </a:cxn>
                <a:cxn ang="0">
                  <a:pos x="121" y="25"/>
                </a:cxn>
                <a:cxn ang="0">
                  <a:pos x="116" y="33"/>
                </a:cxn>
                <a:cxn ang="0">
                  <a:pos x="96" y="37"/>
                </a:cxn>
                <a:cxn ang="0">
                  <a:pos x="114" y="40"/>
                </a:cxn>
                <a:cxn ang="0">
                  <a:pos x="118" y="51"/>
                </a:cxn>
                <a:cxn ang="0">
                  <a:pos x="100" y="55"/>
                </a:cxn>
                <a:cxn ang="0">
                  <a:pos x="116" y="65"/>
                </a:cxn>
                <a:cxn ang="0">
                  <a:pos x="96" y="75"/>
                </a:cxn>
                <a:cxn ang="0">
                  <a:pos x="84" y="79"/>
                </a:cxn>
                <a:cxn ang="0">
                  <a:pos x="113" y="83"/>
                </a:cxn>
                <a:cxn ang="0">
                  <a:pos x="100" y="91"/>
                </a:cxn>
                <a:cxn ang="0">
                  <a:pos x="107" y="99"/>
                </a:cxn>
                <a:cxn ang="0">
                  <a:pos x="113" y="111"/>
                </a:cxn>
                <a:cxn ang="0">
                  <a:pos x="85" y="116"/>
                </a:cxn>
                <a:cxn ang="0">
                  <a:pos x="100" y="120"/>
                </a:cxn>
                <a:cxn ang="0">
                  <a:pos x="113" y="126"/>
                </a:cxn>
                <a:cxn ang="0">
                  <a:pos x="80" y="134"/>
                </a:cxn>
                <a:cxn ang="0">
                  <a:pos x="91" y="137"/>
                </a:cxn>
                <a:cxn ang="0">
                  <a:pos x="117" y="142"/>
                </a:cxn>
                <a:cxn ang="0">
                  <a:pos x="84" y="149"/>
                </a:cxn>
                <a:cxn ang="0">
                  <a:pos x="81" y="153"/>
                </a:cxn>
                <a:cxn ang="0">
                  <a:pos x="118" y="157"/>
                </a:cxn>
                <a:cxn ang="0">
                  <a:pos x="98" y="167"/>
                </a:cxn>
                <a:cxn ang="0">
                  <a:pos x="80" y="174"/>
                </a:cxn>
                <a:cxn ang="0">
                  <a:pos x="110" y="175"/>
                </a:cxn>
                <a:cxn ang="0">
                  <a:pos x="74" y="193"/>
                </a:cxn>
                <a:cxn ang="0">
                  <a:pos x="91" y="195"/>
                </a:cxn>
                <a:cxn ang="0">
                  <a:pos x="109" y="206"/>
                </a:cxn>
                <a:cxn ang="0">
                  <a:pos x="73" y="211"/>
                </a:cxn>
                <a:cxn ang="0">
                  <a:pos x="87" y="217"/>
                </a:cxn>
                <a:cxn ang="0">
                  <a:pos x="117" y="221"/>
                </a:cxn>
                <a:cxn ang="0">
                  <a:pos x="99" y="231"/>
                </a:cxn>
                <a:cxn ang="0">
                  <a:pos x="80" y="238"/>
                </a:cxn>
                <a:cxn ang="0">
                  <a:pos x="113" y="243"/>
                </a:cxn>
                <a:cxn ang="0">
                  <a:pos x="92" y="256"/>
                </a:cxn>
                <a:cxn ang="0">
                  <a:pos x="73" y="263"/>
                </a:cxn>
                <a:cxn ang="0">
                  <a:pos x="112" y="264"/>
                </a:cxn>
                <a:cxn ang="0">
                  <a:pos x="103" y="276"/>
                </a:cxn>
                <a:cxn ang="0">
                  <a:pos x="76" y="280"/>
                </a:cxn>
                <a:cxn ang="0">
                  <a:pos x="63" y="286"/>
                </a:cxn>
                <a:cxn ang="0">
                  <a:pos x="87" y="287"/>
                </a:cxn>
                <a:cxn ang="0">
                  <a:pos x="107" y="290"/>
                </a:cxn>
                <a:cxn ang="0">
                  <a:pos x="96" y="303"/>
                </a:cxn>
                <a:cxn ang="0">
                  <a:pos x="94" y="312"/>
                </a:cxn>
                <a:cxn ang="0">
                  <a:pos x="100" y="327"/>
                </a:cxn>
                <a:cxn ang="0">
                  <a:pos x="65" y="329"/>
                </a:cxn>
                <a:cxn ang="0">
                  <a:pos x="84" y="339"/>
                </a:cxn>
                <a:cxn ang="0">
                  <a:pos x="103" y="344"/>
                </a:cxn>
                <a:cxn ang="0">
                  <a:pos x="55" y="343"/>
                </a:cxn>
                <a:cxn ang="0">
                  <a:pos x="1" y="321"/>
                </a:cxn>
              </a:cxnLst>
              <a:rect l="0" t="0" r="r" b="b"/>
              <a:pathLst>
                <a:path w="123" h="345">
                  <a:moveTo>
                    <a:pt x="0" y="276"/>
                  </a:moveTo>
                  <a:lnTo>
                    <a:pt x="4" y="191"/>
                  </a:lnTo>
                  <a:lnTo>
                    <a:pt x="6" y="133"/>
                  </a:lnTo>
                  <a:lnTo>
                    <a:pt x="11" y="79"/>
                  </a:lnTo>
                  <a:lnTo>
                    <a:pt x="16" y="0"/>
                  </a:lnTo>
                  <a:lnTo>
                    <a:pt x="30" y="1"/>
                  </a:lnTo>
                  <a:lnTo>
                    <a:pt x="42" y="3"/>
                  </a:lnTo>
                  <a:lnTo>
                    <a:pt x="56" y="4"/>
                  </a:lnTo>
                  <a:lnTo>
                    <a:pt x="70" y="5"/>
                  </a:lnTo>
                  <a:lnTo>
                    <a:pt x="84" y="7"/>
                  </a:lnTo>
                  <a:lnTo>
                    <a:pt x="96" y="7"/>
                  </a:lnTo>
                  <a:lnTo>
                    <a:pt x="110" y="8"/>
                  </a:lnTo>
                  <a:lnTo>
                    <a:pt x="123" y="10"/>
                  </a:lnTo>
                  <a:lnTo>
                    <a:pt x="123" y="11"/>
                  </a:lnTo>
                  <a:lnTo>
                    <a:pt x="123" y="12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0" y="17"/>
                  </a:lnTo>
                  <a:lnTo>
                    <a:pt x="116" y="17"/>
                  </a:lnTo>
                  <a:lnTo>
                    <a:pt x="112" y="18"/>
                  </a:lnTo>
                  <a:lnTo>
                    <a:pt x="107" y="18"/>
                  </a:lnTo>
                  <a:lnTo>
                    <a:pt x="112" y="21"/>
                  </a:lnTo>
                  <a:lnTo>
                    <a:pt x="114" y="23"/>
                  </a:lnTo>
                  <a:lnTo>
                    <a:pt x="118" y="25"/>
                  </a:lnTo>
                  <a:lnTo>
                    <a:pt x="121" y="25"/>
                  </a:lnTo>
                  <a:lnTo>
                    <a:pt x="121" y="26"/>
                  </a:lnTo>
                  <a:lnTo>
                    <a:pt x="121" y="29"/>
                  </a:lnTo>
                  <a:lnTo>
                    <a:pt x="121" y="30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09" y="34"/>
                  </a:lnTo>
                  <a:lnTo>
                    <a:pt x="103" y="34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8" y="39"/>
                  </a:lnTo>
                  <a:lnTo>
                    <a:pt x="103" y="39"/>
                  </a:lnTo>
                  <a:lnTo>
                    <a:pt x="109" y="39"/>
                  </a:lnTo>
                  <a:lnTo>
                    <a:pt x="114" y="40"/>
                  </a:lnTo>
                  <a:lnTo>
                    <a:pt x="118" y="40"/>
                  </a:lnTo>
                  <a:lnTo>
                    <a:pt x="118" y="43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1"/>
                  </a:lnTo>
                  <a:lnTo>
                    <a:pt x="113" y="51"/>
                  </a:lnTo>
                  <a:lnTo>
                    <a:pt x="107" y="51"/>
                  </a:lnTo>
                  <a:lnTo>
                    <a:pt x="100" y="52"/>
                  </a:lnTo>
                  <a:lnTo>
                    <a:pt x="95" y="52"/>
                  </a:lnTo>
                  <a:lnTo>
                    <a:pt x="100" y="55"/>
                  </a:lnTo>
                  <a:lnTo>
                    <a:pt x="106" y="58"/>
                  </a:lnTo>
                  <a:lnTo>
                    <a:pt x="112" y="59"/>
                  </a:lnTo>
                  <a:lnTo>
                    <a:pt x="116" y="59"/>
                  </a:lnTo>
                  <a:lnTo>
                    <a:pt x="116" y="62"/>
                  </a:lnTo>
                  <a:lnTo>
                    <a:pt x="116" y="65"/>
                  </a:lnTo>
                  <a:lnTo>
                    <a:pt x="116" y="68"/>
                  </a:lnTo>
                  <a:lnTo>
                    <a:pt x="114" y="72"/>
                  </a:lnTo>
                  <a:lnTo>
                    <a:pt x="109" y="73"/>
                  </a:lnTo>
                  <a:lnTo>
                    <a:pt x="103" y="75"/>
                  </a:lnTo>
                  <a:lnTo>
                    <a:pt x="96" y="75"/>
                  </a:lnTo>
                  <a:lnTo>
                    <a:pt x="84" y="75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7"/>
                  </a:lnTo>
                  <a:lnTo>
                    <a:pt x="84" y="79"/>
                  </a:lnTo>
                  <a:lnTo>
                    <a:pt x="92" y="80"/>
                  </a:lnTo>
                  <a:lnTo>
                    <a:pt x="99" y="80"/>
                  </a:lnTo>
                  <a:lnTo>
                    <a:pt x="107" y="80"/>
                  </a:lnTo>
                  <a:lnTo>
                    <a:pt x="114" y="80"/>
                  </a:lnTo>
                  <a:lnTo>
                    <a:pt x="113" y="83"/>
                  </a:lnTo>
                  <a:lnTo>
                    <a:pt x="113" y="86"/>
                  </a:lnTo>
                  <a:lnTo>
                    <a:pt x="113" y="87"/>
                  </a:lnTo>
                  <a:lnTo>
                    <a:pt x="113" y="90"/>
                  </a:lnTo>
                  <a:lnTo>
                    <a:pt x="106" y="91"/>
                  </a:lnTo>
                  <a:lnTo>
                    <a:pt x="100" y="91"/>
                  </a:lnTo>
                  <a:lnTo>
                    <a:pt x="94" y="93"/>
                  </a:lnTo>
                  <a:lnTo>
                    <a:pt x="87" y="94"/>
                  </a:lnTo>
                  <a:lnTo>
                    <a:pt x="92" y="98"/>
                  </a:lnTo>
                  <a:lnTo>
                    <a:pt x="100" y="99"/>
                  </a:lnTo>
                  <a:lnTo>
                    <a:pt x="107" y="99"/>
                  </a:lnTo>
                  <a:lnTo>
                    <a:pt x="113" y="99"/>
                  </a:lnTo>
                  <a:lnTo>
                    <a:pt x="113" y="102"/>
                  </a:lnTo>
                  <a:lnTo>
                    <a:pt x="113" y="105"/>
                  </a:lnTo>
                  <a:lnTo>
                    <a:pt x="113" y="108"/>
                  </a:lnTo>
                  <a:lnTo>
                    <a:pt x="113" y="111"/>
                  </a:lnTo>
                  <a:lnTo>
                    <a:pt x="106" y="112"/>
                  </a:lnTo>
                  <a:lnTo>
                    <a:pt x="99" y="112"/>
                  </a:lnTo>
                  <a:lnTo>
                    <a:pt x="91" y="113"/>
                  </a:lnTo>
                  <a:lnTo>
                    <a:pt x="84" y="115"/>
                  </a:lnTo>
                  <a:lnTo>
                    <a:pt x="85" y="116"/>
                  </a:lnTo>
                  <a:lnTo>
                    <a:pt x="85" y="117"/>
                  </a:lnTo>
                  <a:lnTo>
                    <a:pt x="85" y="119"/>
                  </a:lnTo>
                  <a:lnTo>
                    <a:pt x="87" y="120"/>
                  </a:lnTo>
                  <a:lnTo>
                    <a:pt x="94" y="120"/>
                  </a:lnTo>
                  <a:lnTo>
                    <a:pt x="100" y="120"/>
                  </a:lnTo>
                  <a:lnTo>
                    <a:pt x="106" y="120"/>
                  </a:lnTo>
                  <a:lnTo>
                    <a:pt x="113" y="120"/>
                  </a:lnTo>
                  <a:lnTo>
                    <a:pt x="113" y="122"/>
                  </a:lnTo>
                  <a:lnTo>
                    <a:pt x="113" y="123"/>
                  </a:lnTo>
                  <a:lnTo>
                    <a:pt x="113" y="126"/>
                  </a:lnTo>
                  <a:lnTo>
                    <a:pt x="113" y="127"/>
                  </a:lnTo>
                  <a:lnTo>
                    <a:pt x="105" y="128"/>
                  </a:lnTo>
                  <a:lnTo>
                    <a:pt x="95" y="130"/>
                  </a:lnTo>
                  <a:lnTo>
                    <a:pt x="85" y="133"/>
                  </a:lnTo>
                  <a:lnTo>
                    <a:pt x="80" y="134"/>
                  </a:lnTo>
                  <a:lnTo>
                    <a:pt x="81" y="134"/>
                  </a:lnTo>
                  <a:lnTo>
                    <a:pt x="81" y="135"/>
                  </a:lnTo>
                  <a:lnTo>
                    <a:pt x="81" y="135"/>
                  </a:lnTo>
                  <a:lnTo>
                    <a:pt x="81" y="137"/>
                  </a:lnTo>
                  <a:lnTo>
                    <a:pt x="91" y="137"/>
                  </a:lnTo>
                  <a:lnTo>
                    <a:pt x="99" y="138"/>
                  </a:lnTo>
                  <a:lnTo>
                    <a:pt x="109" y="138"/>
                  </a:lnTo>
                  <a:lnTo>
                    <a:pt x="117" y="140"/>
                  </a:lnTo>
                  <a:lnTo>
                    <a:pt x="117" y="141"/>
                  </a:lnTo>
                  <a:lnTo>
                    <a:pt x="117" y="142"/>
                  </a:lnTo>
                  <a:lnTo>
                    <a:pt x="117" y="144"/>
                  </a:lnTo>
                  <a:lnTo>
                    <a:pt x="117" y="145"/>
                  </a:lnTo>
                  <a:lnTo>
                    <a:pt x="99" y="148"/>
                  </a:lnTo>
                  <a:lnTo>
                    <a:pt x="88" y="149"/>
                  </a:lnTo>
                  <a:lnTo>
                    <a:pt x="84" y="149"/>
                  </a:lnTo>
                  <a:lnTo>
                    <a:pt x="80" y="151"/>
                  </a:lnTo>
                  <a:lnTo>
                    <a:pt x="81" y="152"/>
                  </a:lnTo>
                  <a:lnTo>
                    <a:pt x="81" y="152"/>
                  </a:lnTo>
                  <a:lnTo>
                    <a:pt x="81" y="153"/>
                  </a:lnTo>
                  <a:lnTo>
                    <a:pt x="81" y="153"/>
                  </a:lnTo>
                  <a:lnTo>
                    <a:pt x="91" y="153"/>
                  </a:lnTo>
                  <a:lnTo>
                    <a:pt x="100" y="153"/>
                  </a:lnTo>
                  <a:lnTo>
                    <a:pt x="110" y="155"/>
                  </a:lnTo>
                  <a:lnTo>
                    <a:pt x="118" y="155"/>
                  </a:lnTo>
                  <a:lnTo>
                    <a:pt x="118" y="157"/>
                  </a:lnTo>
                  <a:lnTo>
                    <a:pt x="117" y="159"/>
                  </a:lnTo>
                  <a:lnTo>
                    <a:pt x="117" y="162"/>
                  </a:lnTo>
                  <a:lnTo>
                    <a:pt x="116" y="164"/>
                  </a:lnTo>
                  <a:lnTo>
                    <a:pt x="107" y="166"/>
                  </a:lnTo>
                  <a:lnTo>
                    <a:pt x="98" y="167"/>
                  </a:lnTo>
                  <a:lnTo>
                    <a:pt x="89" y="169"/>
                  </a:lnTo>
                  <a:lnTo>
                    <a:pt x="80" y="170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4"/>
                  </a:lnTo>
                  <a:lnTo>
                    <a:pt x="80" y="175"/>
                  </a:lnTo>
                  <a:lnTo>
                    <a:pt x="87" y="175"/>
                  </a:lnTo>
                  <a:lnTo>
                    <a:pt x="95" y="175"/>
                  </a:lnTo>
                  <a:lnTo>
                    <a:pt x="103" y="175"/>
                  </a:lnTo>
                  <a:lnTo>
                    <a:pt x="110" y="175"/>
                  </a:lnTo>
                  <a:lnTo>
                    <a:pt x="106" y="185"/>
                  </a:lnTo>
                  <a:lnTo>
                    <a:pt x="98" y="188"/>
                  </a:lnTo>
                  <a:lnTo>
                    <a:pt x="87" y="189"/>
                  </a:lnTo>
                  <a:lnTo>
                    <a:pt x="73" y="192"/>
                  </a:lnTo>
                  <a:lnTo>
                    <a:pt x="74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4" y="195"/>
                  </a:lnTo>
                  <a:lnTo>
                    <a:pt x="82" y="195"/>
                  </a:lnTo>
                  <a:lnTo>
                    <a:pt x="91" y="195"/>
                  </a:lnTo>
                  <a:lnTo>
                    <a:pt x="99" y="196"/>
                  </a:lnTo>
                  <a:lnTo>
                    <a:pt x="107" y="196"/>
                  </a:lnTo>
                  <a:lnTo>
                    <a:pt x="107" y="199"/>
                  </a:lnTo>
                  <a:lnTo>
                    <a:pt x="109" y="202"/>
                  </a:lnTo>
                  <a:lnTo>
                    <a:pt x="109" y="206"/>
                  </a:lnTo>
                  <a:lnTo>
                    <a:pt x="109" y="209"/>
                  </a:lnTo>
                  <a:lnTo>
                    <a:pt x="94" y="210"/>
                  </a:lnTo>
                  <a:lnTo>
                    <a:pt x="85" y="211"/>
                  </a:lnTo>
                  <a:lnTo>
                    <a:pt x="80" y="211"/>
                  </a:lnTo>
                  <a:lnTo>
                    <a:pt x="73" y="211"/>
                  </a:lnTo>
                  <a:lnTo>
                    <a:pt x="74" y="213"/>
                  </a:lnTo>
                  <a:lnTo>
                    <a:pt x="76" y="214"/>
                  </a:lnTo>
                  <a:lnTo>
                    <a:pt x="76" y="216"/>
                  </a:lnTo>
                  <a:lnTo>
                    <a:pt x="77" y="217"/>
                  </a:lnTo>
                  <a:lnTo>
                    <a:pt x="87" y="217"/>
                  </a:lnTo>
                  <a:lnTo>
                    <a:pt x="96" y="217"/>
                  </a:lnTo>
                  <a:lnTo>
                    <a:pt x="106" y="217"/>
                  </a:lnTo>
                  <a:lnTo>
                    <a:pt x="114" y="217"/>
                  </a:lnTo>
                  <a:lnTo>
                    <a:pt x="116" y="220"/>
                  </a:lnTo>
                  <a:lnTo>
                    <a:pt x="117" y="221"/>
                  </a:lnTo>
                  <a:lnTo>
                    <a:pt x="117" y="224"/>
                  </a:lnTo>
                  <a:lnTo>
                    <a:pt x="117" y="229"/>
                  </a:lnTo>
                  <a:lnTo>
                    <a:pt x="114" y="231"/>
                  </a:lnTo>
                  <a:lnTo>
                    <a:pt x="109" y="231"/>
                  </a:lnTo>
                  <a:lnTo>
                    <a:pt x="99" y="231"/>
                  </a:lnTo>
                  <a:lnTo>
                    <a:pt x="78" y="231"/>
                  </a:lnTo>
                  <a:lnTo>
                    <a:pt x="78" y="232"/>
                  </a:lnTo>
                  <a:lnTo>
                    <a:pt x="80" y="233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9" y="238"/>
                  </a:lnTo>
                  <a:lnTo>
                    <a:pt x="98" y="239"/>
                  </a:lnTo>
                  <a:lnTo>
                    <a:pt x="106" y="239"/>
                  </a:lnTo>
                  <a:lnTo>
                    <a:pt x="113" y="240"/>
                  </a:lnTo>
                  <a:lnTo>
                    <a:pt x="113" y="243"/>
                  </a:lnTo>
                  <a:lnTo>
                    <a:pt x="114" y="246"/>
                  </a:lnTo>
                  <a:lnTo>
                    <a:pt x="113" y="249"/>
                  </a:lnTo>
                  <a:lnTo>
                    <a:pt x="112" y="254"/>
                  </a:lnTo>
                  <a:lnTo>
                    <a:pt x="102" y="256"/>
                  </a:lnTo>
                  <a:lnTo>
                    <a:pt x="92" y="256"/>
                  </a:lnTo>
                  <a:lnTo>
                    <a:pt x="81" y="256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3" y="260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82" y="264"/>
                  </a:lnTo>
                  <a:lnTo>
                    <a:pt x="92" y="264"/>
                  </a:lnTo>
                  <a:lnTo>
                    <a:pt x="102" y="264"/>
                  </a:lnTo>
                  <a:lnTo>
                    <a:pt x="112" y="264"/>
                  </a:lnTo>
                  <a:lnTo>
                    <a:pt x="110" y="267"/>
                  </a:lnTo>
                  <a:lnTo>
                    <a:pt x="110" y="269"/>
                  </a:lnTo>
                  <a:lnTo>
                    <a:pt x="110" y="274"/>
                  </a:lnTo>
                  <a:lnTo>
                    <a:pt x="109" y="276"/>
                  </a:lnTo>
                  <a:lnTo>
                    <a:pt x="103" y="276"/>
                  </a:lnTo>
                  <a:lnTo>
                    <a:pt x="98" y="278"/>
                  </a:lnTo>
                  <a:lnTo>
                    <a:pt x="92" y="278"/>
                  </a:lnTo>
                  <a:lnTo>
                    <a:pt x="87" y="279"/>
                  </a:lnTo>
                  <a:lnTo>
                    <a:pt x="81" y="280"/>
                  </a:lnTo>
                  <a:lnTo>
                    <a:pt x="76" y="280"/>
                  </a:lnTo>
                  <a:lnTo>
                    <a:pt x="70" y="282"/>
                  </a:lnTo>
                  <a:lnTo>
                    <a:pt x="65" y="282"/>
                  </a:lnTo>
                  <a:lnTo>
                    <a:pt x="63" y="283"/>
                  </a:lnTo>
                  <a:lnTo>
                    <a:pt x="63" y="285"/>
                  </a:lnTo>
                  <a:lnTo>
                    <a:pt x="63" y="286"/>
                  </a:lnTo>
                  <a:lnTo>
                    <a:pt x="65" y="287"/>
                  </a:lnTo>
                  <a:lnTo>
                    <a:pt x="70" y="287"/>
                  </a:lnTo>
                  <a:lnTo>
                    <a:pt x="76" y="287"/>
                  </a:lnTo>
                  <a:lnTo>
                    <a:pt x="81" y="287"/>
                  </a:lnTo>
                  <a:lnTo>
                    <a:pt x="87" y="287"/>
                  </a:lnTo>
                  <a:lnTo>
                    <a:pt x="91" y="287"/>
                  </a:lnTo>
                  <a:lnTo>
                    <a:pt x="96" y="287"/>
                  </a:lnTo>
                  <a:lnTo>
                    <a:pt x="102" y="287"/>
                  </a:lnTo>
                  <a:lnTo>
                    <a:pt x="107" y="287"/>
                  </a:lnTo>
                  <a:lnTo>
                    <a:pt x="107" y="290"/>
                  </a:lnTo>
                  <a:lnTo>
                    <a:pt x="106" y="294"/>
                  </a:lnTo>
                  <a:lnTo>
                    <a:pt x="106" y="297"/>
                  </a:lnTo>
                  <a:lnTo>
                    <a:pt x="105" y="301"/>
                  </a:lnTo>
                  <a:lnTo>
                    <a:pt x="102" y="303"/>
                  </a:lnTo>
                  <a:lnTo>
                    <a:pt x="96" y="303"/>
                  </a:lnTo>
                  <a:lnTo>
                    <a:pt x="85" y="304"/>
                  </a:lnTo>
                  <a:lnTo>
                    <a:pt x="65" y="307"/>
                  </a:lnTo>
                  <a:lnTo>
                    <a:pt x="74" y="311"/>
                  </a:lnTo>
                  <a:lnTo>
                    <a:pt x="84" y="312"/>
                  </a:lnTo>
                  <a:lnTo>
                    <a:pt x="94" y="312"/>
                  </a:lnTo>
                  <a:lnTo>
                    <a:pt x="102" y="312"/>
                  </a:lnTo>
                  <a:lnTo>
                    <a:pt x="102" y="316"/>
                  </a:lnTo>
                  <a:lnTo>
                    <a:pt x="102" y="319"/>
                  </a:lnTo>
                  <a:lnTo>
                    <a:pt x="100" y="323"/>
                  </a:lnTo>
                  <a:lnTo>
                    <a:pt x="100" y="327"/>
                  </a:lnTo>
                  <a:lnTo>
                    <a:pt x="92" y="327"/>
                  </a:lnTo>
                  <a:lnTo>
                    <a:pt x="84" y="327"/>
                  </a:lnTo>
                  <a:lnTo>
                    <a:pt x="74" y="329"/>
                  </a:lnTo>
                  <a:lnTo>
                    <a:pt x="66" y="329"/>
                  </a:lnTo>
                  <a:lnTo>
                    <a:pt x="65" y="329"/>
                  </a:lnTo>
                  <a:lnTo>
                    <a:pt x="65" y="330"/>
                  </a:lnTo>
                  <a:lnTo>
                    <a:pt x="65" y="330"/>
                  </a:lnTo>
                  <a:lnTo>
                    <a:pt x="65" y="332"/>
                  </a:lnTo>
                  <a:lnTo>
                    <a:pt x="71" y="336"/>
                  </a:lnTo>
                  <a:lnTo>
                    <a:pt x="84" y="339"/>
                  </a:lnTo>
                  <a:lnTo>
                    <a:pt x="95" y="339"/>
                  </a:lnTo>
                  <a:lnTo>
                    <a:pt x="102" y="339"/>
                  </a:lnTo>
                  <a:lnTo>
                    <a:pt x="103" y="340"/>
                  </a:lnTo>
                  <a:lnTo>
                    <a:pt x="103" y="341"/>
                  </a:lnTo>
                  <a:lnTo>
                    <a:pt x="103" y="344"/>
                  </a:lnTo>
                  <a:lnTo>
                    <a:pt x="105" y="345"/>
                  </a:lnTo>
                  <a:lnTo>
                    <a:pt x="92" y="345"/>
                  </a:lnTo>
                  <a:lnTo>
                    <a:pt x="80" y="344"/>
                  </a:lnTo>
                  <a:lnTo>
                    <a:pt x="67" y="344"/>
                  </a:lnTo>
                  <a:lnTo>
                    <a:pt x="55" y="343"/>
                  </a:lnTo>
                  <a:lnTo>
                    <a:pt x="41" y="343"/>
                  </a:lnTo>
                  <a:lnTo>
                    <a:pt x="29" y="340"/>
                  </a:lnTo>
                  <a:lnTo>
                    <a:pt x="16" y="339"/>
                  </a:lnTo>
                  <a:lnTo>
                    <a:pt x="4" y="336"/>
                  </a:lnTo>
                  <a:lnTo>
                    <a:pt x="1" y="321"/>
                  </a:lnTo>
                  <a:lnTo>
                    <a:pt x="0" y="305"/>
                  </a:lnTo>
                  <a:lnTo>
                    <a:pt x="0" y="29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9" name="Freeform 85"/>
            <p:cNvSpPr>
              <a:spLocks/>
            </p:cNvSpPr>
            <p:nvPr/>
          </p:nvSpPr>
          <p:spPr bwMode="auto">
            <a:xfrm>
              <a:off x="4651" y="2929"/>
              <a:ext cx="395" cy="436"/>
            </a:xfrm>
            <a:custGeom>
              <a:avLst/>
              <a:gdLst/>
              <a:ahLst/>
              <a:cxnLst>
                <a:cxn ang="0">
                  <a:pos x="113" y="62"/>
                </a:cxn>
                <a:cxn ang="0">
                  <a:pos x="448" y="4"/>
                </a:cxn>
                <a:cxn ang="0">
                  <a:pos x="710" y="127"/>
                </a:cxn>
                <a:cxn ang="0">
                  <a:pos x="739" y="145"/>
                </a:cxn>
                <a:cxn ang="0">
                  <a:pos x="755" y="174"/>
                </a:cxn>
                <a:cxn ang="0">
                  <a:pos x="744" y="203"/>
                </a:cxn>
                <a:cxn ang="0">
                  <a:pos x="712" y="245"/>
                </a:cxn>
                <a:cxn ang="0">
                  <a:pos x="730" y="264"/>
                </a:cxn>
                <a:cxn ang="0">
                  <a:pos x="702" y="299"/>
                </a:cxn>
                <a:cxn ang="0">
                  <a:pos x="732" y="324"/>
                </a:cxn>
                <a:cxn ang="0">
                  <a:pos x="752" y="347"/>
                </a:cxn>
                <a:cxn ang="0">
                  <a:pos x="727" y="398"/>
                </a:cxn>
                <a:cxn ang="0">
                  <a:pos x="716" y="434"/>
                </a:cxn>
                <a:cxn ang="0">
                  <a:pos x="764" y="449"/>
                </a:cxn>
                <a:cxn ang="0">
                  <a:pos x="756" y="487"/>
                </a:cxn>
                <a:cxn ang="0">
                  <a:pos x="739" y="521"/>
                </a:cxn>
                <a:cxn ang="0">
                  <a:pos x="737" y="550"/>
                </a:cxn>
                <a:cxn ang="0">
                  <a:pos x="749" y="574"/>
                </a:cxn>
                <a:cxn ang="0">
                  <a:pos x="771" y="603"/>
                </a:cxn>
                <a:cxn ang="0">
                  <a:pos x="778" y="639"/>
                </a:cxn>
                <a:cxn ang="0">
                  <a:pos x="786" y="679"/>
                </a:cxn>
                <a:cxn ang="0">
                  <a:pos x="766" y="727"/>
                </a:cxn>
                <a:cxn ang="0">
                  <a:pos x="771" y="748"/>
                </a:cxn>
                <a:cxn ang="0">
                  <a:pos x="633" y="301"/>
                </a:cxn>
                <a:cxn ang="0">
                  <a:pos x="578" y="326"/>
                </a:cxn>
                <a:cxn ang="0">
                  <a:pos x="593" y="353"/>
                </a:cxn>
                <a:cxn ang="0">
                  <a:pos x="583" y="398"/>
                </a:cxn>
                <a:cxn ang="0">
                  <a:pos x="608" y="426"/>
                </a:cxn>
                <a:cxn ang="0">
                  <a:pos x="615" y="456"/>
                </a:cxn>
                <a:cxn ang="0">
                  <a:pos x="580" y="500"/>
                </a:cxn>
                <a:cxn ang="0">
                  <a:pos x="604" y="524"/>
                </a:cxn>
                <a:cxn ang="0">
                  <a:pos x="620" y="539"/>
                </a:cxn>
                <a:cxn ang="0">
                  <a:pos x="625" y="570"/>
                </a:cxn>
                <a:cxn ang="0">
                  <a:pos x="619" y="599"/>
                </a:cxn>
                <a:cxn ang="0">
                  <a:pos x="604" y="636"/>
                </a:cxn>
                <a:cxn ang="0">
                  <a:pos x="608" y="661"/>
                </a:cxn>
                <a:cxn ang="0">
                  <a:pos x="615" y="683"/>
                </a:cxn>
                <a:cxn ang="0">
                  <a:pos x="618" y="710"/>
                </a:cxn>
                <a:cxn ang="0">
                  <a:pos x="593" y="751"/>
                </a:cxn>
                <a:cxn ang="0">
                  <a:pos x="600" y="774"/>
                </a:cxn>
                <a:cxn ang="0">
                  <a:pos x="622" y="786"/>
                </a:cxn>
                <a:cxn ang="0">
                  <a:pos x="629" y="814"/>
                </a:cxn>
                <a:cxn ang="0">
                  <a:pos x="471" y="868"/>
                </a:cxn>
                <a:cxn ang="0">
                  <a:pos x="163" y="818"/>
                </a:cxn>
                <a:cxn ang="0">
                  <a:pos x="170" y="275"/>
                </a:cxn>
                <a:cxn ang="0">
                  <a:pos x="179" y="297"/>
                </a:cxn>
                <a:cxn ang="0">
                  <a:pos x="164" y="333"/>
                </a:cxn>
                <a:cxn ang="0">
                  <a:pos x="148" y="362"/>
                </a:cxn>
                <a:cxn ang="0">
                  <a:pos x="170" y="383"/>
                </a:cxn>
                <a:cxn ang="0">
                  <a:pos x="149" y="418"/>
                </a:cxn>
                <a:cxn ang="0">
                  <a:pos x="152" y="449"/>
                </a:cxn>
                <a:cxn ang="0">
                  <a:pos x="114" y="488"/>
                </a:cxn>
                <a:cxn ang="0">
                  <a:pos x="128" y="513"/>
                </a:cxn>
                <a:cxn ang="0">
                  <a:pos x="156" y="538"/>
                </a:cxn>
                <a:cxn ang="0">
                  <a:pos x="138" y="574"/>
                </a:cxn>
                <a:cxn ang="0">
                  <a:pos x="146" y="608"/>
                </a:cxn>
                <a:cxn ang="0">
                  <a:pos x="160" y="634"/>
                </a:cxn>
                <a:cxn ang="0">
                  <a:pos x="127" y="675"/>
                </a:cxn>
                <a:cxn ang="0">
                  <a:pos x="149" y="705"/>
                </a:cxn>
                <a:cxn ang="0">
                  <a:pos x="141" y="726"/>
                </a:cxn>
                <a:cxn ang="0">
                  <a:pos x="141" y="760"/>
                </a:cxn>
                <a:cxn ang="0">
                  <a:pos x="110" y="795"/>
                </a:cxn>
              </a:cxnLst>
              <a:rect l="0" t="0" r="r" b="b"/>
              <a:pathLst>
                <a:path w="791" h="872">
                  <a:moveTo>
                    <a:pt x="0" y="715"/>
                  </a:moveTo>
                  <a:lnTo>
                    <a:pt x="9" y="643"/>
                  </a:lnTo>
                  <a:lnTo>
                    <a:pt x="16" y="572"/>
                  </a:lnTo>
                  <a:lnTo>
                    <a:pt x="22" y="500"/>
                  </a:lnTo>
                  <a:lnTo>
                    <a:pt x="26" y="430"/>
                  </a:lnTo>
                  <a:lnTo>
                    <a:pt x="31" y="373"/>
                  </a:lnTo>
                  <a:lnTo>
                    <a:pt x="41" y="318"/>
                  </a:lnTo>
                  <a:lnTo>
                    <a:pt x="49" y="263"/>
                  </a:lnTo>
                  <a:lnTo>
                    <a:pt x="55" y="210"/>
                  </a:lnTo>
                  <a:lnTo>
                    <a:pt x="51" y="189"/>
                  </a:lnTo>
                  <a:lnTo>
                    <a:pt x="51" y="173"/>
                  </a:lnTo>
                  <a:lnTo>
                    <a:pt x="56" y="159"/>
                  </a:lnTo>
                  <a:lnTo>
                    <a:pt x="66" y="141"/>
                  </a:lnTo>
                  <a:lnTo>
                    <a:pt x="65" y="133"/>
                  </a:lnTo>
                  <a:lnTo>
                    <a:pt x="63" y="127"/>
                  </a:lnTo>
                  <a:lnTo>
                    <a:pt x="59" y="123"/>
                  </a:lnTo>
                  <a:lnTo>
                    <a:pt x="55" y="119"/>
                  </a:lnTo>
                  <a:lnTo>
                    <a:pt x="60" y="102"/>
                  </a:lnTo>
                  <a:lnTo>
                    <a:pt x="73" y="87"/>
                  </a:lnTo>
                  <a:lnTo>
                    <a:pt x="91" y="73"/>
                  </a:lnTo>
                  <a:lnTo>
                    <a:pt x="113" y="62"/>
                  </a:lnTo>
                  <a:lnTo>
                    <a:pt x="135" y="54"/>
                  </a:lnTo>
                  <a:lnTo>
                    <a:pt x="157" y="46"/>
                  </a:lnTo>
                  <a:lnTo>
                    <a:pt x="174" y="40"/>
                  </a:lnTo>
                  <a:lnTo>
                    <a:pt x="186" y="36"/>
                  </a:lnTo>
                  <a:lnTo>
                    <a:pt x="203" y="32"/>
                  </a:lnTo>
                  <a:lnTo>
                    <a:pt x="218" y="26"/>
                  </a:lnTo>
                  <a:lnTo>
                    <a:pt x="235" y="22"/>
                  </a:lnTo>
                  <a:lnTo>
                    <a:pt x="250" y="18"/>
                  </a:lnTo>
                  <a:lnTo>
                    <a:pt x="265" y="14"/>
                  </a:lnTo>
                  <a:lnTo>
                    <a:pt x="282" y="10"/>
                  </a:lnTo>
                  <a:lnTo>
                    <a:pt x="297" y="4"/>
                  </a:lnTo>
                  <a:lnTo>
                    <a:pt x="313" y="0"/>
                  </a:lnTo>
                  <a:lnTo>
                    <a:pt x="340" y="0"/>
                  </a:lnTo>
                  <a:lnTo>
                    <a:pt x="360" y="0"/>
                  </a:lnTo>
                  <a:lnTo>
                    <a:pt x="376" y="0"/>
                  </a:lnTo>
                  <a:lnTo>
                    <a:pt x="390" y="0"/>
                  </a:lnTo>
                  <a:lnTo>
                    <a:pt x="401" y="0"/>
                  </a:lnTo>
                  <a:lnTo>
                    <a:pt x="410" y="2"/>
                  </a:lnTo>
                  <a:lnTo>
                    <a:pt x="423" y="2"/>
                  </a:lnTo>
                  <a:lnTo>
                    <a:pt x="437" y="3"/>
                  </a:lnTo>
                  <a:lnTo>
                    <a:pt x="448" y="4"/>
                  </a:lnTo>
                  <a:lnTo>
                    <a:pt x="463" y="7"/>
                  </a:lnTo>
                  <a:lnTo>
                    <a:pt x="482" y="10"/>
                  </a:lnTo>
                  <a:lnTo>
                    <a:pt x="506" y="14"/>
                  </a:lnTo>
                  <a:lnTo>
                    <a:pt x="529" y="20"/>
                  </a:lnTo>
                  <a:lnTo>
                    <a:pt x="555" y="25"/>
                  </a:lnTo>
                  <a:lnTo>
                    <a:pt x="583" y="31"/>
                  </a:lnTo>
                  <a:lnTo>
                    <a:pt x="609" y="37"/>
                  </a:lnTo>
                  <a:lnTo>
                    <a:pt x="636" y="44"/>
                  </a:lnTo>
                  <a:lnTo>
                    <a:pt x="662" y="51"/>
                  </a:lnTo>
                  <a:lnTo>
                    <a:pt x="685" y="60"/>
                  </a:lnTo>
                  <a:lnTo>
                    <a:pt x="706" y="69"/>
                  </a:lnTo>
                  <a:lnTo>
                    <a:pt x="723" y="78"/>
                  </a:lnTo>
                  <a:lnTo>
                    <a:pt x="737" y="87"/>
                  </a:lnTo>
                  <a:lnTo>
                    <a:pt x="745" y="97"/>
                  </a:lnTo>
                  <a:lnTo>
                    <a:pt x="748" y="107"/>
                  </a:lnTo>
                  <a:lnTo>
                    <a:pt x="741" y="112"/>
                  </a:lnTo>
                  <a:lnTo>
                    <a:pt x="731" y="116"/>
                  </a:lnTo>
                  <a:lnTo>
                    <a:pt x="721" y="120"/>
                  </a:lnTo>
                  <a:lnTo>
                    <a:pt x="710" y="126"/>
                  </a:lnTo>
                  <a:lnTo>
                    <a:pt x="710" y="126"/>
                  </a:lnTo>
                  <a:lnTo>
                    <a:pt x="710" y="127"/>
                  </a:lnTo>
                  <a:lnTo>
                    <a:pt x="709" y="129"/>
                  </a:lnTo>
                  <a:lnTo>
                    <a:pt x="709" y="130"/>
                  </a:lnTo>
                  <a:lnTo>
                    <a:pt x="717" y="129"/>
                  </a:lnTo>
                  <a:lnTo>
                    <a:pt x="726" y="127"/>
                  </a:lnTo>
                  <a:lnTo>
                    <a:pt x="734" y="126"/>
                  </a:lnTo>
                  <a:lnTo>
                    <a:pt x="742" y="126"/>
                  </a:lnTo>
                  <a:lnTo>
                    <a:pt x="741" y="126"/>
                  </a:lnTo>
                  <a:lnTo>
                    <a:pt x="741" y="129"/>
                  </a:lnTo>
                  <a:lnTo>
                    <a:pt x="741" y="130"/>
                  </a:lnTo>
                  <a:lnTo>
                    <a:pt x="739" y="133"/>
                  </a:lnTo>
                  <a:lnTo>
                    <a:pt x="723" y="140"/>
                  </a:lnTo>
                  <a:lnTo>
                    <a:pt x="714" y="144"/>
                  </a:lnTo>
                  <a:lnTo>
                    <a:pt x="710" y="147"/>
                  </a:lnTo>
                  <a:lnTo>
                    <a:pt x="709" y="148"/>
                  </a:lnTo>
                  <a:lnTo>
                    <a:pt x="709" y="148"/>
                  </a:lnTo>
                  <a:lnTo>
                    <a:pt x="710" y="149"/>
                  </a:lnTo>
                  <a:lnTo>
                    <a:pt x="710" y="149"/>
                  </a:lnTo>
                  <a:lnTo>
                    <a:pt x="710" y="151"/>
                  </a:lnTo>
                  <a:lnTo>
                    <a:pt x="721" y="149"/>
                  </a:lnTo>
                  <a:lnTo>
                    <a:pt x="731" y="147"/>
                  </a:lnTo>
                  <a:lnTo>
                    <a:pt x="739" y="145"/>
                  </a:lnTo>
                  <a:lnTo>
                    <a:pt x="748" y="144"/>
                  </a:lnTo>
                  <a:lnTo>
                    <a:pt x="750" y="147"/>
                  </a:lnTo>
                  <a:lnTo>
                    <a:pt x="752" y="148"/>
                  </a:lnTo>
                  <a:lnTo>
                    <a:pt x="752" y="151"/>
                  </a:lnTo>
                  <a:lnTo>
                    <a:pt x="752" y="154"/>
                  </a:lnTo>
                  <a:lnTo>
                    <a:pt x="732" y="162"/>
                  </a:lnTo>
                  <a:lnTo>
                    <a:pt x="721" y="166"/>
                  </a:lnTo>
                  <a:lnTo>
                    <a:pt x="717" y="169"/>
                  </a:lnTo>
                  <a:lnTo>
                    <a:pt x="716" y="170"/>
                  </a:lnTo>
                  <a:lnTo>
                    <a:pt x="716" y="172"/>
                  </a:lnTo>
                  <a:lnTo>
                    <a:pt x="716" y="172"/>
                  </a:lnTo>
                  <a:lnTo>
                    <a:pt x="716" y="172"/>
                  </a:lnTo>
                  <a:lnTo>
                    <a:pt x="717" y="173"/>
                  </a:lnTo>
                  <a:lnTo>
                    <a:pt x="726" y="172"/>
                  </a:lnTo>
                  <a:lnTo>
                    <a:pt x="737" y="169"/>
                  </a:lnTo>
                  <a:lnTo>
                    <a:pt x="748" y="167"/>
                  </a:lnTo>
                  <a:lnTo>
                    <a:pt x="756" y="166"/>
                  </a:lnTo>
                  <a:lnTo>
                    <a:pt x="756" y="167"/>
                  </a:lnTo>
                  <a:lnTo>
                    <a:pt x="756" y="170"/>
                  </a:lnTo>
                  <a:lnTo>
                    <a:pt x="755" y="172"/>
                  </a:lnTo>
                  <a:lnTo>
                    <a:pt x="755" y="174"/>
                  </a:lnTo>
                  <a:lnTo>
                    <a:pt x="749" y="177"/>
                  </a:lnTo>
                  <a:lnTo>
                    <a:pt x="745" y="180"/>
                  </a:lnTo>
                  <a:lnTo>
                    <a:pt x="739" y="183"/>
                  </a:lnTo>
                  <a:lnTo>
                    <a:pt x="734" y="185"/>
                  </a:lnTo>
                  <a:lnTo>
                    <a:pt x="728" y="189"/>
                  </a:lnTo>
                  <a:lnTo>
                    <a:pt x="724" y="192"/>
                  </a:lnTo>
                  <a:lnTo>
                    <a:pt x="719" y="195"/>
                  </a:lnTo>
                  <a:lnTo>
                    <a:pt x="713" y="198"/>
                  </a:lnTo>
                  <a:lnTo>
                    <a:pt x="714" y="199"/>
                  </a:lnTo>
                  <a:lnTo>
                    <a:pt x="714" y="199"/>
                  </a:lnTo>
                  <a:lnTo>
                    <a:pt x="714" y="199"/>
                  </a:lnTo>
                  <a:lnTo>
                    <a:pt x="716" y="201"/>
                  </a:lnTo>
                  <a:lnTo>
                    <a:pt x="723" y="199"/>
                  </a:lnTo>
                  <a:lnTo>
                    <a:pt x="728" y="198"/>
                  </a:lnTo>
                  <a:lnTo>
                    <a:pt x="737" y="195"/>
                  </a:lnTo>
                  <a:lnTo>
                    <a:pt x="752" y="191"/>
                  </a:lnTo>
                  <a:lnTo>
                    <a:pt x="752" y="192"/>
                  </a:lnTo>
                  <a:lnTo>
                    <a:pt x="752" y="194"/>
                  </a:lnTo>
                  <a:lnTo>
                    <a:pt x="752" y="196"/>
                  </a:lnTo>
                  <a:lnTo>
                    <a:pt x="752" y="198"/>
                  </a:lnTo>
                  <a:lnTo>
                    <a:pt x="744" y="203"/>
                  </a:lnTo>
                  <a:lnTo>
                    <a:pt x="735" y="207"/>
                  </a:lnTo>
                  <a:lnTo>
                    <a:pt x="724" y="213"/>
                  </a:lnTo>
                  <a:lnTo>
                    <a:pt x="713" y="217"/>
                  </a:lnTo>
                  <a:lnTo>
                    <a:pt x="714" y="221"/>
                  </a:lnTo>
                  <a:lnTo>
                    <a:pt x="714" y="223"/>
                  </a:lnTo>
                  <a:lnTo>
                    <a:pt x="716" y="224"/>
                  </a:lnTo>
                  <a:lnTo>
                    <a:pt x="717" y="225"/>
                  </a:lnTo>
                  <a:lnTo>
                    <a:pt x="724" y="223"/>
                  </a:lnTo>
                  <a:lnTo>
                    <a:pt x="732" y="219"/>
                  </a:lnTo>
                  <a:lnTo>
                    <a:pt x="739" y="216"/>
                  </a:lnTo>
                  <a:lnTo>
                    <a:pt x="746" y="213"/>
                  </a:lnTo>
                  <a:lnTo>
                    <a:pt x="746" y="216"/>
                  </a:lnTo>
                  <a:lnTo>
                    <a:pt x="748" y="219"/>
                  </a:lnTo>
                  <a:lnTo>
                    <a:pt x="748" y="223"/>
                  </a:lnTo>
                  <a:lnTo>
                    <a:pt x="748" y="225"/>
                  </a:lnTo>
                  <a:lnTo>
                    <a:pt x="739" y="230"/>
                  </a:lnTo>
                  <a:lnTo>
                    <a:pt x="730" y="234"/>
                  </a:lnTo>
                  <a:lnTo>
                    <a:pt x="721" y="238"/>
                  </a:lnTo>
                  <a:lnTo>
                    <a:pt x="712" y="242"/>
                  </a:lnTo>
                  <a:lnTo>
                    <a:pt x="712" y="243"/>
                  </a:lnTo>
                  <a:lnTo>
                    <a:pt x="712" y="245"/>
                  </a:lnTo>
                  <a:lnTo>
                    <a:pt x="712" y="248"/>
                  </a:lnTo>
                  <a:lnTo>
                    <a:pt x="710" y="249"/>
                  </a:lnTo>
                  <a:lnTo>
                    <a:pt x="719" y="248"/>
                  </a:lnTo>
                  <a:lnTo>
                    <a:pt x="728" y="245"/>
                  </a:lnTo>
                  <a:lnTo>
                    <a:pt x="737" y="243"/>
                  </a:lnTo>
                  <a:lnTo>
                    <a:pt x="745" y="242"/>
                  </a:lnTo>
                  <a:lnTo>
                    <a:pt x="745" y="243"/>
                  </a:lnTo>
                  <a:lnTo>
                    <a:pt x="745" y="246"/>
                  </a:lnTo>
                  <a:lnTo>
                    <a:pt x="744" y="248"/>
                  </a:lnTo>
                  <a:lnTo>
                    <a:pt x="744" y="250"/>
                  </a:lnTo>
                  <a:lnTo>
                    <a:pt x="734" y="253"/>
                  </a:lnTo>
                  <a:lnTo>
                    <a:pt x="726" y="257"/>
                  </a:lnTo>
                  <a:lnTo>
                    <a:pt x="716" y="261"/>
                  </a:lnTo>
                  <a:lnTo>
                    <a:pt x="706" y="264"/>
                  </a:lnTo>
                  <a:lnTo>
                    <a:pt x="706" y="265"/>
                  </a:lnTo>
                  <a:lnTo>
                    <a:pt x="706" y="267"/>
                  </a:lnTo>
                  <a:lnTo>
                    <a:pt x="705" y="270"/>
                  </a:lnTo>
                  <a:lnTo>
                    <a:pt x="705" y="271"/>
                  </a:lnTo>
                  <a:lnTo>
                    <a:pt x="716" y="268"/>
                  </a:lnTo>
                  <a:lnTo>
                    <a:pt x="724" y="267"/>
                  </a:lnTo>
                  <a:lnTo>
                    <a:pt x="730" y="264"/>
                  </a:lnTo>
                  <a:lnTo>
                    <a:pt x="735" y="264"/>
                  </a:lnTo>
                  <a:lnTo>
                    <a:pt x="738" y="263"/>
                  </a:lnTo>
                  <a:lnTo>
                    <a:pt x="741" y="263"/>
                  </a:lnTo>
                  <a:lnTo>
                    <a:pt x="744" y="263"/>
                  </a:lnTo>
                  <a:lnTo>
                    <a:pt x="746" y="263"/>
                  </a:lnTo>
                  <a:lnTo>
                    <a:pt x="746" y="264"/>
                  </a:lnTo>
                  <a:lnTo>
                    <a:pt x="746" y="267"/>
                  </a:lnTo>
                  <a:lnTo>
                    <a:pt x="746" y="270"/>
                  </a:lnTo>
                  <a:lnTo>
                    <a:pt x="746" y="272"/>
                  </a:lnTo>
                  <a:lnTo>
                    <a:pt x="741" y="275"/>
                  </a:lnTo>
                  <a:lnTo>
                    <a:pt x="735" y="278"/>
                  </a:lnTo>
                  <a:lnTo>
                    <a:pt x="730" y="281"/>
                  </a:lnTo>
                  <a:lnTo>
                    <a:pt x="724" y="282"/>
                  </a:lnTo>
                  <a:lnTo>
                    <a:pt x="719" y="285"/>
                  </a:lnTo>
                  <a:lnTo>
                    <a:pt x="714" y="288"/>
                  </a:lnTo>
                  <a:lnTo>
                    <a:pt x="709" y="290"/>
                  </a:lnTo>
                  <a:lnTo>
                    <a:pt x="703" y="293"/>
                  </a:lnTo>
                  <a:lnTo>
                    <a:pt x="703" y="295"/>
                  </a:lnTo>
                  <a:lnTo>
                    <a:pt x="703" y="296"/>
                  </a:lnTo>
                  <a:lnTo>
                    <a:pt x="702" y="297"/>
                  </a:lnTo>
                  <a:lnTo>
                    <a:pt x="702" y="299"/>
                  </a:lnTo>
                  <a:lnTo>
                    <a:pt x="705" y="299"/>
                  </a:lnTo>
                  <a:lnTo>
                    <a:pt x="710" y="299"/>
                  </a:lnTo>
                  <a:lnTo>
                    <a:pt x="716" y="296"/>
                  </a:lnTo>
                  <a:lnTo>
                    <a:pt x="724" y="295"/>
                  </a:lnTo>
                  <a:lnTo>
                    <a:pt x="731" y="292"/>
                  </a:lnTo>
                  <a:lnTo>
                    <a:pt x="738" y="289"/>
                  </a:lnTo>
                  <a:lnTo>
                    <a:pt x="744" y="288"/>
                  </a:lnTo>
                  <a:lnTo>
                    <a:pt x="748" y="286"/>
                  </a:lnTo>
                  <a:lnTo>
                    <a:pt x="748" y="290"/>
                  </a:lnTo>
                  <a:lnTo>
                    <a:pt x="748" y="295"/>
                  </a:lnTo>
                  <a:lnTo>
                    <a:pt x="748" y="299"/>
                  </a:lnTo>
                  <a:lnTo>
                    <a:pt x="748" y="303"/>
                  </a:lnTo>
                  <a:lnTo>
                    <a:pt x="741" y="308"/>
                  </a:lnTo>
                  <a:lnTo>
                    <a:pt x="735" y="311"/>
                  </a:lnTo>
                  <a:lnTo>
                    <a:pt x="727" y="315"/>
                  </a:lnTo>
                  <a:lnTo>
                    <a:pt x="714" y="321"/>
                  </a:lnTo>
                  <a:lnTo>
                    <a:pt x="716" y="322"/>
                  </a:lnTo>
                  <a:lnTo>
                    <a:pt x="717" y="324"/>
                  </a:lnTo>
                  <a:lnTo>
                    <a:pt x="717" y="326"/>
                  </a:lnTo>
                  <a:lnTo>
                    <a:pt x="719" y="328"/>
                  </a:lnTo>
                  <a:lnTo>
                    <a:pt x="732" y="324"/>
                  </a:lnTo>
                  <a:lnTo>
                    <a:pt x="741" y="321"/>
                  </a:lnTo>
                  <a:lnTo>
                    <a:pt x="745" y="319"/>
                  </a:lnTo>
                  <a:lnTo>
                    <a:pt x="750" y="319"/>
                  </a:lnTo>
                  <a:lnTo>
                    <a:pt x="750" y="321"/>
                  </a:lnTo>
                  <a:lnTo>
                    <a:pt x="750" y="324"/>
                  </a:lnTo>
                  <a:lnTo>
                    <a:pt x="749" y="325"/>
                  </a:lnTo>
                  <a:lnTo>
                    <a:pt x="749" y="328"/>
                  </a:lnTo>
                  <a:lnTo>
                    <a:pt x="739" y="333"/>
                  </a:lnTo>
                  <a:lnTo>
                    <a:pt x="730" y="337"/>
                  </a:lnTo>
                  <a:lnTo>
                    <a:pt x="720" y="341"/>
                  </a:lnTo>
                  <a:lnTo>
                    <a:pt x="712" y="347"/>
                  </a:lnTo>
                  <a:lnTo>
                    <a:pt x="713" y="348"/>
                  </a:lnTo>
                  <a:lnTo>
                    <a:pt x="713" y="348"/>
                  </a:lnTo>
                  <a:lnTo>
                    <a:pt x="714" y="350"/>
                  </a:lnTo>
                  <a:lnTo>
                    <a:pt x="714" y="351"/>
                  </a:lnTo>
                  <a:lnTo>
                    <a:pt x="723" y="350"/>
                  </a:lnTo>
                  <a:lnTo>
                    <a:pt x="730" y="348"/>
                  </a:lnTo>
                  <a:lnTo>
                    <a:pt x="738" y="346"/>
                  </a:lnTo>
                  <a:lnTo>
                    <a:pt x="753" y="341"/>
                  </a:lnTo>
                  <a:lnTo>
                    <a:pt x="752" y="344"/>
                  </a:lnTo>
                  <a:lnTo>
                    <a:pt x="752" y="347"/>
                  </a:lnTo>
                  <a:lnTo>
                    <a:pt x="752" y="351"/>
                  </a:lnTo>
                  <a:lnTo>
                    <a:pt x="752" y="354"/>
                  </a:lnTo>
                  <a:lnTo>
                    <a:pt x="744" y="358"/>
                  </a:lnTo>
                  <a:lnTo>
                    <a:pt x="735" y="362"/>
                  </a:lnTo>
                  <a:lnTo>
                    <a:pt x="727" y="366"/>
                  </a:lnTo>
                  <a:lnTo>
                    <a:pt x="719" y="369"/>
                  </a:lnTo>
                  <a:lnTo>
                    <a:pt x="719" y="371"/>
                  </a:lnTo>
                  <a:lnTo>
                    <a:pt x="719" y="372"/>
                  </a:lnTo>
                  <a:lnTo>
                    <a:pt x="719" y="375"/>
                  </a:lnTo>
                  <a:lnTo>
                    <a:pt x="719" y="376"/>
                  </a:lnTo>
                  <a:lnTo>
                    <a:pt x="730" y="375"/>
                  </a:lnTo>
                  <a:lnTo>
                    <a:pt x="739" y="372"/>
                  </a:lnTo>
                  <a:lnTo>
                    <a:pt x="748" y="369"/>
                  </a:lnTo>
                  <a:lnTo>
                    <a:pt x="755" y="368"/>
                  </a:lnTo>
                  <a:lnTo>
                    <a:pt x="756" y="371"/>
                  </a:lnTo>
                  <a:lnTo>
                    <a:pt x="756" y="375"/>
                  </a:lnTo>
                  <a:lnTo>
                    <a:pt x="756" y="379"/>
                  </a:lnTo>
                  <a:lnTo>
                    <a:pt x="756" y="382"/>
                  </a:lnTo>
                  <a:lnTo>
                    <a:pt x="742" y="390"/>
                  </a:lnTo>
                  <a:lnTo>
                    <a:pt x="734" y="394"/>
                  </a:lnTo>
                  <a:lnTo>
                    <a:pt x="727" y="398"/>
                  </a:lnTo>
                  <a:lnTo>
                    <a:pt x="719" y="401"/>
                  </a:lnTo>
                  <a:lnTo>
                    <a:pt x="719" y="401"/>
                  </a:lnTo>
                  <a:lnTo>
                    <a:pt x="719" y="402"/>
                  </a:lnTo>
                  <a:lnTo>
                    <a:pt x="719" y="404"/>
                  </a:lnTo>
                  <a:lnTo>
                    <a:pt x="719" y="405"/>
                  </a:lnTo>
                  <a:lnTo>
                    <a:pt x="730" y="404"/>
                  </a:lnTo>
                  <a:lnTo>
                    <a:pt x="741" y="401"/>
                  </a:lnTo>
                  <a:lnTo>
                    <a:pt x="749" y="398"/>
                  </a:lnTo>
                  <a:lnTo>
                    <a:pt x="757" y="397"/>
                  </a:lnTo>
                  <a:lnTo>
                    <a:pt x="757" y="400"/>
                  </a:lnTo>
                  <a:lnTo>
                    <a:pt x="757" y="402"/>
                  </a:lnTo>
                  <a:lnTo>
                    <a:pt x="757" y="405"/>
                  </a:lnTo>
                  <a:lnTo>
                    <a:pt x="757" y="408"/>
                  </a:lnTo>
                  <a:lnTo>
                    <a:pt x="752" y="412"/>
                  </a:lnTo>
                  <a:lnTo>
                    <a:pt x="745" y="415"/>
                  </a:lnTo>
                  <a:lnTo>
                    <a:pt x="735" y="420"/>
                  </a:lnTo>
                  <a:lnTo>
                    <a:pt x="719" y="427"/>
                  </a:lnTo>
                  <a:lnTo>
                    <a:pt x="717" y="429"/>
                  </a:lnTo>
                  <a:lnTo>
                    <a:pt x="717" y="430"/>
                  </a:lnTo>
                  <a:lnTo>
                    <a:pt x="717" y="433"/>
                  </a:lnTo>
                  <a:lnTo>
                    <a:pt x="716" y="434"/>
                  </a:lnTo>
                  <a:lnTo>
                    <a:pt x="724" y="431"/>
                  </a:lnTo>
                  <a:lnTo>
                    <a:pt x="732" y="430"/>
                  </a:lnTo>
                  <a:lnTo>
                    <a:pt x="739" y="427"/>
                  </a:lnTo>
                  <a:lnTo>
                    <a:pt x="745" y="426"/>
                  </a:lnTo>
                  <a:lnTo>
                    <a:pt x="750" y="424"/>
                  </a:lnTo>
                  <a:lnTo>
                    <a:pt x="755" y="423"/>
                  </a:lnTo>
                  <a:lnTo>
                    <a:pt x="759" y="422"/>
                  </a:lnTo>
                  <a:lnTo>
                    <a:pt x="761" y="422"/>
                  </a:lnTo>
                  <a:lnTo>
                    <a:pt x="757" y="434"/>
                  </a:lnTo>
                  <a:lnTo>
                    <a:pt x="748" y="440"/>
                  </a:lnTo>
                  <a:lnTo>
                    <a:pt x="735" y="444"/>
                  </a:lnTo>
                  <a:lnTo>
                    <a:pt x="724" y="455"/>
                  </a:lnTo>
                  <a:lnTo>
                    <a:pt x="724" y="455"/>
                  </a:lnTo>
                  <a:lnTo>
                    <a:pt x="724" y="456"/>
                  </a:lnTo>
                  <a:lnTo>
                    <a:pt x="724" y="456"/>
                  </a:lnTo>
                  <a:lnTo>
                    <a:pt x="726" y="458"/>
                  </a:lnTo>
                  <a:lnTo>
                    <a:pt x="737" y="456"/>
                  </a:lnTo>
                  <a:lnTo>
                    <a:pt x="748" y="452"/>
                  </a:lnTo>
                  <a:lnTo>
                    <a:pt x="756" y="449"/>
                  </a:lnTo>
                  <a:lnTo>
                    <a:pt x="766" y="447"/>
                  </a:lnTo>
                  <a:lnTo>
                    <a:pt x="764" y="449"/>
                  </a:lnTo>
                  <a:lnTo>
                    <a:pt x="764" y="452"/>
                  </a:lnTo>
                  <a:lnTo>
                    <a:pt x="763" y="455"/>
                  </a:lnTo>
                  <a:lnTo>
                    <a:pt x="763" y="458"/>
                  </a:lnTo>
                  <a:lnTo>
                    <a:pt x="755" y="463"/>
                  </a:lnTo>
                  <a:lnTo>
                    <a:pt x="744" y="467"/>
                  </a:lnTo>
                  <a:lnTo>
                    <a:pt x="732" y="471"/>
                  </a:lnTo>
                  <a:lnTo>
                    <a:pt x="726" y="476"/>
                  </a:lnTo>
                  <a:lnTo>
                    <a:pt x="727" y="477"/>
                  </a:lnTo>
                  <a:lnTo>
                    <a:pt x="727" y="477"/>
                  </a:lnTo>
                  <a:lnTo>
                    <a:pt x="728" y="478"/>
                  </a:lnTo>
                  <a:lnTo>
                    <a:pt x="728" y="480"/>
                  </a:lnTo>
                  <a:lnTo>
                    <a:pt x="738" y="478"/>
                  </a:lnTo>
                  <a:lnTo>
                    <a:pt x="746" y="476"/>
                  </a:lnTo>
                  <a:lnTo>
                    <a:pt x="752" y="474"/>
                  </a:lnTo>
                  <a:lnTo>
                    <a:pt x="757" y="473"/>
                  </a:lnTo>
                  <a:lnTo>
                    <a:pt x="761" y="473"/>
                  </a:lnTo>
                  <a:lnTo>
                    <a:pt x="764" y="471"/>
                  </a:lnTo>
                  <a:lnTo>
                    <a:pt x="767" y="470"/>
                  </a:lnTo>
                  <a:lnTo>
                    <a:pt x="770" y="470"/>
                  </a:lnTo>
                  <a:lnTo>
                    <a:pt x="764" y="478"/>
                  </a:lnTo>
                  <a:lnTo>
                    <a:pt x="756" y="487"/>
                  </a:lnTo>
                  <a:lnTo>
                    <a:pt x="744" y="494"/>
                  </a:lnTo>
                  <a:lnTo>
                    <a:pt x="731" y="499"/>
                  </a:lnTo>
                  <a:lnTo>
                    <a:pt x="731" y="500"/>
                  </a:lnTo>
                  <a:lnTo>
                    <a:pt x="731" y="502"/>
                  </a:lnTo>
                  <a:lnTo>
                    <a:pt x="731" y="503"/>
                  </a:lnTo>
                  <a:lnTo>
                    <a:pt x="730" y="505"/>
                  </a:lnTo>
                  <a:lnTo>
                    <a:pt x="732" y="506"/>
                  </a:lnTo>
                  <a:lnTo>
                    <a:pt x="738" y="505"/>
                  </a:lnTo>
                  <a:lnTo>
                    <a:pt x="744" y="503"/>
                  </a:lnTo>
                  <a:lnTo>
                    <a:pt x="750" y="500"/>
                  </a:lnTo>
                  <a:lnTo>
                    <a:pt x="756" y="499"/>
                  </a:lnTo>
                  <a:lnTo>
                    <a:pt x="763" y="496"/>
                  </a:lnTo>
                  <a:lnTo>
                    <a:pt x="767" y="495"/>
                  </a:lnTo>
                  <a:lnTo>
                    <a:pt x="771" y="494"/>
                  </a:lnTo>
                  <a:lnTo>
                    <a:pt x="771" y="496"/>
                  </a:lnTo>
                  <a:lnTo>
                    <a:pt x="771" y="499"/>
                  </a:lnTo>
                  <a:lnTo>
                    <a:pt x="771" y="502"/>
                  </a:lnTo>
                  <a:lnTo>
                    <a:pt x="770" y="505"/>
                  </a:lnTo>
                  <a:lnTo>
                    <a:pt x="760" y="510"/>
                  </a:lnTo>
                  <a:lnTo>
                    <a:pt x="750" y="516"/>
                  </a:lnTo>
                  <a:lnTo>
                    <a:pt x="739" y="521"/>
                  </a:lnTo>
                  <a:lnTo>
                    <a:pt x="730" y="527"/>
                  </a:lnTo>
                  <a:lnTo>
                    <a:pt x="730" y="528"/>
                  </a:lnTo>
                  <a:lnTo>
                    <a:pt x="730" y="529"/>
                  </a:lnTo>
                  <a:lnTo>
                    <a:pt x="730" y="531"/>
                  </a:lnTo>
                  <a:lnTo>
                    <a:pt x="728" y="532"/>
                  </a:lnTo>
                  <a:lnTo>
                    <a:pt x="734" y="531"/>
                  </a:lnTo>
                  <a:lnTo>
                    <a:pt x="739" y="529"/>
                  </a:lnTo>
                  <a:lnTo>
                    <a:pt x="746" y="527"/>
                  </a:lnTo>
                  <a:lnTo>
                    <a:pt x="753" y="525"/>
                  </a:lnTo>
                  <a:lnTo>
                    <a:pt x="759" y="523"/>
                  </a:lnTo>
                  <a:lnTo>
                    <a:pt x="764" y="521"/>
                  </a:lnTo>
                  <a:lnTo>
                    <a:pt x="768" y="520"/>
                  </a:lnTo>
                  <a:lnTo>
                    <a:pt x="773" y="518"/>
                  </a:lnTo>
                  <a:lnTo>
                    <a:pt x="774" y="521"/>
                  </a:lnTo>
                  <a:lnTo>
                    <a:pt x="774" y="524"/>
                  </a:lnTo>
                  <a:lnTo>
                    <a:pt x="774" y="527"/>
                  </a:lnTo>
                  <a:lnTo>
                    <a:pt x="774" y="529"/>
                  </a:lnTo>
                  <a:lnTo>
                    <a:pt x="766" y="534"/>
                  </a:lnTo>
                  <a:lnTo>
                    <a:pt x="757" y="538"/>
                  </a:lnTo>
                  <a:lnTo>
                    <a:pt x="746" y="543"/>
                  </a:lnTo>
                  <a:lnTo>
                    <a:pt x="737" y="550"/>
                  </a:lnTo>
                  <a:lnTo>
                    <a:pt x="739" y="553"/>
                  </a:lnTo>
                  <a:lnTo>
                    <a:pt x="745" y="553"/>
                  </a:lnTo>
                  <a:lnTo>
                    <a:pt x="750" y="552"/>
                  </a:lnTo>
                  <a:lnTo>
                    <a:pt x="756" y="550"/>
                  </a:lnTo>
                  <a:lnTo>
                    <a:pt x="763" y="547"/>
                  </a:lnTo>
                  <a:lnTo>
                    <a:pt x="768" y="546"/>
                  </a:lnTo>
                  <a:lnTo>
                    <a:pt x="774" y="545"/>
                  </a:lnTo>
                  <a:lnTo>
                    <a:pt x="778" y="545"/>
                  </a:lnTo>
                  <a:lnTo>
                    <a:pt x="778" y="546"/>
                  </a:lnTo>
                  <a:lnTo>
                    <a:pt x="778" y="547"/>
                  </a:lnTo>
                  <a:lnTo>
                    <a:pt x="778" y="549"/>
                  </a:lnTo>
                  <a:lnTo>
                    <a:pt x="778" y="550"/>
                  </a:lnTo>
                  <a:lnTo>
                    <a:pt x="773" y="554"/>
                  </a:lnTo>
                  <a:lnTo>
                    <a:pt x="766" y="557"/>
                  </a:lnTo>
                  <a:lnTo>
                    <a:pt x="757" y="561"/>
                  </a:lnTo>
                  <a:lnTo>
                    <a:pt x="741" y="568"/>
                  </a:lnTo>
                  <a:lnTo>
                    <a:pt x="739" y="570"/>
                  </a:lnTo>
                  <a:lnTo>
                    <a:pt x="739" y="572"/>
                  </a:lnTo>
                  <a:lnTo>
                    <a:pt x="739" y="574"/>
                  </a:lnTo>
                  <a:lnTo>
                    <a:pt x="739" y="576"/>
                  </a:lnTo>
                  <a:lnTo>
                    <a:pt x="749" y="574"/>
                  </a:lnTo>
                  <a:lnTo>
                    <a:pt x="756" y="572"/>
                  </a:lnTo>
                  <a:lnTo>
                    <a:pt x="763" y="571"/>
                  </a:lnTo>
                  <a:lnTo>
                    <a:pt x="767" y="568"/>
                  </a:lnTo>
                  <a:lnTo>
                    <a:pt x="771" y="568"/>
                  </a:lnTo>
                  <a:lnTo>
                    <a:pt x="775" y="567"/>
                  </a:lnTo>
                  <a:lnTo>
                    <a:pt x="778" y="565"/>
                  </a:lnTo>
                  <a:lnTo>
                    <a:pt x="781" y="565"/>
                  </a:lnTo>
                  <a:lnTo>
                    <a:pt x="777" y="572"/>
                  </a:lnTo>
                  <a:lnTo>
                    <a:pt x="767" y="578"/>
                  </a:lnTo>
                  <a:lnTo>
                    <a:pt x="756" y="583"/>
                  </a:lnTo>
                  <a:lnTo>
                    <a:pt x="745" y="587"/>
                  </a:lnTo>
                  <a:lnTo>
                    <a:pt x="745" y="589"/>
                  </a:lnTo>
                  <a:lnTo>
                    <a:pt x="745" y="592"/>
                  </a:lnTo>
                  <a:lnTo>
                    <a:pt x="745" y="593"/>
                  </a:lnTo>
                  <a:lnTo>
                    <a:pt x="744" y="596"/>
                  </a:lnTo>
                  <a:lnTo>
                    <a:pt x="753" y="593"/>
                  </a:lnTo>
                  <a:lnTo>
                    <a:pt x="763" y="589"/>
                  </a:lnTo>
                  <a:lnTo>
                    <a:pt x="773" y="587"/>
                  </a:lnTo>
                  <a:lnTo>
                    <a:pt x="782" y="586"/>
                  </a:lnTo>
                  <a:lnTo>
                    <a:pt x="779" y="596"/>
                  </a:lnTo>
                  <a:lnTo>
                    <a:pt x="771" y="603"/>
                  </a:lnTo>
                  <a:lnTo>
                    <a:pt x="761" y="608"/>
                  </a:lnTo>
                  <a:lnTo>
                    <a:pt x="748" y="612"/>
                  </a:lnTo>
                  <a:lnTo>
                    <a:pt x="748" y="614"/>
                  </a:lnTo>
                  <a:lnTo>
                    <a:pt x="748" y="616"/>
                  </a:lnTo>
                  <a:lnTo>
                    <a:pt x="748" y="618"/>
                  </a:lnTo>
                  <a:lnTo>
                    <a:pt x="748" y="621"/>
                  </a:lnTo>
                  <a:lnTo>
                    <a:pt x="757" y="618"/>
                  </a:lnTo>
                  <a:lnTo>
                    <a:pt x="768" y="615"/>
                  </a:lnTo>
                  <a:lnTo>
                    <a:pt x="777" y="612"/>
                  </a:lnTo>
                  <a:lnTo>
                    <a:pt x="784" y="611"/>
                  </a:lnTo>
                  <a:lnTo>
                    <a:pt x="784" y="614"/>
                  </a:lnTo>
                  <a:lnTo>
                    <a:pt x="784" y="616"/>
                  </a:lnTo>
                  <a:lnTo>
                    <a:pt x="784" y="619"/>
                  </a:lnTo>
                  <a:lnTo>
                    <a:pt x="782" y="622"/>
                  </a:lnTo>
                  <a:lnTo>
                    <a:pt x="777" y="625"/>
                  </a:lnTo>
                  <a:lnTo>
                    <a:pt x="767" y="630"/>
                  </a:lnTo>
                  <a:lnTo>
                    <a:pt x="757" y="637"/>
                  </a:lnTo>
                  <a:lnTo>
                    <a:pt x="755" y="646"/>
                  </a:lnTo>
                  <a:lnTo>
                    <a:pt x="764" y="644"/>
                  </a:lnTo>
                  <a:lnTo>
                    <a:pt x="771" y="641"/>
                  </a:lnTo>
                  <a:lnTo>
                    <a:pt x="778" y="639"/>
                  </a:lnTo>
                  <a:lnTo>
                    <a:pt x="784" y="637"/>
                  </a:lnTo>
                  <a:lnTo>
                    <a:pt x="778" y="648"/>
                  </a:lnTo>
                  <a:lnTo>
                    <a:pt x="768" y="652"/>
                  </a:lnTo>
                  <a:lnTo>
                    <a:pt x="757" y="657"/>
                  </a:lnTo>
                  <a:lnTo>
                    <a:pt x="749" y="665"/>
                  </a:lnTo>
                  <a:lnTo>
                    <a:pt x="750" y="666"/>
                  </a:lnTo>
                  <a:lnTo>
                    <a:pt x="752" y="666"/>
                  </a:lnTo>
                  <a:lnTo>
                    <a:pt x="753" y="668"/>
                  </a:lnTo>
                  <a:lnTo>
                    <a:pt x="755" y="669"/>
                  </a:lnTo>
                  <a:lnTo>
                    <a:pt x="767" y="666"/>
                  </a:lnTo>
                  <a:lnTo>
                    <a:pt x="774" y="663"/>
                  </a:lnTo>
                  <a:lnTo>
                    <a:pt x="779" y="661"/>
                  </a:lnTo>
                  <a:lnTo>
                    <a:pt x="785" y="658"/>
                  </a:lnTo>
                  <a:lnTo>
                    <a:pt x="782" y="668"/>
                  </a:lnTo>
                  <a:lnTo>
                    <a:pt x="774" y="673"/>
                  </a:lnTo>
                  <a:lnTo>
                    <a:pt x="763" y="679"/>
                  </a:lnTo>
                  <a:lnTo>
                    <a:pt x="752" y="687"/>
                  </a:lnTo>
                  <a:lnTo>
                    <a:pt x="760" y="690"/>
                  </a:lnTo>
                  <a:lnTo>
                    <a:pt x="771" y="687"/>
                  </a:lnTo>
                  <a:lnTo>
                    <a:pt x="781" y="681"/>
                  </a:lnTo>
                  <a:lnTo>
                    <a:pt x="786" y="679"/>
                  </a:lnTo>
                  <a:lnTo>
                    <a:pt x="786" y="681"/>
                  </a:lnTo>
                  <a:lnTo>
                    <a:pt x="786" y="684"/>
                  </a:lnTo>
                  <a:lnTo>
                    <a:pt x="786" y="687"/>
                  </a:lnTo>
                  <a:lnTo>
                    <a:pt x="785" y="690"/>
                  </a:lnTo>
                  <a:lnTo>
                    <a:pt x="771" y="698"/>
                  </a:lnTo>
                  <a:lnTo>
                    <a:pt x="760" y="705"/>
                  </a:lnTo>
                  <a:lnTo>
                    <a:pt x="750" y="709"/>
                  </a:lnTo>
                  <a:lnTo>
                    <a:pt x="746" y="713"/>
                  </a:lnTo>
                  <a:lnTo>
                    <a:pt x="750" y="716"/>
                  </a:lnTo>
                  <a:lnTo>
                    <a:pt x="756" y="716"/>
                  </a:lnTo>
                  <a:lnTo>
                    <a:pt x="763" y="715"/>
                  </a:lnTo>
                  <a:lnTo>
                    <a:pt x="768" y="712"/>
                  </a:lnTo>
                  <a:lnTo>
                    <a:pt x="775" y="709"/>
                  </a:lnTo>
                  <a:lnTo>
                    <a:pt x="781" y="706"/>
                  </a:lnTo>
                  <a:lnTo>
                    <a:pt x="786" y="705"/>
                  </a:lnTo>
                  <a:lnTo>
                    <a:pt x="789" y="704"/>
                  </a:lnTo>
                  <a:lnTo>
                    <a:pt x="786" y="709"/>
                  </a:lnTo>
                  <a:lnTo>
                    <a:pt x="784" y="715"/>
                  </a:lnTo>
                  <a:lnTo>
                    <a:pt x="778" y="719"/>
                  </a:lnTo>
                  <a:lnTo>
                    <a:pt x="773" y="723"/>
                  </a:lnTo>
                  <a:lnTo>
                    <a:pt x="766" y="727"/>
                  </a:lnTo>
                  <a:lnTo>
                    <a:pt x="759" y="730"/>
                  </a:lnTo>
                  <a:lnTo>
                    <a:pt x="752" y="734"/>
                  </a:lnTo>
                  <a:lnTo>
                    <a:pt x="745" y="737"/>
                  </a:lnTo>
                  <a:lnTo>
                    <a:pt x="745" y="738"/>
                  </a:lnTo>
                  <a:lnTo>
                    <a:pt x="745" y="738"/>
                  </a:lnTo>
                  <a:lnTo>
                    <a:pt x="745" y="739"/>
                  </a:lnTo>
                  <a:lnTo>
                    <a:pt x="745" y="741"/>
                  </a:lnTo>
                  <a:lnTo>
                    <a:pt x="752" y="741"/>
                  </a:lnTo>
                  <a:lnTo>
                    <a:pt x="759" y="739"/>
                  </a:lnTo>
                  <a:lnTo>
                    <a:pt x="764" y="737"/>
                  </a:lnTo>
                  <a:lnTo>
                    <a:pt x="771" y="734"/>
                  </a:lnTo>
                  <a:lnTo>
                    <a:pt x="777" y="731"/>
                  </a:lnTo>
                  <a:lnTo>
                    <a:pt x="781" y="728"/>
                  </a:lnTo>
                  <a:lnTo>
                    <a:pt x="786" y="726"/>
                  </a:lnTo>
                  <a:lnTo>
                    <a:pt x="791" y="724"/>
                  </a:lnTo>
                  <a:lnTo>
                    <a:pt x="791" y="727"/>
                  </a:lnTo>
                  <a:lnTo>
                    <a:pt x="791" y="731"/>
                  </a:lnTo>
                  <a:lnTo>
                    <a:pt x="791" y="734"/>
                  </a:lnTo>
                  <a:lnTo>
                    <a:pt x="791" y="738"/>
                  </a:lnTo>
                  <a:lnTo>
                    <a:pt x="784" y="741"/>
                  </a:lnTo>
                  <a:lnTo>
                    <a:pt x="771" y="748"/>
                  </a:lnTo>
                  <a:lnTo>
                    <a:pt x="760" y="755"/>
                  </a:lnTo>
                  <a:lnTo>
                    <a:pt x="755" y="760"/>
                  </a:lnTo>
                  <a:lnTo>
                    <a:pt x="764" y="763"/>
                  </a:lnTo>
                  <a:lnTo>
                    <a:pt x="774" y="762"/>
                  </a:lnTo>
                  <a:lnTo>
                    <a:pt x="782" y="757"/>
                  </a:lnTo>
                  <a:lnTo>
                    <a:pt x="791" y="753"/>
                  </a:lnTo>
                  <a:lnTo>
                    <a:pt x="786" y="764"/>
                  </a:lnTo>
                  <a:lnTo>
                    <a:pt x="775" y="775"/>
                  </a:lnTo>
                  <a:lnTo>
                    <a:pt x="759" y="785"/>
                  </a:lnTo>
                  <a:lnTo>
                    <a:pt x="739" y="792"/>
                  </a:lnTo>
                  <a:lnTo>
                    <a:pt x="717" y="798"/>
                  </a:lnTo>
                  <a:lnTo>
                    <a:pt x="698" y="799"/>
                  </a:lnTo>
                  <a:lnTo>
                    <a:pt x="679" y="798"/>
                  </a:lnTo>
                  <a:lnTo>
                    <a:pt x="665" y="791"/>
                  </a:lnTo>
                  <a:lnTo>
                    <a:pt x="648" y="633"/>
                  </a:lnTo>
                  <a:lnTo>
                    <a:pt x="637" y="520"/>
                  </a:lnTo>
                  <a:lnTo>
                    <a:pt x="629" y="444"/>
                  </a:lnTo>
                  <a:lnTo>
                    <a:pt x="625" y="402"/>
                  </a:lnTo>
                  <a:lnTo>
                    <a:pt x="626" y="368"/>
                  </a:lnTo>
                  <a:lnTo>
                    <a:pt x="629" y="335"/>
                  </a:lnTo>
                  <a:lnTo>
                    <a:pt x="633" y="301"/>
                  </a:lnTo>
                  <a:lnTo>
                    <a:pt x="637" y="270"/>
                  </a:lnTo>
                  <a:lnTo>
                    <a:pt x="627" y="271"/>
                  </a:lnTo>
                  <a:lnTo>
                    <a:pt x="620" y="274"/>
                  </a:lnTo>
                  <a:lnTo>
                    <a:pt x="615" y="281"/>
                  </a:lnTo>
                  <a:lnTo>
                    <a:pt x="611" y="292"/>
                  </a:lnTo>
                  <a:lnTo>
                    <a:pt x="605" y="295"/>
                  </a:lnTo>
                  <a:lnTo>
                    <a:pt x="601" y="297"/>
                  </a:lnTo>
                  <a:lnTo>
                    <a:pt x="596" y="301"/>
                  </a:lnTo>
                  <a:lnTo>
                    <a:pt x="590" y="304"/>
                  </a:lnTo>
                  <a:lnTo>
                    <a:pt x="590" y="304"/>
                  </a:lnTo>
                  <a:lnTo>
                    <a:pt x="590" y="306"/>
                  </a:lnTo>
                  <a:lnTo>
                    <a:pt x="590" y="307"/>
                  </a:lnTo>
                  <a:lnTo>
                    <a:pt x="590" y="308"/>
                  </a:lnTo>
                  <a:lnTo>
                    <a:pt x="597" y="307"/>
                  </a:lnTo>
                  <a:lnTo>
                    <a:pt x="604" y="306"/>
                  </a:lnTo>
                  <a:lnTo>
                    <a:pt x="611" y="304"/>
                  </a:lnTo>
                  <a:lnTo>
                    <a:pt x="618" y="303"/>
                  </a:lnTo>
                  <a:lnTo>
                    <a:pt x="614" y="310"/>
                  </a:lnTo>
                  <a:lnTo>
                    <a:pt x="602" y="317"/>
                  </a:lnTo>
                  <a:lnTo>
                    <a:pt x="589" y="322"/>
                  </a:lnTo>
                  <a:lnTo>
                    <a:pt x="578" y="326"/>
                  </a:lnTo>
                  <a:lnTo>
                    <a:pt x="578" y="328"/>
                  </a:lnTo>
                  <a:lnTo>
                    <a:pt x="578" y="329"/>
                  </a:lnTo>
                  <a:lnTo>
                    <a:pt x="578" y="332"/>
                  </a:lnTo>
                  <a:lnTo>
                    <a:pt x="578" y="333"/>
                  </a:lnTo>
                  <a:lnTo>
                    <a:pt x="589" y="332"/>
                  </a:lnTo>
                  <a:lnTo>
                    <a:pt x="598" y="330"/>
                  </a:lnTo>
                  <a:lnTo>
                    <a:pt x="607" y="328"/>
                  </a:lnTo>
                  <a:lnTo>
                    <a:pt x="615" y="325"/>
                  </a:lnTo>
                  <a:lnTo>
                    <a:pt x="614" y="328"/>
                  </a:lnTo>
                  <a:lnTo>
                    <a:pt x="614" y="329"/>
                  </a:lnTo>
                  <a:lnTo>
                    <a:pt x="614" y="332"/>
                  </a:lnTo>
                  <a:lnTo>
                    <a:pt x="612" y="335"/>
                  </a:lnTo>
                  <a:lnTo>
                    <a:pt x="605" y="337"/>
                  </a:lnTo>
                  <a:lnTo>
                    <a:pt x="600" y="340"/>
                  </a:lnTo>
                  <a:lnTo>
                    <a:pt x="593" y="344"/>
                  </a:lnTo>
                  <a:lnTo>
                    <a:pt x="586" y="347"/>
                  </a:lnTo>
                  <a:lnTo>
                    <a:pt x="587" y="348"/>
                  </a:lnTo>
                  <a:lnTo>
                    <a:pt x="587" y="350"/>
                  </a:lnTo>
                  <a:lnTo>
                    <a:pt x="587" y="351"/>
                  </a:lnTo>
                  <a:lnTo>
                    <a:pt x="587" y="353"/>
                  </a:lnTo>
                  <a:lnTo>
                    <a:pt x="593" y="353"/>
                  </a:lnTo>
                  <a:lnTo>
                    <a:pt x="597" y="353"/>
                  </a:lnTo>
                  <a:lnTo>
                    <a:pt x="602" y="351"/>
                  </a:lnTo>
                  <a:lnTo>
                    <a:pt x="611" y="348"/>
                  </a:lnTo>
                  <a:lnTo>
                    <a:pt x="607" y="357"/>
                  </a:lnTo>
                  <a:lnTo>
                    <a:pt x="601" y="361"/>
                  </a:lnTo>
                  <a:lnTo>
                    <a:pt x="593" y="365"/>
                  </a:lnTo>
                  <a:lnTo>
                    <a:pt x="584" y="372"/>
                  </a:lnTo>
                  <a:lnTo>
                    <a:pt x="586" y="373"/>
                  </a:lnTo>
                  <a:lnTo>
                    <a:pt x="587" y="373"/>
                  </a:lnTo>
                  <a:lnTo>
                    <a:pt x="587" y="375"/>
                  </a:lnTo>
                  <a:lnTo>
                    <a:pt x="589" y="376"/>
                  </a:lnTo>
                  <a:lnTo>
                    <a:pt x="594" y="376"/>
                  </a:lnTo>
                  <a:lnTo>
                    <a:pt x="600" y="375"/>
                  </a:lnTo>
                  <a:lnTo>
                    <a:pt x="604" y="375"/>
                  </a:lnTo>
                  <a:lnTo>
                    <a:pt x="609" y="375"/>
                  </a:lnTo>
                  <a:lnTo>
                    <a:pt x="608" y="377"/>
                  </a:lnTo>
                  <a:lnTo>
                    <a:pt x="608" y="380"/>
                  </a:lnTo>
                  <a:lnTo>
                    <a:pt x="608" y="384"/>
                  </a:lnTo>
                  <a:lnTo>
                    <a:pt x="608" y="387"/>
                  </a:lnTo>
                  <a:lnTo>
                    <a:pt x="591" y="394"/>
                  </a:lnTo>
                  <a:lnTo>
                    <a:pt x="583" y="398"/>
                  </a:lnTo>
                  <a:lnTo>
                    <a:pt x="579" y="401"/>
                  </a:lnTo>
                  <a:lnTo>
                    <a:pt x="578" y="402"/>
                  </a:lnTo>
                  <a:lnTo>
                    <a:pt x="583" y="405"/>
                  </a:lnTo>
                  <a:lnTo>
                    <a:pt x="593" y="404"/>
                  </a:lnTo>
                  <a:lnTo>
                    <a:pt x="601" y="402"/>
                  </a:lnTo>
                  <a:lnTo>
                    <a:pt x="609" y="402"/>
                  </a:lnTo>
                  <a:lnTo>
                    <a:pt x="609" y="404"/>
                  </a:lnTo>
                  <a:lnTo>
                    <a:pt x="609" y="406"/>
                  </a:lnTo>
                  <a:lnTo>
                    <a:pt x="609" y="408"/>
                  </a:lnTo>
                  <a:lnTo>
                    <a:pt x="609" y="411"/>
                  </a:lnTo>
                  <a:lnTo>
                    <a:pt x="602" y="416"/>
                  </a:lnTo>
                  <a:lnTo>
                    <a:pt x="596" y="420"/>
                  </a:lnTo>
                  <a:lnTo>
                    <a:pt x="589" y="424"/>
                  </a:lnTo>
                  <a:lnTo>
                    <a:pt x="582" y="429"/>
                  </a:lnTo>
                  <a:lnTo>
                    <a:pt x="580" y="430"/>
                  </a:lnTo>
                  <a:lnTo>
                    <a:pt x="582" y="431"/>
                  </a:lnTo>
                  <a:lnTo>
                    <a:pt x="582" y="433"/>
                  </a:lnTo>
                  <a:lnTo>
                    <a:pt x="584" y="435"/>
                  </a:lnTo>
                  <a:lnTo>
                    <a:pt x="597" y="430"/>
                  </a:lnTo>
                  <a:lnTo>
                    <a:pt x="605" y="427"/>
                  </a:lnTo>
                  <a:lnTo>
                    <a:pt x="608" y="426"/>
                  </a:lnTo>
                  <a:lnTo>
                    <a:pt x="612" y="426"/>
                  </a:lnTo>
                  <a:lnTo>
                    <a:pt x="612" y="427"/>
                  </a:lnTo>
                  <a:lnTo>
                    <a:pt x="612" y="429"/>
                  </a:lnTo>
                  <a:lnTo>
                    <a:pt x="611" y="431"/>
                  </a:lnTo>
                  <a:lnTo>
                    <a:pt x="611" y="434"/>
                  </a:lnTo>
                  <a:lnTo>
                    <a:pt x="604" y="438"/>
                  </a:lnTo>
                  <a:lnTo>
                    <a:pt x="597" y="442"/>
                  </a:lnTo>
                  <a:lnTo>
                    <a:pt x="589" y="447"/>
                  </a:lnTo>
                  <a:lnTo>
                    <a:pt x="582" y="451"/>
                  </a:lnTo>
                  <a:lnTo>
                    <a:pt x="583" y="452"/>
                  </a:lnTo>
                  <a:lnTo>
                    <a:pt x="584" y="452"/>
                  </a:lnTo>
                  <a:lnTo>
                    <a:pt x="584" y="453"/>
                  </a:lnTo>
                  <a:lnTo>
                    <a:pt x="586" y="455"/>
                  </a:lnTo>
                  <a:lnTo>
                    <a:pt x="594" y="452"/>
                  </a:lnTo>
                  <a:lnTo>
                    <a:pt x="601" y="451"/>
                  </a:lnTo>
                  <a:lnTo>
                    <a:pt x="609" y="448"/>
                  </a:lnTo>
                  <a:lnTo>
                    <a:pt x="616" y="447"/>
                  </a:lnTo>
                  <a:lnTo>
                    <a:pt x="616" y="449"/>
                  </a:lnTo>
                  <a:lnTo>
                    <a:pt x="616" y="451"/>
                  </a:lnTo>
                  <a:lnTo>
                    <a:pt x="615" y="453"/>
                  </a:lnTo>
                  <a:lnTo>
                    <a:pt x="615" y="456"/>
                  </a:lnTo>
                  <a:lnTo>
                    <a:pt x="608" y="460"/>
                  </a:lnTo>
                  <a:lnTo>
                    <a:pt x="602" y="463"/>
                  </a:lnTo>
                  <a:lnTo>
                    <a:pt x="596" y="466"/>
                  </a:lnTo>
                  <a:lnTo>
                    <a:pt x="583" y="471"/>
                  </a:lnTo>
                  <a:lnTo>
                    <a:pt x="582" y="474"/>
                  </a:lnTo>
                  <a:lnTo>
                    <a:pt x="582" y="476"/>
                  </a:lnTo>
                  <a:lnTo>
                    <a:pt x="582" y="476"/>
                  </a:lnTo>
                  <a:lnTo>
                    <a:pt x="583" y="477"/>
                  </a:lnTo>
                  <a:lnTo>
                    <a:pt x="593" y="476"/>
                  </a:lnTo>
                  <a:lnTo>
                    <a:pt x="602" y="474"/>
                  </a:lnTo>
                  <a:lnTo>
                    <a:pt x="611" y="473"/>
                  </a:lnTo>
                  <a:lnTo>
                    <a:pt x="618" y="470"/>
                  </a:lnTo>
                  <a:lnTo>
                    <a:pt x="618" y="473"/>
                  </a:lnTo>
                  <a:lnTo>
                    <a:pt x="618" y="474"/>
                  </a:lnTo>
                  <a:lnTo>
                    <a:pt x="618" y="477"/>
                  </a:lnTo>
                  <a:lnTo>
                    <a:pt x="616" y="480"/>
                  </a:lnTo>
                  <a:lnTo>
                    <a:pt x="607" y="485"/>
                  </a:lnTo>
                  <a:lnTo>
                    <a:pt x="598" y="489"/>
                  </a:lnTo>
                  <a:lnTo>
                    <a:pt x="589" y="494"/>
                  </a:lnTo>
                  <a:lnTo>
                    <a:pt x="579" y="499"/>
                  </a:lnTo>
                  <a:lnTo>
                    <a:pt x="580" y="500"/>
                  </a:lnTo>
                  <a:lnTo>
                    <a:pt x="582" y="500"/>
                  </a:lnTo>
                  <a:lnTo>
                    <a:pt x="582" y="502"/>
                  </a:lnTo>
                  <a:lnTo>
                    <a:pt x="583" y="503"/>
                  </a:lnTo>
                  <a:lnTo>
                    <a:pt x="593" y="502"/>
                  </a:lnTo>
                  <a:lnTo>
                    <a:pt x="604" y="498"/>
                  </a:lnTo>
                  <a:lnTo>
                    <a:pt x="612" y="495"/>
                  </a:lnTo>
                  <a:lnTo>
                    <a:pt x="619" y="494"/>
                  </a:lnTo>
                  <a:lnTo>
                    <a:pt x="619" y="496"/>
                  </a:lnTo>
                  <a:lnTo>
                    <a:pt x="619" y="498"/>
                  </a:lnTo>
                  <a:lnTo>
                    <a:pt x="619" y="500"/>
                  </a:lnTo>
                  <a:lnTo>
                    <a:pt x="619" y="503"/>
                  </a:lnTo>
                  <a:lnTo>
                    <a:pt x="604" y="511"/>
                  </a:lnTo>
                  <a:lnTo>
                    <a:pt x="591" y="518"/>
                  </a:lnTo>
                  <a:lnTo>
                    <a:pt x="583" y="523"/>
                  </a:lnTo>
                  <a:lnTo>
                    <a:pt x="579" y="525"/>
                  </a:lnTo>
                  <a:lnTo>
                    <a:pt x="580" y="525"/>
                  </a:lnTo>
                  <a:lnTo>
                    <a:pt x="580" y="527"/>
                  </a:lnTo>
                  <a:lnTo>
                    <a:pt x="580" y="527"/>
                  </a:lnTo>
                  <a:lnTo>
                    <a:pt x="582" y="528"/>
                  </a:lnTo>
                  <a:lnTo>
                    <a:pt x="593" y="527"/>
                  </a:lnTo>
                  <a:lnTo>
                    <a:pt x="604" y="524"/>
                  </a:lnTo>
                  <a:lnTo>
                    <a:pt x="612" y="521"/>
                  </a:lnTo>
                  <a:lnTo>
                    <a:pt x="620" y="517"/>
                  </a:lnTo>
                  <a:lnTo>
                    <a:pt x="620" y="518"/>
                  </a:lnTo>
                  <a:lnTo>
                    <a:pt x="620" y="521"/>
                  </a:lnTo>
                  <a:lnTo>
                    <a:pt x="620" y="523"/>
                  </a:lnTo>
                  <a:lnTo>
                    <a:pt x="619" y="525"/>
                  </a:lnTo>
                  <a:lnTo>
                    <a:pt x="609" y="529"/>
                  </a:lnTo>
                  <a:lnTo>
                    <a:pt x="600" y="534"/>
                  </a:lnTo>
                  <a:lnTo>
                    <a:pt x="590" y="539"/>
                  </a:lnTo>
                  <a:lnTo>
                    <a:pt x="580" y="543"/>
                  </a:lnTo>
                  <a:lnTo>
                    <a:pt x="580" y="545"/>
                  </a:lnTo>
                  <a:lnTo>
                    <a:pt x="580" y="546"/>
                  </a:lnTo>
                  <a:lnTo>
                    <a:pt x="580" y="549"/>
                  </a:lnTo>
                  <a:lnTo>
                    <a:pt x="579" y="550"/>
                  </a:lnTo>
                  <a:lnTo>
                    <a:pt x="586" y="549"/>
                  </a:lnTo>
                  <a:lnTo>
                    <a:pt x="591" y="547"/>
                  </a:lnTo>
                  <a:lnTo>
                    <a:pt x="598" y="546"/>
                  </a:lnTo>
                  <a:lnTo>
                    <a:pt x="604" y="545"/>
                  </a:lnTo>
                  <a:lnTo>
                    <a:pt x="609" y="542"/>
                  </a:lnTo>
                  <a:lnTo>
                    <a:pt x="615" y="540"/>
                  </a:lnTo>
                  <a:lnTo>
                    <a:pt x="620" y="539"/>
                  </a:lnTo>
                  <a:lnTo>
                    <a:pt x="625" y="538"/>
                  </a:lnTo>
                  <a:lnTo>
                    <a:pt x="623" y="542"/>
                  </a:lnTo>
                  <a:lnTo>
                    <a:pt x="619" y="547"/>
                  </a:lnTo>
                  <a:lnTo>
                    <a:pt x="615" y="552"/>
                  </a:lnTo>
                  <a:lnTo>
                    <a:pt x="608" y="556"/>
                  </a:lnTo>
                  <a:lnTo>
                    <a:pt x="602" y="560"/>
                  </a:lnTo>
                  <a:lnTo>
                    <a:pt x="596" y="564"/>
                  </a:lnTo>
                  <a:lnTo>
                    <a:pt x="589" y="568"/>
                  </a:lnTo>
                  <a:lnTo>
                    <a:pt x="583" y="571"/>
                  </a:lnTo>
                  <a:lnTo>
                    <a:pt x="584" y="571"/>
                  </a:lnTo>
                  <a:lnTo>
                    <a:pt x="584" y="572"/>
                  </a:lnTo>
                  <a:lnTo>
                    <a:pt x="584" y="574"/>
                  </a:lnTo>
                  <a:lnTo>
                    <a:pt x="586" y="575"/>
                  </a:lnTo>
                  <a:lnTo>
                    <a:pt x="593" y="574"/>
                  </a:lnTo>
                  <a:lnTo>
                    <a:pt x="600" y="572"/>
                  </a:lnTo>
                  <a:lnTo>
                    <a:pt x="609" y="568"/>
                  </a:lnTo>
                  <a:lnTo>
                    <a:pt x="626" y="560"/>
                  </a:lnTo>
                  <a:lnTo>
                    <a:pt x="626" y="563"/>
                  </a:lnTo>
                  <a:lnTo>
                    <a:pt x="626" y="564"/>
                  </a:lnTo>
                  <a:lnTo>
                    <a:pt x="626" y="567"/>
                  </a:lnTo>
                  <a:lnTo>
                    <a:pt x="625" y="570"/>
                  </a:lnTo>
                  <a:lnTo>
                    <a:pt x="605" y="581"/>
                  </a:lnTo>
                  <a:lnTo>
                    <a:pt x="594" y="586"/>
                  </a:lnTo>
                  <a:lnTo>
                    <a:pt x="589" y="589"/>
                  </a:lnTo>
                  <a:lnTo>
                    <a:pt x="584" y="590"/>
                  </a:lnTo>
                  <a:lnTo>
                    <a:pt x="584" y="592"/>
                  </a:lnTo>
                  <a:lnTo>
                    <a:pt x="586" y="593"/>
                  </a:lnTo>
                  <a:lnTo>
                    <a:pt x="586" y="594"/>
                  </a:lnTo>
                  <a:lnTo>
                    <a:pt x="586" y="596"/>
                  </a:lnTo>
                  <a:lnTo>
                    <a:pt x="593" y="594"/>
                  </a:lnTo>
                  <a:lnTo>
                    <a:pt x="598" y="593"/>
                  </a:lnTo>
                  <a:lnTo>
                    <a:pt x="604" y="592"/>
                  </a:lnTo>
                  <a:lnTo>
                    <a:pt x="609" y="590"/>
                  </a:lnTo>
                  <a:lnTo>
                    <a:pt x="615" y="587"/>
                  </a:lnTo>
                  <a:lnTo>
                    <a:pt x="620" y="586"/>
                  </a:lnTo>
                  <a:lnTo>
                    <a:pt x="625" y="583"/>
                  </a:lnTo>
                  <a:lnTo>
                    <a:pt x="629" y="582"/>
                  </a:lnTo>
                  <a:lnTo>
                    <a:pt x="629" y="585"/>
                  </a:lnTo>
                  <a:lnTo>
                    <a:pt x="629" y="587"/>
                  </a:lnTo>
                  <a:lnTo>
                    <a:pt x="629" y="590"/>
                  </a:lnTo>
                  <a:lnTo>
                    <a:pt x="629" y="593"/>
                  </a:lnTo>
                  <a:lnTo>
                    <a:pt x="619" y="599"/>
                  </a:lnTo>
                  <a:lnTo>
                    <a:pt x="611" y="603"/>
                  </a:lnTo>
                  <a:lnTo>
                    <a:pt x="602" y="607"/>
                  </a:lnTo>
                  <a:lnTo>
                    <a:pt x="593" y="612"/>
                  </a:lnTo>
                  <a:lnTo>
                    <a:pt x="593" y="614"/>
                  </a:lnTo>
                  <a:lnTo>
                    <a:pt x="593" y="615"/>
                  </a:lnTo>
                  <a:lnTo>
                    <a:pt x="593" y="616"/>
                  </a:lnTo>
                  <a:lnTo>
                    <a:pt x="593" y="618"/>
                  </a:lnTo>
                  <a:lnTo>
                    <a:pt x="605" y="616"/>
                  </a:lnTo>
                  <a:lnTo>
                    <a:pt x="615" y="612"/>
                  </a:lnTo>
                  <a:lnTo>
                    <a:pt x="623" y="608"/>
                  </a:lnTo>
                  <a:lnTo>
                    <a:pt x="632" y="605"/>
                  </a:lnTo>
                  <a:lnTo>
                    <a:pt x="632" y="610"/>
                  </a:lnTo>
                  <a:lnTo>
                    <a:pt x="633" y="614"/>
                  </a:lnTo>
                  <a:lnTo>
                    <a:pt x="633" y="618"/>
                  </a:lnTo>
                  <a:lnTo>
                    <a:pt x="633" y="621"/>
                  </a:lnTo>
                  <a:lnTo>
                    <a:pt x="629" y="623"/>
                  </a:lnTo>
                  <a:lnTo>
                    <a:pt x="623" y="626"/>
                  </a:lnTo>
                  <a:lnTo>
                    <a:pt x="619" y="629"/>
                  </a:lnTo>
                  <a:lnTo>
                    <a:pt x="615" y="630"/>
                  </a:lnTo>
                  <a:lnTo>
                    <a:pt x="609" y="633"/>
                  </a:lnTo>
                  <a:lnTo>
                    <a:pt x="604" y="636"/>
                  </a:lnTo>
                  <a:lnTo>
                    <a:pt x="598" y="637"/>
                  </a:lnTo>
                  <a:lnTo>
                    <a:pt x="591" y="640"/>
                  </a:lnTo>
                  <a:lnTo>
                    <a:pt x="593" y="641"/>
                  </a:lnTo>
                  <a:lnTo>
                    <a:pt x="593" y="643"/>
                  </a:lnTo>
                  <a:lnTo>
                    <a:pt x="594" y="644"/>
                  </a:lnTo>
                  <a:lnTo>
                    <a:pt x="594" y="646"/>
                  </a:lnTo>
                  <a:lnTo>
                    <a:pt x="600" y="644"/>
                  </a:lnTo>
                  <a:lnTo>
                    <a:pt x="607" y="644"/>
                  </a:lnTo>
                  <a:lnTo>
                    <a:pt x="612" y="641"/>
                  </a:lnTo>
                  <a:lnTo>
                    <a:pt x="618" y="640"/>
                  </a:lnTo>
                  <a:lnTo>
                    <a:pt x="622" y="639"/>
                  </a:lnTo>
                  <a:lnTo>
                    <a:pt x="627" y="639"/>
                  </a:lnTo>
                  <a:lnTo>
                    <a:pt x="632" y="639"/>
                  </a:lnTo>
                  <a:lnTo>
                    <a:pt x="636" y="639"/>
                  </a:lnTo>
                  <a:lnTo>
                    <a:pt x="636" y="640"/>
                  </a:lnTo>
                  <a:lnTo>
                    <a:pt x="636" y="641"/>
                  </a:lnTo>
                  <a:lnTo>
                    <a:pt x="636" y="644"/>
                  </a:lnTo>
                  <a:lnTo>
                    <a:pt x="636" y="646"/>
                  </a:lnTo>
                  <a:lnTo>
                    <a:pt x="623" y="652"/>
                  </a:lnTo>
                  <a:lnTo>
                    <a:pt x="615" y="657"/>
                  </a:lnTo>
                  <a:lnTo>
                    <a:pt x="608" y="661"/>
                  </a:lnTo>
                  <a:lnTo>
                    <a:pt x="598" y="663"/>
                  </a:lnTo>
                  <a:lnTo>
                    <a:pt x="598" y="665"/>
                  </a:lnTo>
                  <a:lnTo>
                    <a:pt x="598" y="666"/>
                  </a:lnTo>
                  <a:lnTo>
                    <a:pt x="598" y="669"/>
                  </a:lnTo>
                  <a:lnTo>
                    <a:pt x="597" y="670"/>
                  </a:lnTo>
                  <a:lnTo>
                    <a:pt x="602" y="670"/>
                  </a:lnTo>
                  <a:lnTo>
                    <a:pt x="608" y="669"/>
                  </a:lnTo>
                  <a:lnTo>
                    <a:pt x="614" y="668"/>
                  </a:lnTo>
                  <a:lnTo>
                    <a:pt x="619" y="666"/>
                  </a:lnTo>
                  <a:lnTo>
                    <a:pt x="625" y="663"/>
                  </a:lnTo>
                  <a:lnTo>
                    <a:pt x="629" y="662"/>
                  </a:lnTo>
                  <a:lnTo>
                    <a:pt x="634" y="659"/>
                  </a:lnTo>
                  <a:lnTo>
                    <a:pt x="638" y="658"/>
                  </a:lnTo>
                  <a:lnTo>
                    <a:pt x="638" y="661"/>
                  </a:lnTo>
                  <a:lnTo>
                    <a:pt x="638" y="665"/>
                  </a:lnTo>
                  <a:lnTo>
                    <a:pt x="638" y="669"/>
                  </a:lnTo>
                  <a:lnTo>
                    <a:pt x="638" y="673"/>
                  </a:lnTo>
                  <a:lnTo>
                    <a:pt x="636" y="675"/>
                  </a:lnTo>
                  <a:lnTo>
                    <a:pt x="630" y="677"/>
                  </a:lnTo>
                  <a:lnTo>
                    <a:pt x="623" y="680"/>
                  </a:lnTo>
                  <a:lnTo>
                    <a:pt x="615" y="683"/>
                  </a:lnTo>
                  <a:lnTo>
                    <a:pt x="608" y="686"/>
                  </a:lnTo>
                  <a:lnTo>
                    <a:pt x="601" y="690"/>
                  </a:lnTo>
                  <a:lnTo>
                    <a:pt x="597" y="692"/>
                  </a:lnTo>
                  <a:lnTo>
                    <a:pt x="594" y="694"/>
                  </a:lnTo>
                  <a:lnTo>
                    <a:pt x="596" y="695"/>
                  </a:lnTo>
                  <a:lnTo>
                    <a:pt x="597" y="695"/>
                  </a:lnTo>
                  <a:lnTo>
                    <a:pt x="597" y="697"/>
                  </a:lnTo>
                  <a:lnTo>
                    <a:pt x="598" y="698"/>
                  </a:lnTo>
                  <a:lnTo>
                    <a:pt x="604" y="697"/>
                  </a:lnTo>
                  <a:lnTo>
                    <a:pt x="611" y="695"/>
                  </a:lnTo>
                  <a:lnTo>
                    <a:pt x="616" y="692"/>
                  </a:lnTo>
                  <a:lnTo>
                    <a:pt x="622" y="691"/>
                  </a:lnTo>
                  <a:lnTo>
                    <a:pt x="627" y="688"/>
                  </a:lnTo>
                  <a:lnTo>
                    <a:pt x="633" y="687"/>
                  </a:lnTo>
                  <a:lnTo>
                    <a:pt x="637" y="686"/>
                  </a:lnTo>
                  <a:lnTo>
                    <a:pt x="641" y="686"/>
                  </a:lnTo>
                  <a:lnTo>
                    <a:pt x="638" y="692"/>
                  </a:lnTo>
                  <a:lnTo>
                    <a:pt x="636" y="698"/>
                  </a:lnTo>
                  <a:lnTo>
                    <a:pt x="630" y="704"/>
                  </a:lnTo>
                  <a:lnTo>
                    <a:pt x="625" y="708"/>
                  </a:lnTo>
                  <a:lnTo>
                    <a:pt x="618" y="710"/>
                  </a:lnTo>
                  <a:lnTo>
                    <a:pt x="609" y="715"/>
                  </a:lnTo>
                  <a:lnTo>
                    <a:pt x="601" y="717"/>
                  </a:lnTo>
                  <a:lnTo>
                    <a:pt x="593" y="720"/>
                  </a:lnTo>
                  <a:lnTo>
                    <a:pt x="598" y="723"/>
                  </a:lnTo>
                  <a:lnTo>
                    <a:pt x="604" y="723"/>
                  </a:lnTo>
                  <a:lnTo>
                    <a:pt x="612" y="723"/>
                  </a:lnTo>
                  <a:lnTo>
                    <a:pt x="620" y="720"/>
                  </a:lnTo>
                  <a:lnTo>
                    <a:pt x="627" y="717"/>
                  </a:lnTo>
                  <a:lnTo>
                    <a:pt x="634" y="715"/>
                  </a:lnTo>
                  <a:lnTo>
                    <a:pt x="640" y="713"/>
                  </a:lnTo>
                  <a:lnTo>
                    <a:pt x="644" y="712"/>
                  </a:lnTo>
                  <a:lnTo>
                    <a:pt x="643" y="719"/>
                  </a:lnTo>
                  <a:lnTo>
                    <a:pt x="638" y="726"/>
                  </a:lnTo>
                  <a:lnTo>
                    <a:pt x="633" y="730"/>
                  </a:lnTo>
                  <a:lnTo>
                    <a:pt x="626" y="734"/>
                  </a:lnTo>
                  <a:lnTo>
                    <a:pt x="618" y="738"/>
                  </a:lnTo>
                  <a:lnTo>
                    <a:pt x="608" y="742"/>
                  </a:lnTo>
                  <a:lnTo>
                    <a:pt x="600" y="745"/>
                  </a:lnTo>
                  <a:lnTo>
                    <a:pt x="591" y="748"/>
                  </a:lnTo>
                  <a:lnTo>
                    <a:pt x="593" y="749"/>
                  </a:lnTo>
                  <a:lnTo>
                    <a:pt x="593" y="751"/>
                  </a:lnTo>
                  <a:lnTo>
                    <a:pt x="594" y="752"/>
                  </a:lnTo>
                  <a:lnTo>
                    <a:pt x="594" y="753"/>
                  </a:lnTo>
                  <a:lnTo>
                    <a:pt x="601" y="752"/>
                  </a:lnTo>
                  <a:lnTo>
                    <a:pt x="609" y="749"/>
                  </a:lnTo>
                  <a:lnTo>
                    <a:pt x="616" y="748"/>
                  </a:lnTo>
                  <a:lnTo>
                    <a:pt x="623" y="745"/>
                  </a:lnTo>
                  <a:lnTo>
                    <a:pt x="630" y="742"/>
                  </a:lnTo>
                  <a:lnTo>
                    <a:pt x="637" y="741"/>
                  </a:lnTo>
                  <a:lnTo>
                    <a:pt x="643" y="739"/>
                  </a:lnTo>
                  <a:lnTo>
                    <a:pt x="648" y="739"/>
                  </a:lnTo>
                  <a:lnTo>
                    <a:pt x="648" y="741"/>
                  </a:lnTo>
                  <a:lnTo>
                    <a:pt x="648" y="744"/>
                  </a:lnTo>
                  <a:lnTo>
                    <a:pt x="648" y="745"/>
                  </a:lnTo>
                  <a:lnTo>
                    <a:pt x="648" y="748"/>
                  </a:lnTo>
                  <a:lnTo>
                    <a:pt x="643" y="752"/>
                  </a:lnTo>
                  <a:lnTo>
                    <a:pt x="637" y="757"/>
                  </a:lnTo>
                  <a:lnTo>
                    <a:pt x="630" y="762"/>
                  </a:lnTo>
                  <a:lnTo>
                    <a:pt x="623" y="764"/>
                  </a:lnTo>
                  <a:lnTo>
                    <a:pt x="615" y="769"/>
                  </a:lnTo>
                  <a:lnTo>
                    <a:pt x="607" y="771"/>
                  </a:lnTo>
                  <a:lnTo>
                    <a:pt x="600" y="774"/>
                  </a:lnTo>
                  <a:lnTo>
                    <a:pt x="591" y="777"/>
                  </a:lnTo>
                  <a:lnTo>
                    <a:pt x="591" y="778"/>
                  </a:lnTo>
                  <a:lnTo>
                    <a:pt x="591" y="780"/>
                  </a:lnTo>
                  <a:lnTo>
                    <a:pt x="591" y="781"/>
                  </a:lnTo>
                  <a:lnTo>
                    <a:pt x="591" y="782"/>
                  </a:lnTo>
                  <a:lnTo>
                    <a:pt x="600" y="781"/>
                  </a:lnTo>
                  <a:lnTo>
                    <a:pt x="608" y="778"/>
                  </a:lnTo>
                  <a:lnTo>
                    <a:pt x="616" y="777"/>
                  </a:lnTo>
                  <a:lnTo>
                    <a:pt x="623" y="773"/>
                  </a:lnTo>
                  <a:lnTo>
                    <a:pt x="630" y="770"/>
                  </a:lnTo>
                  <a:lnTo>
                    <a:pt x="637" y="769"/>
                  </a:lnTo>
                  <a:lnTo>
                    <a:pt x="643" y="766"/>
                  </a:lnTo>
                  <a:lnTo>
                    <a:pt x="648" y="764"/>
                  </a:lnTo>
                  <a:lnTo>
                    <a:pt x="648" y="767"/>
                  </a:lnTo>
                  <a:lnTo>
                    <a:pt x="648" y="770"/>
                  </a:lnTo>
                  <a:lnTo>
                    <a:pt x="648" y="773"/>
                  </a:lnTo>
                  <a:lnTo>
                    <a:pt x="648" y="775"/>
                  </a:lnTo>
                  <a:lnTo>
                    <a:pt x="643" y="778"/>
                  </a:lnTo>
                  <a:lnTo>
                    <a:pt x="636" y="782"/>
                  </a:lnTo>
                  <a:lnTo>
                    <a:pt x="629" y="784"/>
                  </a:lnTo>
                  <a:lnTo>
                    <a:pt x="622" y="786"/>
                  </a:lnTo>
                  <a:lnTo>
                    <a:pt x="615" y="789"/>
                  </a:lnTo>
                  <a:lnTo>
                    <a:pt x="607" y="793"/>
                  </a:lnTo>
                  <a:lnTo>
                    <a:pt x="600" y="798"/>
                  </a:lnTo>
                  <a:lnTo>
                    <a:pt x="593" y="802"/>
                  </a:lnTo>
                  <a:lnTo>
                    <a:pt x="598" y="804"/>
                  </a:lnTo>
                  <a:lnTo>
                    <a:pt x="605" y="806"/>
                  </a:lnTo>
                  <a:lnTo>
                    <a:pt x="614" y="803"/>
                  </a:lnTo>
                  <a:lnTo>
                    <a:pt x="622" y="800"/>
                  </a:lnTo>
                  <a:lnTo>
                    <a:pt x="630" y="796"/>
                  </a:lnTo>
                  <a:lnTo>
                    <a:pt x="638" y="793"/>
                  </a:lnTo>
                  <a:lnTo>
                    <a:pt x="645" y="791"/>
                  </a:lnTo>
                  <a:lnTo>
                    <a:pt x="651" y="791"/>
                  </a:lnTo>
                  <a:lnTo>
                    <a:pt x="651" y="793"/>
                  </a:lnTo>
                  <a:lnTo>
                    <a:pt x="651" y="796"/>
                  </a:lnTo>
                  <a:lnTo>
                    <a:pt x="651" y="799"/>
                  </a:lnTo>
                  <a:lnTo>
                    <a:pt x="651" y="802"/>
                  </a:lnTo>
                  <a:lnTo>
                    <a:pt x="647" y="804"/>
                  </a:lnTo>
                  <a:lnTo>
                    <a:pt x="641" y="807"/>
                  </a:lnTo>
                  <a:lnTo>
                    <a:pt x="634" y="810"/>
                  </a:lnTo>
                  <a:lnTo>
                    <a:pt x="629" y="813"/>
                  </a:lnTo>
                  <a:lnTo>
                    <a:pt x="629" y="814"/>
                  </a:lnTo>
                  <a:lnTo>
                    <a:pt x="629" y="814"/>
                  </a:lnTo>
                  <a:lnTo>
                    <a:pt x="629" y="815"/>
                  </a:lnTo>
                  <a:lnTo>
                    <a:pt x="629" y="817"/>
                  </a:lnTo>
                  <a:lnTo>
                    <a:pt x="636" y="817"/>
                  </a:lnTo>
                  <a:lnTo>
                    <a:pt x="641" y="815"/>
                  </a:lnTo>
                  <a:lnTo>
                    <a:pt x="648" y="814"/>
                  </a:lnTo>
                  <a:lnTo>
                    <a:pt x="652" y="814"/>
                  </a:lnTo>
                  <a:lnTo>
                    <a:pt x="651" y="817"/>
                  </a:lnTo>
                  <a:lnTo>
                    <a:pt x="651" y="818"/>
                  </a:lnTo>
                  <a:lnTo>
                    <a:pt x="651" y="821"/>
                  </a:lnTo>
                  <a:lnTo>
                    <a:pt x="649" y="824"/>
                  </a:lnTo>
                  <a:lnTo>
                    <a:pt x="637" y="828"/>
                  </a:lnTo>
                  <a:lnTo>
                    <a:pt x="626" y="832"/>
                  </a:lnTo>
                  <a:lnTo>
                    <a:pt x="616" y="836"/>
                  </a:lnTo>
                  <a:lnTo>
                    <a:pt x="604" y="839"/>
                  </a:lnTo>
                  <a:lnTo>
                    <a:pt x="589" y="843"/>
                  </a:lnTo>
                  <a:lnTo>
                    <a:pt x="569" y="849"/>
                  </a:lnTo>
                  <a:lnTo>
                    <a:pt x="543" y="856"/>
                  </a:lnTo>
                  <a:lnTo>
                    <a:pt x="508" y="864"/>
                  </a:lnTo>
                  <a:lnTo>
                    <a:pt x="489" y="867"/>
                  </a:lnTo>
                  <a:lnTo>
                    <a:pt x="471" y="868"/>
                  </a:lnTo>
                  <a:lnTo>
                    <a:pt x="453" y="869"/>
                  </a:lnTo>
                  <a:lnTo>
                    <a:pt x="435" y="871"/>
                  </a:lnTo>
                  <a:lnTo>
                    <a:pt x="417" y="872"/>
                  </a:lnTo>
                  <a:lnTo>
                    <a:pt x="401" y="872"/>
                  </a:lnTo>
                  <a:lnTo>
                    <a:pt x="383" y="872"/>
                  </a:lnTo>
                  <a:lnTo>
                    <a:pt x="366" y="871"/>
                  </a:lnTo>
                  <a:lnTo>
                    <a:pt x="349" y="871"/>
                  </a:lnTo>
                  <a:lnTo>
                    <a:pt x="331" y="869"/>
                  </a:lnTo>
                  <a:lnTo>
                    <a:pt x="315" y="867"/>
                  </a:lnTo>
                  <a:lnTo>
                    <a:pt x="297" y="865"/>
                  </a:lnTo>
                  <a:lnTo>
                    <a:pt x="279" y="862"/>
                  </a:lnTo>
                  <a:lnTo>
                    <a:pt x="261" y="858"/>
                  </a:lnTo>
                  <a:lnTo>
                    <a:pt x="243" y="856"/>
                  </a:lnTo>
                  <a:lnTo>
                    <a:pt x="224" y="851"/>
                  </a:lnTo>
                  <a:lnTo>
                    <a:pt x="215" y="847"/>
                  </a:lnTo>
                  <a:lnTo>
                    <a:pt x="206" y="842"/>
                  </a:lnTo>
                  <a:lnTo>
                    <a:pt x="197" y="838"/>
                  </a:lnTo>
                  <a:lnTo>
                    <a:pt x="189" y="832"/>
                  </a:lnTo>
                  <a:lnTo>
                    <a:pt x="181" y="828"/>
                  </a:lnTo>
                  <a:lnTo>
                    <a:pt x="172" y="824"/>
                  </a:lnTo>
                  <a:lnTo>
                    <a:pt x="163" y="818"/>
                  </a:lnTo>
                  <a:lnTo>
                    <a:pt x="154" y="814"/>
                  </a:lnTo>
                  <a:lnTo>
                    <a:pt x="157" y="767"/>
                  </a:lnTo>
                  <a:lnTo>
                    <a:pt x="163" y="722"/>
                  </a:lnTo>
                  <a:lnTo>
                    <a:pt x="168" y="677"/>
                  </a:lnTo>
                  <a:lnTo>
                    <a:pt x="175" y="632"/>
                  </a:lnTo>
                  <a:lnTo>
                    <a:pt x="182" y="587"/>
                  </a:lnTo>
                  <a:lnTo>
                    <a:pt x="189" y="543"/>
                  </a:lnTo>
                  <a:lnTo>
                    <a:pt x="197" y="499"/>
                  </a:lnTo>
                  <a:lnTo>
                    <a:pt x="204" y="455"/>
                  </a:lnTo>
                  <a:lnTo>
                    <a:pt x="203" y="408"/>
                  </a:lnTo>
                  <a:lnTo>
                    <a:pt x="199" y="361"/>
                  </a:lnTo>
                  <a:lnTo>
                    <a:pt x="193" y="315"/>
                  </a:lnTo>
                  <a:lnTo>
                    <a:pt x="186" y="268"/>
                  </a:lnTo>
                  <a:lnTo>
                    <a:pt x="183" y="268"/>
                  </a:lnTo>
                  <a:lnTo>
                    <a:pt x="181" y="267"/>
                  </a:lnTo>
                  <a:lnTo>
                    <a:pt x="175" y="268"/>
                  </a:lnTo>
                  <a:lnTo>
                    <a:pt x="170" y="270"/>
                  </a:lnTo>
                  <a:lnTo>
                    <a:pt x="170" y="271"/>
                  </a:lnTo>
                  <a:lnTo>
                    <a:pt x="170" y="272"/>
                  </a:lnTo>
                  <a:lnTo>
                    <a:pt x="170" y="274"/>
                  </a:lnTo>
                  <a:lnTo>
                    <a:pt x="170" y="275"/>
                  </a:lnTo>
                  <a:lnTo>
                    <a:pt x="171" y="277"/>
                  </a:lnTo>
                  <a:lnTo>
                    <a:pt x="172" y="277"/>
                  </a:lnTo>
                  <a:lnTo>
                    <a:pt x="174" y="277"/>
                  </a:lnTo>
                  <a:lnTo>
                    <a:pt x="175" y="278"/>
                  </a:lnTo>
                  <a:lnTo>
                    <a:pt x="175" y="279"/>
                  </a:lnTo>
                  <a:lnTo>
                    <a:pt x="175" y="281"/>
                  </a:lnTo>
                  <a:lnTo>
                    <a:pt x="174" y="283"/>
                  </a:lnTo>
                  <a:lnTo>
                    <a:pt x="174" y="285"/>
                  </a:lnTo>
                  <a:lnTo>
                    <a:pt x="171" y="285"/>
                  </a:lnTo>
                  <a:lnTo>
                    <a:pt x="168" y="286"/>
                  </a:lnTo>
                  <a:lnTo>
                    <a:pt x="164" y="286"/>
                  </a:lnTo>
                  <a:lnTo>
                    <a:pt x="161" y="288"/>
                  </a:lnTo>
                  <a:lnTo>
                    <a:pt x="161" y="289"/>
                  </a:lnTo>
                  <a:lnTo>
                    <a:pt x="161" y="292"/>
                  </a:lnTo>
                  <a:lnTo>
                    <a:pt x="160" y="293"/>
                  </a:lnTo>
                  <a:lnTo>
                    <a:pt x="160" y="296"/>
                  </a:lnTo>
                  <a:lnTo>
                    <a:pt x="166" y="295"/>
                  </a:lnTo>
                  <a:lnTo>
                    <a:pt x="170" y="295"/>
                  </a:lnTo>
                  <a:lnTo>
                    <a:pt x="174" y="295"/>
                  </a:lnTo>
                  <a:lnTo>
                    <a:pt x="179" y="295"/>
                  </a:lnTo>
                  <a:lnTo>
                    <a:pt x="179" y="297"/>
                  </a:lnTo>
                  <a:lnTo>
                    <a:pt x="179" y="299"/>
                  </a:lnTo>
                  <a:lnTo>
                    <a:pt x="179" y="301"/>
                  </a:lnTo>
                  <a:lnTo>
                    <a:pt x="178" y="304"/>
                  </a:lnTo>
                  <a:lnTo>
                    <a:pt x="175" y="306"/>
                  </a:lnTo>
                  <a:lnTo>
                    <a:pt x="171" y="307"/>
                  </a:lnTo>
                  <a:lnTo>
                    <a:pt x="167" y="308"/>
                  </a:lnTo>
                  <a:lnTo>
                    <a:pt x="163" y="310"/>
                  </a:lnTo>
                  <a:lnTo>
                    <a:pt x="163" y="311"/>
                  </a:lnTo>
                  <a:lnTo>
                    <a:pt x="163" y="314"/>
                  </a:lnTo>
                  <a:lnTo>
                    <a:pt x="163" y="315"/>
                  </a:lnTo>
                  <a:lnTo>
                    <a:pt x="163" y="318"/>
                  </a:lnTo>
                  <a:lnTo>
                    <a:pt x="168" y="318"/>
                  </a:lnTo>
                  <a:lnTo>
                    <a:pt x="172" y="317"/>
                  </a:lnTo>
                  <a:lnTo>
                    <a:pt x="178" y="317"/>
                  </a:lnTo>
                  <a:lnTo>
                    <a:pt x="182" y="317"/>
                  </a:lnTo>
                  <a:lnTo>
                    <a:pt x="182" y="319"/>
                  </a:lnTo>
                  <a:lnTo>
                    <a:pt x="182" y="322"/>
                  </a:lnTo>
                  <a:lnTo>
                    <a:pt x="182" y="326"/>
                  </a:lnTo>
                  <a:lnTo>
                    <a:pt x="182" y="329"/>
                  </a:lnTo>
                  <a:lnTo>
                    <a:pt x="172" y="330"/>
                  </a:lnTo>
                  <a:lnTo>
                    <a:pt x="164" y="333"/>
                  </a:lnTo>
                  <a:lnTo>
                    <a:pt x="156" y="335"/>
                  </a:lnTo>
                  <a:lnTo>
                    <a:pt x="146" y="337"/>
                  </a:lnTo>
                  <a:lnTo>
                    <a:pt x="146" y="339"/>
                  </a:lnTo>
                  <a:lnTo>
                    <a:pt x="148" y="340"/>
                  </a:lnTo>
                  <a:lnTo>
                    <a:pt x="148" y="341"/>
                  </a:lnTo>
                  <a:lnTo>
                    <a:pt x="148" y="343"/>
                  </a:lnTo>
                  <a:lnTo>
                    <a:pt x="157" y="341"/>
                  </a:lnTo>
                  <a:lnTo>
                    <a:pt x="166" y="340"/>
                  </a:lnTo>
                  <a:lnTo>
                    <a:pt x="175" y="340"/>
                  </a:lnTo>
                  <a:lnTo>
                    <a:pt x="183" y="339"/>
                  </a:lnTo>
                  <a:lnTo>
                    <a:pt x="183" y="343"/>
                  </a:lnTo>
                  <a:lnTo>
                    <a:pt x="183" y="346"/>
                  </a:lnTo>
                  <a:lnTo>
                    <a:pt x="183" y="350"/>
                  </a:lnTo>
                  <a:lnTo>
                    <a:pt x="183" y="353"/>
                  </a:lnTo>
                  <a:lnTo>
                    <a:pt x="178" y="354"/>
                  </a:lnTo>
                  <a:lnTo>
                    <a:pt x="174" y="355"/>
                  </a:lnTo>
                  <a:lnTo>
                    <a:pt x="171" y="357"/>
                  </a:lnTo>
                  <a:lnTo>
                    <a:pt x="167" y="358"/>
                  </a:lnTo>
                  <a:lnTo>
                    <a:pt x="161" y="359"/>
                  </a:lnTo>
                  <a:lnTo>
                    <a:pt x="156" y="361"/>
                  </a:lnTo>
                  <a:lnTo>
                    <a:pt x="148" y="362"/>
                  </a:lnTo>
                  <a:lnTo>
                    <a:pt x="138" y="365"/>
                  </a:lnTo>
                  <a:lnTo>
                    <a:pt x="139" y="366"/>
                  </a:lnTo>
                  <a:lnTo>
                    <a:pt x="139" y="368"/>
                  </a:lnTo>
                  <a:lnTo>
                    <a:pt x="139" y="369"/>
                  </a:lnTo>
                  <a:lnTo>
                    <a:pt x="139" y="371"/>
                  </a:lnTo>
                  <a:lnTo>
                    <a:pt x="145" y="371"/>
                  </a:lnTo>
                  <a:lnTo>
                    <a:pt x="150" y="369"/>
                  </a:lnTo>
                  <a:lnTo>
                    <a:pt x="156" y="369"/>
                  </a:lnTo>
                  <a:lnTo>
                    <a:pt x="161" y="368"/>
                  </a:lnTo>
                  <a:lnTo>
                    <a:pt x="166" y="368"/>
                  </a:lnTo>
                  <a:lnTo>
                    <a:pt x="171" y="368"/>
                  </a:lnTo>
                  <a:lnTo>
                    <a:pt x="177" y="366"/>
                  </a:lnTo>
                  <a:lnTo>
                    <a:pt x="182" y="366"/>
                  </a:lnTo>
                  <a:lnTo>
                    <a:pt x="182" y="369"/>
                  </a:lnTo>
                  <a:lnTo>
                    <a:pt x="182" y="372"/>
                  </a:lnTo>
                  <a:lnTo>
                    <a:pt x="181" y="376"/>
                  </a:lnTo>
                  <a:lnTo>
                    <a:pt x="181" y="379"/>
                  </a:lnTo>
                  <a:lnTo>
                    <a:pt x="178" y="380"/>
                  </a:lnTo>
                  <a:lnTo>
                    <a:pt x="175" y="382"/>
                  </a:lnTo>
                  <a:lnTo>
                    <a:pt x="172" y="383"/>
                  </a:lnTo>
                  <a:lnTo>
                    <a:pt x="170" y="383"/>
                  </a:lnTo>
                  <a:lnTo>
                    <a:pt x="164" y="386"/>
                  </a:lnTo>
                  <a:lnTo>
                    <a:pt x="159" y="387"/>
                  </a:lnTo>
                  <a:lnTo>
                    <a:pt x="149" y="390"/>
                  </a:lnTo>
                  <a:lnTo>
                    <a:pt x="138" y="393"/>
                  </a:lnTo>
                  <a:lnTo>
                    <a:pt x="143" y="400"/>
                  </a:lnTo>
                  <a:lnTo>
                    <a:pt x="154" y="400"/>
                  </a:lnTo>
                  <a:lnTo>
                    <a:pt x="167" y="397"/>
                  </a:lnTo>
                  <a:lnTo>
                    <a:pt x="175" y="394"/>
                  </a:lnTo>
                  <a:lnTo>
                    <a:pt x="175" y="395"/>
                  </a:lnTo>
                  <a:lnTo>
                    <a:pt x="175" y="397"/>
                  </a:lnTo>
                  <a:lnTo>
                    <a:pt x="175" y="400"/>
                  </a:lnTo>
                  <a:lnTo>
                    <a:pt x="174" y="401"/>
                  </a:lnTo>
                  <a:lnTo>
                    <a:pt x="166" y="402"/>
                  </a:lnTo>
                  <a:lnTo>
                    <a:pt x="157" y="405"/>
                  </a:lnTo>
                  <a:lnTo>
                    <a:pt x="149" y="409"/>
                  </a:lnTo>
                  <a:lnTo>
                    <a:pt x="141" y="415"/>
                  </a:lnTo>
                  <a:lnTo>
                    <a:pt x="141" y="416"/>
                  </a:lnTo>
                  <a:lnTo>
                    <a:pt x="142" y="416"/>
                  </a:lnTo>
                  <a:lnTo>
                    <a:pt x="142" y="416"/>
                  </a:lnTo>
                  <a:lnTo>
                    <a:pt x="142" y="418"/>
                  </a:lnTo>
                  <a:lnTo>
                    <a:pt x="149" y="418"/>
                  </a:lnTo>
                  <a:lnTo>
                    <a:pt x="154" y="418"/>
                  </a:lnTo>
                  <a:lnTo>
                    <a:pt x="161" y="418"/>
                  </a:lnTo>
                  <a:lnTo>
                    <a:pt x="167" y="418"/>
                  </a:lnTo>
                  <a:lnTo>
                    <a:pt x="167" y="419"/>
                  </a:lnTo>
                  <a:lnTo>
                    <a:pt x="167" y="419"/>
                  </a:lnTo>
                  <a:lnTo>
                    <a:pt x="166" y="420"/>
                  </a:lnTo>
                  <a:lnTo>
                    <a:pt x="166" y="422"/>
                  </a:lnTo>
                  <a:lnTo>
                    <a:pt x="154" y="426"/>
                  </a:lnTo>
                  <a:lnTo>
                    <a:pt x="145" y="430"/>
                  </a:lnTo>
                  <a:lnTo>
                    <a:pt x="136" y="431"/>
                  </a:lnTo>
                  <a:lnTo>
                    <a:pt x="132" y="434"/>
                  </a:lnTo>
                  <a:lnTo>
                    <a:pt x="134" y="435"/>
                  </a:lnTo>
                  <a:lnTo>
                    <a:pt x="134" y="437"/>
                  </a:lnTo>
                  <a:lnTo>
                    <a:pt x="134" y="438"/>
                  </a:lnTo>
                  <a:lnTo>
                    <a:pt x="134" y="440"/>
                  </a:lnTo>
                  <a:lnTo>
                    <a:pt x="141" y="440"/>
                  </a:lnTo>
                  <a:lnTo>
                    <a:pt x="149" y="438"/>
                  </a:lnTo>
                  <a:lnTo>
                    <a:pt x="156" y="438"/>
                  </a:lnTo>
                  <a:lnTo>
                    <a:pt x="163" y="438"/>
                  </a:lnTo>
                  <a:lnTo>
                    <a:pt x="159" y="444"/>
                  </a:lnTo>
                  <a:lnTo>
                    <a:pt x="152" y="449"/>
                  </a:lnTo>
                  <a:lnTo>
                    <a:pt x="142" y="452"/>
                  </a:lnTo>
                  <a:lnTo>
                    <a:pt x="131" y="456"/>
                  </a:lnTo>
                  <a:lnTo>
                    <a:pt x="131" y="458"/>
                  </a:lnTo>
                  <a:lnTo>
                    <a:pt x="131" y="459"/>
                  </a:lnTo>
                  <a:lnTo>
                    <a:pt x="131" y="462"/>
                  </a:lnTo>
                  <a:lnTo>
                    <a:pt x="130" y="463"/>
                  </a:lnTo>
                  <a:lnTo>
                    <a:pt x="136" y="462"/>
                  </a:lnTo>
                  <a:lnTo>
                    <a:pt x="143" y="462"/>
                  </a:lnTo>
                  <a:lnTo>
                    <a:pt x="150" y="462"/>
                  </a:lnTo>
                  <a:lnTo>
                    <a:pt x="157" y="460"/>
                  </a:lnTo>
                  <a:lnTo>
                    <a:pt x="157" y="463"/>
                  </a:lnTo>
                  <a:lnTo>
                    <a:pt x="157" y="464"/>
                  </a:lnTo>
                  <a:lnTo>
                    <a:pt x="157" y="467"/>
                  </a:lnTo>
                  <a:lnTo>
                    <a:pt x="156" y="470"/>
                  </a:lnTo>
                  <a:lnTo>
                    <a:pt x="146" y="473"/>
                  </a:lnTo>
                  <a:lnTo>
                    <a:pt x="136" y="476"/>
                  </a:lnTo>
                  <a:lnTo>
                    <a:pt x="125" y="480"/>
                  </a:lnTo>
                  <a:lnTo>
                    <a:pt x="116" y="482"/>
                  </a:lnTo>
                  <a:lnTo>
                    <a:pt x="116" y="484"/>
                  </a:lnTo>
                  <a:lnTo>
                    <a:pt x="114" y="485"/>
                  </a:lnTo>
                  <a:lnTo>
                    <a:pt x="114" y="488"/>
                  </a:lnTo>
                  <a:lnTo>
                    <a:pt x="113" y="489"/>
                  </a:lnTo>
                  <a:lnTo>
                    <a:pt x="120" y="489"/>
                  </a:lnTo>
                  <a:lnTo>
                    <a:pt x="127" y="488"/>
                  </a:lnTo>
                  <a:lnTo>
                    <a:pt x="132" y="488"/>
                  </a:lnTo>
                  <a:lnTo>
                    <a:pt x="138" y="487"/>
                  </a:lnTo>
                  <a:lnTo>
                    <a:pt x="142" y="485"/>
                  </a:lnTo>
                  <a:lnTo>
                    <a:pt x="148" y="484"/>
                  </a:lnTo>
                  <a:lnTo>
                    <a:pt x="152" y="484"/>
                  </a:lnTo>
                  <a:lnTo>
                    <a:pt x="157" y="482"/>
                  </a:lnTo>
                  <a:lnTo>
                    <a:pt x="157" y="485"/>
                  </a:lnTo>
                  <a:lnTo>
                    <a:pt x="157" y="488"/>
                  </a:lnTo>
                  <a:lnTo>
                    <a:pt x="157" y="492"/>
                  </a:lnTo>
                  <a:lnTo>
                    <a:pt x="157" y="495"/>
                  </a:lnTo>
                  <a:lnTo>
                    <a:pt x="152" y="498"/>
                  </a:lnTo>
                  <a:lnTo>
                    <a:pt x="145" y="500"/>
                  </a:lnTo>
                  <a:lnTo>
                    <a:pt x="136" y="502"/>
                  </a:lnTo>
                  <a:lnTo>
                    <a:pt x="127" y="505"/>
                  </a:lnTo>
                  <a:lnTo>
                    <a:pt x="127" y="506"/>
                  </a:lnTo>
                  <a:lnTo>
                    <a:pt x="127" y="509"/>
                  </a:lnTo>
                  <a:lnTo>
                    <a:pt x="127" y="510"/>
                  </a:lnTo>
                  <a:lnTo>
                    <a:pt x="128" y="513"/>
                  </a:lnTo>
                  <a:lnTo>
                    <a:pt x="135" y="511"/>
                  </a:lnTo>
                  <a:lnTo>
                    <a:pt x="142" y="511"/>
                  </a:lnTo>
                  <a:lnTo>
                    <a:pt x="149" y="510"/>
                  </a:lnTo>
                  <a:lnTo>
                    <a:pt x="156" y="510"/>
                  </a:lnTo>
                  <a:lnTo>
                    <a:pt x="156" y="513"/>
                  </a:lnTo>
                  <a:lnTo>
                    <a:pt x="156" y="516"/>
                  </a:lnTo>
                  <a:lnTo>
                    <a:pt x="154" y="520"/>
                  </a:lnTo>
                  <a:lnTo>
                    <a:pt x="154" y="523"/>
                  </a:lnTo>
                  <a:lnTo>
                    <a:pt x="146" y="525"/>
                  </a:lnTo>
                  <a:lnTo>
                    <a:pt x="139" y="528"/>
                  </a:lnTo>
                  <a:lnTo>
                    <a:pt x="131" y="529"/>
                  </a:lnTo>
                  <a:lnTo>
                    <a:pt x="124" y="532"/>
                  </a:lnTo>
                  <a:lnTo>
                    <a:pt x="124" y="534"/>
                  </a:lnTo>
                  <a:lnTo>
                    <a:pt x="124" y="535"/>
                  </a:lnTo>
                  <a:lnTo>
                    <a:pt x="124" y="536"/>
                  </a:lnTo>
                  <a:lnTo>
                    <a:pt x="124" y="538"/>
                  </a:lnTo>
                  <a:lnTo>
                    <a:pt x="132" y="538"/>
                  </a:lnTo>
                  <a:lnTo>
                    <a:pt x="141" y="536"/>
                  </a:lnTo>
                  <a:lnTo>
                    <a:pt x="149" y="536"/>
                  </a:lnTo>
                  <a:lnTo>
                    <a:pt x="156" y="536"/>
                  </a:lnTo>
                  <a:lnTo>
                    <a:pt x="156" y="538"/>
                  </a:lnTo>
                  <a:lnTo>
                    <a:pt x="154" y="540"/>
                  </a:lnTo>
                  <a:lnTo>
                    <a:pt x="154" y="542"/>
                  </a:lnTo>
                  <a:lnTo>
                    <a:pt x="153" y="545"/>
                  </a:lnTo>
                  <a:lnTo>
                    <a:pt x="146" y="547"/>
                  </a:lnTo>
                  <a:lnTo>
                    <a:pt x="138" y="550"/>
                  </a:lnTo>
                  <a:lnTo>
                    <a:pt x="130" y="552"/>
                  </a:lnTo>
                  <a:lnTo>
                    <a:pt x="123" y="554"/>
                  </a:lnTo>
                  <a:lnTo>
                    <a:pt x="123" y="556"/>
                  </a:lnTo>
                  <a:lnTo>
                    <a:pt x="123" y="558"/>
                  </a:lnTo>
                  <a:lnTo>
                    <a:pt x="123" y="560"/>
                  </a:lnTo>
                  <a:lnTo>
                    <a:pt x="123" y="563"/>
                  </a:lnTo>
                  <a:lnTo>
                    <a:pt x="127" y="563"/>
                  </a:lnTo>
                  <a:lnTo>
                    <a:pt x="132" y="561"/>
                  </a:lnTo>
                  <a:lnTo>
                    <a:pt x="139" y="560"/>
                  </a:lnTo>
                  <a:lnTo>
                    <a:pt x="153" y="557"/>
                  </a:lnTo>
                  <a:lnTo>
                    <a:pt x="153" y="560"/>
                  </a:lnTo>
                  <a:lnTo>
                    <a:pt x="153" y="563"/>
                  </a:lnTo>
                  <a:lnTo>
                    <a:pt x="153" y="567"/>
                  </a:lnTo>
                  <a:lnTo>
                    <a:pt x="153" y="570"/>
                  </a:lnTo>
                  <a:lnTo>
                    <a:pt x="146" y="571"/>
                  </a:lnTo>
                  <a:lnTo>
                    <a:pt x="138" y="574"/>
                  </a:lnTo>
                  <a:lnTo>
                    <a:pt x="131" y="575"/>
                  </a:lnTo>
                  <a:lnTo>
                    <a:pt x="123" y="578"/>
                  </a:lnTo>
                  <a:lnTo>
                    <a:pt x="123" y="579"/>
                  </a:lnTo>
                  <a:lnTo>
                    <a:pt x="123" y="582"/>
                  </a:lnTo>
                  <a:lnTo>
                    <a:pt x="123" y="583"/>
                  </a:lnTo>
                  <a:lnTo>
                    <a:pt x="123" y="586"/>
                  </a:lnTo>
                  <a:lnTo>
                    <a:pt x="130" y="585"/>
                  </a:lnTo>
                  <a:lnTo>
                    <a:pt x="138" y="585"/>
                  </a:lnTo>
                  <a:lnTo>
                    <a:pt x="146" y="583"/>
                  </a:lnTo>
                  <a:lnTo>
                    <a:pt x="153" y="583"/>
                  </a:lnTo>
                  <a:lnTo>
                    <a:pt x="153" y="586"/>
                  </a:lnTo>
                  <a:lnTo>
                    <a:pt x="153" y="587"/>
                  </a:lnTo>
                  <a:lnTo>
                    <a:pt x="153" y="590"/>
                  </a:lnTo>
                  <a:lnTo>
                    <a:pt x="153" y="593"/>
                  </a:lnTo>
                  <a:lnTo>
                    <a:pt x="145" y="596"/>
                  </a:lnTo>
                  <a:lnTo>
                    <a:pt x="136" y="599"/>
                  </a:lnTo>
                  <a:lnTo>
                    <a:pt x="128" y="601"/>
                  </a:lnTo>
                  <a:lnTo>
                    <a:pt x="120" y="604"/>
                  </a:lnTo>
                  <a:lnTo>
                    <a:pt x="124" y="610"/>
                  </a:lnTo>
                  <a:lnTo>
                    <a:pt x="135" y="610"/>
                  </a:lnTo>
                  <a:lnTo>
                    <a:pt x="146" y="608"/>
                  </a:lnTo>
                  <a:lnTo>
                    <a:pt x="153" y="605"/>
                  </a:lnTo>
                  <a:lnTo>
                    <a:pt x="153" y="608"/>
                  </a:lnTo>
                  <a:lnTo>
                    <a:pt x="153" y="610"/>
                  </a:lnTo>
                  <a:lnTo>
                    <a:pt x="153" y="612"/>
                  </a:lnTo>
                  <a:lnTo>
                    <a:pt x="152" y="615"/>
                  </a:lnTo>
                  <a:lnTo>
                    <a:pt x="145" y="616"/>
                  </a:lnTo>
                  <a:lnTo>
                    <a:pt x="138" y="619"/>
                  </a:lnTo>
                  <a:lnTo>
                    <a:pt x="130" y="621"/>
                  </a:lnTo>
                  <a:lnTo>
                    <a:pt x="123" y="623"/>
                  </a:lnTo>
                  <a:lnTo>
                    <a:pt x="123" y="625"/>
                  </a:lnTo>
                  <a:lnTo>
                    <a:pt x="123" y="626"/>
                  </a:lnTo>
                  <a:lnTo>
                    <a:pt x="123" y="629"/>
                  </a:lnTo>
                  <a:lnTo>
                    <a:pt x="121" y="630"/>
                  </a:lnTo>
                  <a:lnTo>
                    <a:pt x="136" y="629"/>
                  </a:lnTo>
                  <a:lnTo>
                    <a:pt x="145" y="628"/>
                  </a:lnTo>
                  <a:lnTo>
                    <a:pt x="152" y="628"/>
                  </a:lnTo>
                  <a:lnTo>
                    <a:pt x="159" y="629"/>
                  </a:lnTo>
                  <a:lnTo>
                    <a:pt x="160" y="630"/>
                  </a:lnTo>
                  <a:lnTo>
                    <a:pt x="160" y="632"/>
                  </a:lnTo>
                  <a:lnTo>
                    <a:pt x="160" y="633"/>
                  </a:lnTo>
                  <a:lnTo>
                    <a:pt x="160" y="634"/>
                  </a:lnTo>
                  <a:lnTo>
                    <a:pt x="153" y="637"/>
                  </a:lnTo>
                  <a:lnTo>
                    <a:pt x="145" y="640"/>
                  </a:lnTo>
                  <a:lnTo>
                    <a:pt x="136" y="644"/>
                  </a:lnTo>
                  <a:lnTo>
                    <a:pt x="125" y="647"/>
                  </a:lnTo>
                  <a:lnTo>
                    <a:pt x="125" y="648"/>
                  </a:lnTo>
                  <a:lnTo>
                    <a:pt x="125" y="648"/>
                  </a:lnTo>
                  <a:lnTo>
                    <a:pt x="124" y="650"/>
                  </a:lnTo>
                  <a:lnTo>
                    <a:pt x="124" y="651"/>
                  </a:lnTo>
                  <a:lnTo>
                    <a:pt x="134" y="651"/>
                  </a:lnTo>
                  <a:lnTo>
                    <a:pt x="143" y="651"/>
                  </a:lnTo>
                  <a:lnTo>
                    <a:pt x="150" y="650"/>
                  </a:lnTo>
                  <a:lnTo>
                    <a:pt x="157" y="648"/>
                  </a:lnTo>
                  <a:lnTo>
                    <a:pt x="157" y="651"/>
                  </a:lnTo>
                  <a:lnTo>
                    <a:pt x="157" y="652"/>
                  </a:lnTo>
                  <a:lnTo>
                    <a:pt x="156" y="655"/>
                  </a:lnTo>
                  <a:lnTo>
                    <a:pt x="156" y="658"/>
                  </a:lnTo>
                  <a:lnTo>
                    <a:pt x="135" y="665"/>
                  </a:lnTo>
                  <a:lnTo>
                    <a:pt x="124" y="668"/>
                  </a:lnTo>
                  <a:lnTo>
                    <a:pt x="120" y="670"/>
                  </a:lnTo>
                  <a:lnTo>
                    <a:pt x="117" y="672"/>
                  </a:lnTo>
                  <a:lnTo>
                    <a:pt x="127" y="675"/>
                  </a:lnTo>
                  <a:lnTo>
                    <a:pt x="136" y="675"/>
                  </a:lnTo>
                  <a:lnTo>
                    <a:pt x="146" y="673"/>
                  </a:lnTo>
                  <a:lnTo>
                    <a:pt x="153" y="672"/>
                  </a:lnTo>
                  <a:lnTo>
                    <a:pt x="153" y="673"/>
                  </a:lnTo>
                  <a:lnTo>
                    <a:pt x="153" y="676"/>
                  </a:lnTo>
                  <a:lnTo>
                    <a:pt x="153" y="679"/>
                  </a:lnTo>
                  <a:lnTo>
                    <a:pt x="153" y="681"/>
                  </a:lnTo>
                  <a:lnTo>
                    <a:pt x="146" y="684"/>
                  </a:lnTo>
                  <a:lnTo>
                    <a:pt x="141" y="687"/>
                  </a:lnTo>
                  <a:lnTo>
                    <a:pt x="131" y="690"/>
                  </a:lnTo>
                  <a:lnTo>
                    <a:pt x="116" y="694"/>
                  </a:lnTo>
                  <a:lnTo>
                    <a:pt x="116" y="695"/>
                  </a:lnTo>
                  <a:lnTo>
                    <a:pt x="116" y="697"/>
                  </a:lnTo>
                  <a:lnTo>
                    <a:pt x="116" y="698"/>
                  </a:lnTo>
                  <a:lnTo>
                    <a:pt x="114" y="699"/>
                  </a:lnTo>
                  <a:lnTo>
                    <a:pt x="120" y="701"/>
                  </a:lnTo>
                  <a:lnTo>
                    <a:pt x="127" y="699"/>
                  </a:lnTo>
                  <a:lnTo>
                    <a:pt x="135" y="698"/>
                  </a:lnTo>
                  <a:lnTo>
                    <a:pt x="150" y="695"/>
                  </a:lnTo>
                  <a:lnTo>
                    <a:pt x="149" y="701"/>
                  </a:lnTo>
                  <a:lnTo>
                    <a:pt x="149" y="705"/>
                  </a:lnTo>
                  <a:lnTo>
                    <a:pt x="148" y="708"/>
                  </a:lnTo>
                  <a:lnTo>
                    <a:pt x="146" y="710"/>
                  </a:lnTo>
                  <a:lnTo>
                    <a:pt x="142" y="712"/>
                  </a:lnTo>
                  <a:lnTo>
                    <a:pt x="136" y="713"/>
                  </a:lnTo>
                  <a:lnTo>
                    <a:pt x="131" y="715"/>
                  </a:lnTo>
                  <a:lnTo>
                    <a:pt x="125" y="715"/>
                  </a:lnTo>
                  <a:lnTo>
                    <a:pt x="120" y="717"/>
                  </a:lnTo>
                  <a:lnTo>
                    <a:pt x="114" y="719"/>
                  </a:lnTo>
                  <a:lnTo>
                    <a:pt x="109" y="722"/>
                  </a:lnTo>
                  <a:lnTo>
                    <a:pt x="103" y="724"/>
                  </a:lnTo>
                  <a:lnTo>
                    <a:pt x="105" y="724"/>
                  </a:lnTo>
                  <a:lnTo>
                    <a:pt x="105" y="726"/>
                  </a:lnTo>
                  <a:lnTo>
                    <a:pt x="105" y="726"/>
                  </a:lnTo>
                  <a:lnTo>
                    <a:pt x="105" y="727"/>
                  </a:lnTo>
                  <a:lnTo>
                    <a:pt x="113" y="727"/>
                  </a:lnTo>
                  <a:lnTo>
                    <a:pt x="120" y="727"/>
                  </a:lnTo>
                  <a:lnTo>
                    <a:pt x="124" y="727"/>
                  </a:lnTo>
                  <a:lnTo>
                    <a:pt x="128" y="727"/>
                  </a:lnTo>
                  <a:lnTo>
                    <a:pt x="132" y="727"/>
                  </a:lnTo>
                  <a:lnTo>
                    <a:pt x="136" y="726"/>
                  </a:lnTo>
                  <a:lnTo>
                    <a:pt x="141" y="726"/>
                  </a:lnTo>
                  <a:lnTo>
                    <a:pt x="146" y="724"/>
                  </a:lnTo>
                  <a:lnTo>
                    <a:pt x="146" y="728"/>
                  </a:lnTo>
                  <a:lnTo>
                    <a:pt x="146" y="733"/>
                  </a:lnTo>
                  <a:lnTo>
                    <a:pt x="146" y="737"/>
                  </a:lnTo>
                  <a:lnTo>
                    <a:pt x="145" y="739"/>
                  </a:lnTo>
                  <a:lnTo>
                    <a:pt x="136" y="741"/>
                  </a:lnTo>
                  <a:lnTo>
                    <a:pt x="127" y="744"/>
                  </a:lnTo>
                  <a:lnTo>
                    <a:pt x="118" y="745"/>
                  </a:lnTo>
                  <a:lnTo>
                    <a:pt x="109" y="748"/>
                  </a:lnTo>
                  <a:lnTo>
                    <a:pt x="109" y="749"/>
                  </a:lnTo>
                  <a:lnTo>
                    <a:pt x="109" y="751"/>
                  </a:lnTo>
                  <a:lnTo>
                    <a:pt x="109" y="753"/>
                  </a:lnTo>
                  <a:lnTo>
                    <a:pt x="109" y="755"/>
                  </a:lnTo>
                  <a:lnTo>
                    <a:pt x="118" y="755"/>
                  </a:lnTo>
                  <a:lnTo>
                    <a:pt x="125" y="755"/>
                  </a:lnTo>
                  <a:lnTo>
                    <a:pt x="132" y="753"/>
                  </a:lnTo>
                  <a:lnTo>
                    <a:pt x="143" y="752"/>
                  </a:lnTo>
                  <a:lnTo>
                    <a:pt x="142" y="753"/>
                  </a:lnTo>
                  <a:lnTo>
                    <a:pt x="142" y="756"/>
                  </a:lnTo>
                  <a:lnTo>
                    <a:pt x="142" y="757"/>
                  </a:lnTo>
                  <a:lnTo>
                    <a:pt x="141" y="760"/>
                  </a:lnTo>
                  <a:lnTo>
                    <a:pt x="138" y="762"/>
                  </a:lnTo>
                  <a:lnTo>
                    <a:pt x="134" y="763"/>
                  </a:lnTo>
                  <a:lnTo>
                    <a:pt x="124" y="764"/>
                  </a:lnTo>
                  <a:lnTo>
                    <a:pt x="106" y="766"/>
                  </a:lnTo>
                  <a:lnTo>
                    <a:pt x="106" y="767"/>
                  </a:lnTo>
                  <a:lnTo>
                    <a:pt x="106" y="769"/>
                  </a:lnTo>
                  <a:lnTo>
                    <a:pt x="106" y="771"/>
                  </a:lnTo>
                  <a:lnTo>
                    <a:pt x="106" y="773"/>
                  </a:lnTo>
                  <a:lnTo>
                    <a:pt x="116" y="773"/>
                  </a:lnTo>
                  <a:lnTo>
                    <a:pt x="124" y="773"/>
                  </a:lnTo>
                  <a:lnTo>
                    <a:pt x="132" y="773"/>
                  </a:lnTo>
                  <a:lnTo>
                    <a:pt x="141" y="773"/>
                  </a:lnTo>
                  <a:lnTo>
                    <a:pt x="141" y="774"/>
                  </a:lnTo>
                  <a:lnTo>
                    <a:pt x="141" y="777"/>
                  </a:lnTo>
                  <a:lnTo>
                    <a:pt x="141" y="778"/>
                  </a:lnTo>
                  <a:lnTo>
                    <a:pt x="141" y="781"/>
                  </a:lnTo>
                  <a:lnTo>
                    <a:pt x="135" y="785"/>
                  </a:lnTo>
                  <a:lnTo>
                    <a:pt x="128" y="788"/>
                  </a:lnTo>
                  <a:lnTo>
                    <a:pt x="120" y="791"/>
                  </a:lnTo>
                  <a:lnTo>
                    <a:pt x="110" y="792"/>
                  </a:lnTo>
                  <a:lnTo>
                    <a:pt x="110" y="795"/>
                  </a:lnTo>
                  <a:lnTo>
                    <a:pt x="112" y="796"/>
                  </a:lnTo>
                  <a:lnTo>
                    <a:pt x="112" y="799"/>
                  </a:lnTo>
                  <a:lnTo>
                    <a:pt x="112" y="802"/>
                  </a:lnTo>
                  <a:lnTo>
                    <a:pt x="99" y="802"/>
                  </a:lnTo>
                  <a:lnTo>
                    <a:pt x="84" y="799"/>
                  </a:lnTo>
                  <a:lnTo>
                    <a:pt x="67" y="796"/>
                  </a:lnTo>
                  <a:lnTo>
                    <a:pt x="51" y="791"/>
                  </a:lnTo>
                  <a:lnTo>
                    <a:pt x="34" y="784"/>
                  </a:lnTo>
                  <a:lnTo>
                    <a:pt x="19" y="775"/>
                  </a:lnTo>
                  <a:lnTo>
                    <a:pt x="8" y="766"/>
                  </a:lnTo>
                  <a:lnTo>
                    <a:pt x="0" y="753"/>
                  </a:lnTo>
                  <a:lnTo>
                    <a:pt x="0" y="744"/>
                  </a:lnTo>
                  <a:lnTo>
                    <a:pt x="0" y="734"/>
                  </a:lnTo>
                  <a:lnTo>
                    <a:pt x="0" y="724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0" name="Freeform 86"/>
            <p:cNvSpPr>
              <a:spLocks/>
            </p:cNvSpPr>
            <p:nvPr/>
          </p:nvSpPr>
          <p:spPr bwMode="auto">
            <a:xfrm>
              <a:off x="4653" y="3329"/>
              <a:ext cx="62" cy="71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" y="39"/>
                </a:cxn>
                <a:cxn ang="0">
                  <a:pos x="8" y="25"/>
                </a:cxn>
                <a:cxn ang="0">
                  <a:pos x="15" y="11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6" y="2"/>
                </a:cxn>
                <a:cxn ang="0">
                  <a:pos x="43" y="3"/>
                </a:cxn>
                <a:cxn ang="0">
                  <a:pos x="50" y="6"/>
                </a:cxn>
                <a:cxn ang="0">
                  <a:pos x="56" y="9"/>
                </a:cxn>
                <a:cxn ang="0">
                  <a:pos x="63" y="11"/>
                </a:cxn>
                <a:cxn ang="0">
                  <a:pos x="69" y="13"/>
                </a:cxn>
                <a:cxn ang="0">
                  <a:pos x="74" y="15"/>
                </a:cxn>
                <a:cxn ang="0">
                  <a:pos x="80" y="15"/>
                </a:cxn>
                <a:cxn ang="0">
                  <a:pos x="87" y="17"/>
                </a:cxn>
                <a:cxn ang="0">
                  <a:pos x="92" y="17"/>
                </a:cxn>
                <a:cxn ang="0">
                  <a:pos x="98" y="17"/>
                </a:cxn>
                <a:cxn ang="0">
                  <a:pos x="103" y="17"/>
                </a:cxn>
                <a:cxn ang="0">
                  <a:pos x="109" y="17"/>
                </a:cxn>
                <a:cxn ang="0">
                  <a:pos x="114" y="18"/>
                </a:cxn>
                <a:cxn ang="0">
                  <a:pos x="120" y="18"/>
                </a:cxn>
                <a:cxn ang="0">
                  <a:pos x="124" y="43"/>
                </a:cxn>
                <a:cxn ang="0">
                  <a:pos x="124" y="65"/>
                </a:cxn>
                <a:cxn ang="0">
                  <a:pos x="116" y="87"/>
                </a:cxn>
                <a:cxn ang="0">
                  <a:pos x="101" y="109"/>
                </a:cxn>
                <a:cxn ang="0">
                  <a:pos x="87" y="90"/>
                </a:cxn>
                <a:cxn ang="0">
                  <a:pos x="90" y="74"/>
                </a:cxn>
                <a:cxn ang="0">
                  <a:pos x="99" y="60"/>
                </a:cxn>
                <a:cxn ang="0">
                  <a:pos x="103" y="47"/>
                </a:cxn>
                <a:cxn ang="0">
                  <a:pos x="102" y="46"/>
                </a:cxn>
                <a:cxn ang="0">
                  <a:pos x="102" y="46"/>
                </a:cxn>
                <a:cxn ang="0">
                  <a:pos x="101" y="46"/>
                </a:cxn>
                <a:cxn ang="0">
                  <a:pos x="99" y="46"/>
                </a:cxn>
                <a:cxn ang="0">
                  <a:pos x="85" y="56"/>
                </a:cxn>
                <a:cxn ang="0">
                  <a:pos x="74" y="65"/>
                </a:cxn>
                <a:cxn ang="0">
                  <a:pos x="65" y="75"/>
                </a:cxn>
                <a:cxn ang="0">
                  <a:pos x="58" y="86"/>
                </a:cxn>
                <a:cxn ang="0">
                  <a:pos x="51" y="97"/>
                </a:cxn>
                <a:cxn ang="0">
                  <a:pos x="47" y="111"/>
                </a:cxn>
                <a:cxn ang="0">
                  <a:pos x="43" y="125"/>
                </a:cxn>
                <a:cxn ang="0">
                  <a:pos x="40" y="143"/>
                </a:cxn>
                <a:cxn ang="0">
                  <a:pos x="18" y="130"/>
                </a:cxn>
                <a:cxn ang="0">
                  <a:pos x="5" y="105"/>
                </a:cxn>
                <a:cxn ang="0">
                  <a:pos x="1" y="79"/>
                </a:cxn>
                <a:cxn ang="0">
                  <a:pos x="0" y="56"/>
                </a:cxn>
              </a:cxnLst>
              <a:rect l="0" t="0" r="r" b="b"/>
              <a:pathLst>
                <a:path w="124" h="143">
                  <a:moveTo>
                    <a:pt x="0" y="56"/>
                  </a:moveTo>
                  <a:lnTo>
                    <a:pt x="2" y="39"/>
                  </a:lnTo>
                  <a:lnTo>
                    <a:pt x="8" y="25"/>
                  </a:lnTo>
                  <a:lnTo>
                    <a:pt x="15" y="11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43" y="3"/>
                  </a:lnTo>
                  <a:lnTo>
                    <a:pt x="50" y="6"/>
                  </a:lnTo>
                  <a:lnTo>
                    <a:pt x="56" y="9"/>
                  </a:lnTo>
                  <a:lnTo>
                    <a:pt x="63" y="11"/>
                  </a:lnTo>
                  <a:lnTo>
                    <a:pt x="69" y="13"/>
                  </a:lnTo>
                  <a:lnTo>
                    <a:pt x="74" y="15"/>
                  </a:lnTo>
                  <a:lnTo>
                    <a:pt x="80" y="15"/>
                  </a:lnTo>
                  <a:lnTo>
                    <a:pt x="87" y="17"/>
                  </a:lnTo>
                  <a:lnTo>
                    <a:pt x="92" y="17"/>
                  </a:lnTo>
                  <a:lnTo>
                    <a:pt x="98" y="17"/>
                  </a:lnTo>
                  <a:lnTo>
                    <a:pt x="103" y="17"/>
                  </a:lnTo>
                  <a:lnTo>
                    <a:pt x="109" y="17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4" y="43"/>
                  </a:lnTo>
                  <a:lnTo>
                    <a:pt x="124" y="65"/>
                  </a:lnTo>
                  <a:lnTo>
                    <a:pt x="116" y="87"/>
                  </a:lnTo>
                  <a:lnTo>
                    <a:pt x="101" y="109"/>
                  </a:lnTo>
                  <a:lnTo>
                    <a:pt x="87" y="90"/>
                  </a:lnTo>
                  <a:lnTo>
                    <a:pt x="90" y="74"/>
                  </a:lnTo>
                  <a:lnTo>
                    <a:pt x="99" y="60"/>
                  </a:lnTo>
                  <a:lnTo>
                    <a:pt x="103" y="47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1" y="46"/>
                  </a:lnTo>
                  <a:lnTo>
                    <a:pt x="99" y="46"/>
                  </a:lnTo>
                  <a:lnTo>
                    <a:pt x="85" y="56"/>
                  </a:lnTo>
                  <a:lnTo>
                    <a:pt x="74" y="65"/>
                  </a:lnTo>
                  <a:lnTo>
                    <a:pt x="65" y="75"/>
                  </a:lnTo>
                  <a:lnTo>
                    <a:pt x="58" y="86"/>
                  </a:lnTo>
                  <a:lnTo>
                    <a:pt x="51" y="97"/>
                  </a:lnTo>
                  <a:lnTo>
                    <a:pt x="47" y="111"/>
                  </a:lnTo>
                  <a:lnTo>
                    <a:pt x="43" y="125"/>
                  </a:lnTo>
                  <a:lnTo>
                    <a:pt x="40" y="143"/>
                  </a:lnTo>
                  <a:lnTo>
                    <a:pt x="18" y="130"/>
                  </a:lnTo>
                  <a:lnTo>
                    <a:pt x="5" y="105"/>
                  </a:lnTo>
                  <a:lnTo>
                    <a:pt x="1" y="7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1" name="Freeform 87"/>
            <p:cNvSpPr>
              <a:spLocks/>
            </p:cNvSpPr>
            <p:nvPr/>
          </p:nvSpPr>
          <p:spPr bwMode="auto">
            <a:xfrm>
              <a:off x="4656" y="3384"/>
              <a:ext cx="58" cy="46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6" y="72"/>
                </a:cxn>
                <a:cxn ang="0">
                  <a:pos x="11" y="62"/>
                </a:cxn>
                <a:cxn ang="0">
                  <a:pos x="15" y="54"/>
                </a:cxn>
                <a:cxn ang="0">
                  <a:pos x="21" y="44"/>
                </a:cxn>
                <a:cxn ang="0">
                  <a:pos x="32" y="47"/>
                </a:cxn>
                <a:cxn ang="0">
                  <a:pos x="38" y="51"/>
                </a:cxn>
                <a:cxn ang="0">
                  <a:pos x="43" y="56"/>
                </a:cxn>
                <a:cxn ang="0">
                  <a:pos x="50" y="63"/>
                </a:cxn>
                <a:cxn ang="0">
                  <a:pos x="72" y="61"/>
                </a:cxn>
                <a:cxn ang="0">
                  <a:pos x="86" y="55"/>
                </a:cxn>
                <a:cxn ang="0">
                  <a:pos x="94" y="45"/>
                </a:cxn>
                <a:cxn ang="0">
                  <a:pos x="98" y="36"/>
                </a:cxn>
                <a:cxn ang="0">
                  <a:pos x="100" y="25"/>
                </a:cxn>
                <a:cxn ang="0">
                  <a:pos x="103" y="14"/>
                </a:cxn>
                <a:cxn ang="0">
                  <a:pos x="108" y="5"/>
                </a:cxn>
                <a:cxn ang="0">
                  <a:pos x="118" y="0"/>
                </a:cxn>
                <a:cxn ang="0">
                  <a:pos x="115" y="23"/>
                </a:cxn>
                <a:cxn ang="0">
                  <a:pos x="112" y="45"/>
                </a:cxn>
                <a:cxn ang="0">
                  <a:pos x="108" y="69"/>
                </a:cxn>
                <a:cxn ang="0">
                  <a:pos x="105" y="92"/>
                </a:cxn>
                <a:cxn ang="0">
                  <a:pos x="93" y="92"/>
                </a:cxn>
                <a:cxn ang="0">
                  <a:pos x="82" y="91"/>
                </a:cxn>
                <a:cxn ang="0">
                  <a:pos x="72" y="91"/>
                </a:cxn>
                <a:cxn ang="0">
                  <a:pos x="64" y="90"/>
                </a:cxn>
                <a:cxn ang="0">
                  <a:pos x="53" y="90"/>
                </a:cxn>
                <a:cxn ang="0">
                  <a:pos x="40" y="88"/>
                </a:cxn>
                <a:cxn ang="0">
                  <a:pos x="24" y="87"/>
                </a:cxn>
                <a:cxn ang="0">
                  <a:pos x="2" y="84"/>
                </a:cxn>
                <a:cxn ang="0">
                  <a:pos x="2" y="83"/>
                </a:cxn>
                <a:cxn ang="0">
                  <a:pos x="2" y="83"/>
                </a:cxn>
                <a:cxn ang="0">
                  <a:pos x="2" y="81"/>
                </a:cxn>
                <a:cxn ang="0">
                  <a:pos x="0" y="81"/>
                </a:cxn>
              </a:cxnLst>
              <a:rect l="0" t="0" r="r" b="b"/>
              <a:pathLst>
                <a:path w="118" h="92">
                  <a:moveTo>
                    <a:pt x="0" y="81"/>
                  </a:moveTo>
                  <a:lnTo>
                    <a:pt x="6" y="72"/>
                  </a:lnTo>
                  <a:lnTo>
                    <a:pt x="11" y="62"/>
                  </a:lnTo>
                  <a:lnTo>
                    <a:pt x="15" y="54"/>
                  </a:lnTo>
                  <a:lnTo>
                    <a:pt x="21" y="44"/>
                  </a:lnTo>
                  <a:lnTo>
                    <a:pt x="32" y="47"/>
                  </a:lnTo>
                  <a:lnTo>
                    <a:pt x="38" y="51"/>
                  </a:lnTo>
                  <a:lnTo>
                    <a:pt x="43" y="56"/>
                  </a:lnTo>
                  <a:lnTo>
                    <a:pt x="50" y="63"/>
                  </a:lnTo>
                  <a:lnTo>
                    <a:pt x="72" y="61"/>
                  </a:lnTo>
                  <a:lnTo>
                    <a:pt x="86" y="55"/>
                  </a:lnTo>
                  <a:lnTo>
                    <a:pt x="94" y="45"/>
                  </a:lnTo>
                  <a:lnTo>
                    <a:pt x="98" y="36"/>
                  </a:lnTo>
                  <a:lnTo>
                    <a:pt x="100" y="25"/>
                  </a:lnTo>
                  <a:lnTo>
                    <a:pt x="103" y="14"/>
                  </a:lnTo>
                  <a:lnTo>
                    <a:pt x="108" y="5"/>
                  </a:lnTo>
                  <a:lnTo>
                    <a:pt x="118" y="0"/>
                  </a:lnTo>
                  <a:lnTo>
                    <a:pt x="115" y="23"/>
                  </a:lnTo>
                  <a:lnTo>
                    <a:pt x="112" y="45"/>
                  </a:lnTo>
                  <a:lnTo>
                    <a:pt x="108" y="69"/>
                  </a:lnTo>
                  <a:lnTo>
                    <a:pt x="105" y="92"/>
                  </a:lnTo>
                  <a:lnTo>
                    <a:pt x="93" y="92"/>
                  </a:lnTo>
                  <a:lnTo>
                    <a:pt x="82" y="91"/>
                  </a:lnTo>
                  <a:lnTo>
                    <a:pt x="72" y="91"/>
                  </a:lnTo>
                  <a:lnTo>
                    <a:pt x="64" y="90"/>
                  </a:lnTo>
                  <a:lnTo>
                    <a:pt x="53" y="90"/>
                  </a:lnTo>
                  <a:lnTo>
                    <a:pt x="40" y="88"/>
                  </a:lnTo>
                  <a:lnTo>
                    <a:pt x="24" y="87"/>
                  </a:lnTo>
                  <a:lnTo>
                    <a:pt x="2" y="84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2" name="Freeform 88"/>
            <p:cNvSpPr>
              <a:spLocks/>
            </p:cNvSpPr>
            <p:nvPr/>
          </p:nvSpPr>
          <p:spPr bwMode="auto">
            <a:xfrm>
              <a:off x="4681" y="3374"/>
              <a:ext cx="16" cy="3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3" y="32"/>
                </a:cxn>
                <a:cxn ang="0">
                  <a:pos x="6" y="19"/>
                </a:cxn>
                <a:cxn ang="0">
                  <a:pos x="10" y="1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8" y="15"/>
                </a:cxn>
                <a:cxn ang="0">
                  <a:pos x="32" y="32"/>
                </a:cxn>
                <a:cxn ang="0">
                  <a:pos x="33" y="48"/>
                </a:cxn>
                <a:cxn ang="0">
                  <a:pos x="30" y="65"/>
                </a:cxn>
                <a:cxn ang="0">
                  <a:pos x="25" y="66"/>
                </a:cxn>
                <a:cxn ang="0">
                  <a:pos x="19" y="69"/>
                </a:cxn>
                <a:cxn ang="0">
                  <a:pos x="12" y="71"/>
                </a:cxn>
                <a:cxn ang="0">
                  <a:pos x="4" y="71"/>
                </a:cxn>
                <a:cxn ang="0">
                  <a:pos x="3" y="69"/>
                </a:cxn>
                <a:cxn ang="0">
                  <a:pos x="1" y="65"/>
                </a:cxn>
                <a:cxn ang="0">
                  <a:pos x="1" y="60"/>
                </a:cxn>
                <a:cxn ang="0">
                  <a:pos x="0" y="47"/>
                </a:cxn>
              </a:cxnLst>
              <a:rect l="0" t="0" r="r" b="b"/>
              <a:pathLst>
                <a:path w="33" h="71">
                  <a:moveTo>
                    <a:pt x="0" y="47"/>
                  </a:moveTo>
                  <a:lnTo>
                    <a:pt x="3" y="32"/>
                  </a:lnTo>
                  <a:lnTo>
                    <a:pt x="6" y="19"/>
                  </a:lnTo>
                  <a:lnTo>
                    <a:pt x="10" y="1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8" y="15"/>
                  </a:lnTo>
                  <a:lnTo>
                    <a:pt x="32" y="32"/>
                  </a:lnTo>
                  <a:lnTo>
                    <a:pt x="33" y="48"/>
                  </a:lnTo>
                  <a:lnTo>
                    <a:pt x="30" y="65"/>
                  </a:lnTo>
                  <a:lnTo>
                    <a:pt x="25" y="66"/>
                  </a:lnTo>
                  <a:lnTo>
                    <a:pt x="19" y="69"/>
                  </a:lnTo>
                  <a:lnTo>
                    <a:pt x="12" y="71"/>
                  </a:lnTo>
                  <a:lnTo>
                    <a:pt x="4" y="71"/>
                  </a:lnTo>
                  <a:lnTo>
                    <a:pt x="3" y="69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3" name="Freeform 89"/>
            <p:cNvSpPr>
              <a:spLocks/>
            </p:cNvSpPr>
            <p:nvPr/>
          </p:nvSpPr>
          <p:spPr bwMode="auto">
            <a:xfrm>
              <a:off x="4703" y="3342"/>
              <a:ext cx="288" cy="456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397" y="51"/>
                </a:cxn>
                <a:cxn ang="0">
                  <a:pos x="486" y="47"/>
                </a:cxn>
                <a:cxn ang="0">
                  <a:pos x="490" y="70"/>
                </a:cxn>
                <a:cxn ang="0">
                  <a:pos x="508" y="98"/>
                </a:cxn>
                <a:cxn ang="0">
                  <a:pos x="501" y="123"/>
                </a:cxn>
                <a:cxn ang="0">
                  <a:pos x="488" y="146"/>
                </a:cxn>
                <a:cxn ang="0">
                  <a:pos x="502" y="163"/>
                </a:cxn>
                <a:cxn ang="0">
                  <a:pos x="511" y="189"/>
                </a:cxn>
                <a:cxn ang="0">
                  <a:pos x="537" y="206"/>
                </a:cxn>
                <a:cxn ang="0">
                  <a:pos x="534" y="232"/>
                </a:cxn>
                <a:cxn ang="0">
                  <a:pos x="526" y="256"/>
                </a:cxn>
                <a:cxn ang="0">
                  <a:pos x="522" y="280"/>
                </a:cxn>
                <a:cxn ang="0">
                  <a:pos x="520" y="308"/>
                </a:cxn>
                <a:cxn ang="0">
                  <a:pos x="509" y="334"/>
                </a:cxn>
                <a:cxn ang="0">
                  <a:pos x="519" y="354"/>
                </a:cxn>
                <a:cxn ang="0">
                  <a:pos x="511" y="380"/>
                </a:cxn>
                <a:cxn ang="0">
                  <a:pos x="538" y="403"/>
                </a:cxn>
                <a:cxn ang="0">
                  <a:pos x="553" y="419"/>
                </a:cxn>
                <a:cxn ang="0">
                  <a:pos x="548" y="446"/>
                </a:cxn>
                <a:cxn ang="0">
                  <a:pos x="545" y="477"/>
                </a:cxn>
                <a:cxn ang="0">
                  <a:pos x="534" y="525"/>
                </a:cxn>
                <a:cxn ang="0">
                  <a:pos x="563" y="544"/>
                </a:cxn>
                <a:cxn ang="0">
                  <a:pos x="535" y="579"/>
                </a:cxn>
                <a:cxn ang="0">
                  <a:pos x="559" y="594"/>
                </a:cxn>
                <a:cxn ang="0">
                  <a:pos x="552" y="629"/>
                </a:cxn>
                <a:cxn ang="0">
                  <a:pos x="526" y="663"/>
                </a:cxn>
                <a:cxn ang="0">
                  <a:pos x="524" y="689"/>
                </a:cxn>
                <a:cxn ang="0">
                  <a:pos x="542" y="714"/>
                </a:cxn>
                <a:cxn ang="0">
                  <a:pos x="538" y="750"/>
                </a:cxn>
                <a:cxn ang="0">
                  <a:pos x="577" y="768"/>
                </a:cxn>
                <a:cxn ang="0">
                  <a:pos x="574" y="808"/>
                </a:cxn>
                <a:cxn ang="0">
                  <a:pos x="531" y="865"/>
                </a:cxn>
                <a:cxn ang="0">
                  <a:pos x="365" y="694"/>
                </a:cxn>
                <a:cxn ang="0">
                  <a:pos x="339" y="94"/>
                </a:cxn>
                <a:cxn ang="0">
                  <a:pos x="223" y="131"/>
                </a:cxn>
                <a:cxn ang="0">
                  <a:pos x="197" y="157"/>
                </a:cxn>
                <a:cxn ang="0">
                  <a:pos x="210" y="180"/>
                </a:cxn>
                <a:cxn ang="0">
                  <a:pos x="230" y="203"/>
                </a:cxn>
                <a:cxn ang="0">
                  <a:pos x="222" y="233"/>
                </a:cxn>
                <a:cxn ang="0">
                  <a:pos x="216" y="254"/>
                </a:cxn>
                <a:cxn ang="0">
                  <a:pos x="205" y="283"/>
                </a:cxn>
                <a:cxn ang="0">
                  <a:pos x="169" y="314"/>
                </a:cxn>
                <a:cxn ang="0">
                  <a:pos x="157" y="348"/>
                </a:cxn>
                <a:cxn ang="0">
                  <a:pos x="155" y="368"/>
                </a:cxn>
                <a:cxn ang="0">
                  <a:pos x="145" y="395"/>
                </a:cxn>
                <a:cxn ang="0">
                  <a:pos x="147" y="423"/>
                </a:cxn>
                <a:cxn ang="0">
                  <a:pos x="150" y="446"/>
                </a:cxn>
                <a:cxn ang="0">
                  <a:pos x="162" y="471"/>
                </a:cxn>
                <a:cxn ang="0">
                  <a:pos x="175" y="489"/>
                </a:cxn>
                <a:cxn ang="0">
                  <a:pos x="172" y="510"/>
                </a:cxn>
                <a:cxn ang="0">
                  <a:pos x="188" y="535"/>
                </a:cxn>
                <a:cxn ang="0">
                  <a:pos x="190" y="565"/>
                </a:cxn>
                <a:cxn ang="0">
                  <a:pos x="190" y="589"/>
                </a:cxn>
                <a:cxn ang="0">
                  <a:pos x="186" y="612"/>
                </a:cxn>
                <a:cxn ang="0">
                  <a:pos x="179" y="640"/>
                </a:cxn>
                <a:cxn ang="0">
                  <a:pos x="151" y="687"/>
                </a:cxn>
                <a:cxn ang="0">
                  <a:pos x="143" y="724"/>
                </a:cxn>
                <a:cxn ang="0">
                  <a:pos x="141" y="756"/>
                </a:cxn>
                <a:cxn ang="0">
                  <a:pos x="137" y="783"/>
                </a:cxn>
                <a:cxn ang="0">
                  <a:pos x="143" y="808"/>
                </a:cxn>
                <a:cxn ang="0">
                  <a:pos x="165" y="835"/>
                </a:cxn>
                <a:cxn ang="0">
                  <a:pos x="0" y="858"/>
                </a:cxn>
              </a:cxnLst>
              <a:rect l="0" t="0" r="r" b="b"/>
              <a:pathLst>
                <a:path w="577" h="911">
                  <a:moveTo>
                    <a:pt x="0" y="810"/>
                  </a:moveTo>
                  <a:lnTo>
                    <a:pt x="4" y="727"/>
                  </a:lnTo>
                  <a:lnTo>
                    <a:pt x="4" y="644"/>
                  </a:lnTo>
                  <a:lnTo>
                    <a:pt x="3" y="562"/>
                  </a:lnTo>
                  <a:lnTo>
                    <a:pt x="3" y="482"/>
                  </a:lnTo>
                  <a:lnTo>
                    <a:pt x="7" y="460"/>
                  </a:lnTo>
                  <a:lnTo>
                    <a:pt x="13" y="437"/>
                  </a:lnTo>
                  <a:lnTo>
                    <a:pt x="15" y="416"/>
                  </a:lnTo>
                  <a:lnTo>
                    <a:pt x="17" y="397"/>
                  </a:lnTo>
                  <a:lnTo>
                    <a:pt x="9" y="379"/>
                  </a:lnTo>
                  <a:lnTo>
                    <a:pt x="9" y="365"/>
                  </a:lnTo>
                  <a:lnTo>
                    <a:pt x="13" y="350"/>
                  </a:lnTo>
                  <a:lnTo>
                    <a:pt x="21" y="333"/>
                  </a:lnTo>
                  <a:lnTo>
                    <a:pt x="20" y="325"/>
                  </a:lnTo>
                  <a:lnTo>
                    <a:pt x="17" y="316"/>
                  </a:lnTo>
                  <a:lnTo>
                    <a:pt x="15" y="308"/>
                  </a:lnTo>
                  <a:lnTo>
                    <a:pt x="13" y="300"/>
                  </a:lnTo>
                  <a:lnTo>
                    <a:pt x="18" y="224"/>
                  </a:lnTo>
                  <a:lnTo>
                    <a:pt x="27" y="149"/>
                  </a:lnTo>
                  <a:lnTo>
                    <a:pt x="35" y="75"/>
                  </a:lnTo>
                  <a:lnTo>
                    <a:pt x="40" y="0"/>
                  </a:lnTo>
                  <a:lnTo>
                    <a:pt x="49" y="1"/>
                  </a:lnTo>
                  <a:lnTo>
                    <a:pt x="57" y="3"/>
                  </a:lnTo>
                  <a:lnTo>
                    <a:pt x="65" y="7"/>
                  </a:lnTo>
                  <a:lnTo>
                    <a:pt x="72" y="11"/>
                  </a:lnTo>
                  <a:lnTo>
                    <a:pt x="80" y="15"/>
                  </a:lnTo>
                  <a:lnTo>
                    <a:pt x="87" y="21"/>
                  </a:lnTo>
                  <a:lnTo>
                    <a:pt x="96" y="25"/>
                  </a:lnTo>
                  <a:lnTo>
                    <a:pt x="103" y="29"/>
                  </a:lnTo>
                  <a:lnTo>
                    <a:pt x="119" y="34"/>
                  </a:lnTo>
                  <a:lnTo>
                    <a:pt x="137" y="39"/>
                  </a:lnTo>
                  <a:lnTo>
                    <a:pt x="154" y="43"/>
                  </a:lnTo>
                  <a:lnTo>
                    <a:pt x="172" y="47"/>
                  </a:lnTo>
                  <a:lnTo>
                    <a:pt x="188" y="50"/>
                  </a:lnTo>
                  <a:lnTo>
                    <a:pt x="205" y="52"/>
                  </a:lnTo>
                  <a:lnTo>
                    <a:pt x="223" y="54"/>
                  </a:lnTo>
                  <a:lnTo>
                    <a:pt x="240" y="55"/>
                  </a:lnTo>
                  <a:lnTo>
                    <a:pt x="256" y="57"/>
                  </a:lnTo>
                  <a:lnTo>
                    <a:pt x="274" y="58"/>
                  </a:lnTo>
                  <a:lnTo>
                    <a:pt x="291" y="58"/>
                  </a:lnTo>
                  <a:lnTo>
                    <a:pt x="309" y="58"/>
                  </a:lnTo>
                  <a:lnTo>
                    <a:pt x="325" y="58"/>
                  </a:lnTo>
                  <a:lnTo>
                    <a:pt x="342" y="57"/>
                  </a:lnTo>
                  <a:lnTo>
                    <a:pt x="360" y="57"/>
                  </a:lnTo>
                  <a:lnTo>
                    <a:pt x="376" y="55"/>
                  </a:lnTo>
                  <a:lnTo>
                    <a:pt x="397" y="51"/>
                  </a:lnTo>
                  <a:lnTo>
                    <a:pt x="414" y="47"/>
                  </a:lnTo>
                  <a:lnTo>
                    <a:pt x="428" y="43"/>
                  </a:lnTo>
                  <a:lnTo>
                    <a:pt x="441" y="40"/>
                  </a:lnTo>
                  <a:lnTo>
                    <a:pt x="458" y="36"/>
                  </a:lnTo>
                  <a:lnTo>
                    <a:pt x="477" y="30"/>
                  </a:lnTo>
                  <a:lnTo>
                    <a:pt x="502" y="23"/>
                  </a:lnTo>
                  <a:lnTo>
                    <a:pt x="535" y="15"/>
                  </a:lnTo>
                  <a:lnTo>
                    <a:pt x="535" y="17"/>
                  </a:lnTo>
                  <a:lnTo>
                    <a:pt x="535" y="19"/>
                  </a:lnTo>
                  <a:lnTo>
                    <a:pt x="535" y="21"/>
                  </a:lnTo>
                  <a:lnTo>
                    <a:pt x="534" y="23"/>
                  </a:lnTo>
                  <a:lnTo>
                    <a:pt x="529" y="25"/>
                  </a:lnTo>
                  <a:lnTo>
                    <a:pt x="523" y="28"/>
                  </a:lnTo>
                  <a:lnTo>
                    <a:pt x="516" y="29"/>
                  </a:lnTo>
                  <a:lnTo>
                    <a:pt x="511" y="32"/>
                  </a:lnTo>
                  <a:lnTo>
                    <a:pt x="504" y="33"/>
                  </a:lnTo>
                  <a:lnTo>
                    <a:pt x="498" y="36"/>
                  </a:lnTo>
                  <a:lnTo>
                    <a:pt x="491" y="37"/>
                  </a:lnTo>
                  <a:lnTo>
                    <a:pt x="486" y="40"/>
                  </a:lnTo>
                  <a:lnTo>
                    <a:pt x="486" y="41"/>
                  </a:lnTo>
                  <a:lnTo>
                    <a:pt x="486" y="43"/>
                  </a:lnTo>
                  <a:lnTo>
                    <a:pt x="486" y="46"/>
                  </a:lnTo>
                  <a:lnTo>
                    <a:pt x="486" y="47"/>
                  </a:lnTo>
                  <a:lnTo>
                    <a:pt x="494" y="47"/>
                  </a:lnTo>
                  <a:lnTo>
                    <a:pt x="501" y="46"/>
                  </a:lnTo>
                  <a:lnTo>
                    <a:pt x="508" y="44"/>
                  </a:lnTo>
                  <a:lnTo>
                    <a:pt x="515" y="41"/>
                  </a:lnTo>
                  <a:lnTo>
                    <a:pt x="522" y="40"/>
                  </a:lnTo>
                  <a:lnTo>
                    <a:pt x="527" y="39"/>
                  </a:lnTo>
                  <a:lnTo>
                    <a:pt x="534" y="37"/>
                  </a:lnTo>
                  <a:lnTo>
                    <a:pt x="540" y="36"/>
                  </a:lnTo>
                  <a:lnTo>
                    <a:pt x="540" y="39"/>
                  </a:lnTo>
                  <a:lnTo>
                    <a:pt x="540" y="43"/>
                  </a:lnTo>
                  <a:lnTo>
                    <a:pt x="538" y="47"/>
                  </a:lnTo>
                  <a:lnTo>
                    <a:pt x="538" y="50"/>
                  </a:lnTo>
                  <a:lnTo>
                    <a:pt x="533" y="51"/>
                  </a:lnTo>
                  <a:lnTo>
                    <a:pt x="526" y="54"/>
                  </a:lnTo>
                  <a:lnTo>
                    <a:pt x="520" y="55"/>
                  </a:lnTo>
                  <a:lnTo>
                    <a:pt x="515" y="58"/>
                  </a:lnTo>
                  <a:lnTo>
                    <a:pt x="508" y="59"/>
                  </a:lnTo>
                  <a:lnTo>
                    <a:pt x="502" y="62"/>
                  </a:lnTo>
                  <a:lnTo>
                    <a:pt x="495" y="63"/>
                  </a:lnTo>
                  <a:lnTo>
                    <a:pt x="490" y="66"/>
                  </a:lnTo>
                  <a:lnTo>
                    <a:pt x="490" y="68"/>
                  </a:lnTo>
                  <a:lnTo>
                    <a:pt x="490" y="69"/>
                  </a:lnTo>
                  <a:lnTo>
                    <a:pt x="490" y="70"/>
                  </a:lnTo>
                  <a:lnTo>
                    <a:pt x="488" y="72"/>
                  </a:lnTo>
                  <a:lnTo>
                    <a:pt x="497" y="72"/>
                  </a:lnTo>
                  <a:lnTo>
                    <a:pt x="505" y="70"/>
                  </a:lnTo>
                  <a:lnTo>
                    <a:pt x="512" y="68"/>
                  </a:lnTo>
                  <a:lnTo>
                    <a:pt x="519" y="66"/>
                  </a:lnTo>
                  <a:lnTo>
                    <a:pt x="526" y="65"/>
                  </a:lnTo>
                  <a:lnTo>
                    <a:pt x="531" y="63"/>
                  </a:lnTo>
                  <a:lnTo>
                    <a:pt x="537" y="63"/>
                  </a:lnTo>
                  <a:lnTo>
                    <a:pt x="541" y="65"/>
                  </a:lnTo>
                  <a:lnTo>
                    <a:pt x="541" y="68"/>
                  </a:lnTo>
                  <a:lnTo>
                    <a:pt x="541" y="70"/>
                  </a:lnTo>
                  <a:lnTo>
                    <a:pt x="540" y="73"/>
                  </a:lnTo>
                  <a:lnTo>
                    <a:pt x="540" y="76"/>
                  </a:lnTo>
                  <a:lnTo>
                    <a:pt x="534" y="77"/>
                  </a:lnTo>
                  <a:lnTo>
                    <a:pt x="530" y="80"/>
                  </a:lnTo>
                  <a:lnTo>
                    <a:pt x="524" y="81"/>
                  </a:lnTo>
                  <a:lnTo>
                    <a:pt x="519" y="84"/>
                  </a:lnTo>
                  <a:lnTo>
                    <a:pt x="513" y="86"/>
                  </a:lnTo>
                  <a:lnTo>
                    <a:pt x="509" y="88"/>
                  </a:lnTo>
                  <a:lnTo>
                    <a:pt x="504" y="90"/>
                  </a:lnTo>
                  <a:lnTo>
                    <a:pt x="498" y="93"/>
                  </a:lnTo>
                  <a:lnTo>
                    <a:pt x="502" y="97"/>
                  </a:lnTo>
                  <a:lnTo>
                    <a:pt x="508" y="98"/>
                  </a:lnTo>
                  <a:lnTo>
                    <a:pt x="515" y="97"/>
                  </a:lnTo>
                  <a:lnTo>
                    <a:pt x="522" y="95"/>
                  </a:lnTo>
                  <a:lnTo>
                    <a:pt x="527" y="93"/>
                  </a:lnTo>
                  <a:lnTo>
                    <a:pt x="534" y="91"/>
                  </a:lnTo>
                  <a:lnTo>
                    <a:pt x="540" y="90"/>
                  </a:lnTo>
                  <a:lnTo>
                    <a:pt x="544" y="91"/>
                  </a:lnTo>
                  <a:lnTo>
                    <a:pt x="544" y="93"/>
                  </a:lnTo>
                  <a:lnTo>
                    <a:pt x="544" y="95"/>
                  </a:lnTo>
                  <a:lnTo>
                    <a:pt x="544" y="97"/>
                  </a:lnTo>
                  <a:lnTo>
                    <a:pt x="544" y="99"/>
                  </a:lnTo>
                  <a:lnTo>
                    <a:pt x="534" y="104"/>
                  </a:lnTo>
                  <a:lnTo>
                    <a:pt x="527" y="108"/>
                  </a:lnTo>
                  <a:lnTo>
                    <a:pt x="520" y="110"/>
                  </a:lnTo>
                  <a:lnTo>
                    <a:pt x="516" y="112"/>
                  </a:lnTo>
                  <a:lnTo>
                    <a:pt x="512" y="113"/>
                  </a:lnTo>
                  <a:lnTo>
                    <a:pt x="506" y="116"/>
                  </a:lnTo>
                  <a:lnTo>
                    <a:pt x="502" y="117"/>
                  </a:lnTo>
                  <a:lnTo>
                    <a:pt x="495" y="119"/>
                  </a:lnTo>
                  <a:lnTo>
                    <a:pt x="495" y="119"/>
                  </a:lnTo>
                  <a:lnTo>
                    <a:pt x="495" y="120"/>
                  </a:lnTo>
                  <a:lnTo>
                    <a:pt x="495" y="122"/>
                  </a:lnTo>
                  <a:lnTo>
                    <a:pt x="494" y="123"/>
                  </a:lnTo>
                  <a:lnTo>
                    <a:pt x="501" y="123"/>
                  </a:lnTo>
                  <a:lnTo>
                    <a:pt x="508" y="122"/>
                  </a:lnTo>
                  <a:lnTo>
                    <a:pt x="515" y="120"/>
                  </a:lnTo>
                  <a:lnTo>
                    <a:pt x="520" y="119"/>
                  </a:lnTo>
                  <a:lnTo>
                    <a:pt x="527" y="117"/>
                  </a:lnTo>
                  <a:lnTo>
                    <a:pt x="533" y="116"/>
                  </a:lnTo>
                  <a:lnTo>
                    <a:pt x="540" y="116"/>
                  </a:lnTo>
                  <a:lnTo>
                    <a:pt x="545" y="115"/>
                  </a:lnTo>
                  <a:lnTo>
                    <a:pt x="545" y="116"/>
                  </a:lnTo>
                  <a:lnTo>
                    <a:pt x="545" y="117"/>
                  </a:lnTo>
                  <a:lnTo>
                    <a:pt x="545" y="120"/>
                  </a:lnTo>
                  <a:lnTo>
                    <a:pt x="545" y="122"/>
                  </a:lnTo>
                  <a:lnTo>
                    <a:pt x="540" y="124"/>
                  </a:lnTo>
                  <a:lnTo>
                    <a:pt x="533" y="126"/>
                  </a:lnTo>
                  <a:lnTo>
                    <a:pt x="526" y="128"/>
                  </a:lnTo>
                  <a:lnTo>
                    <a:pt x="519" y="131"/>
                  </a:lnTo>
                  <a:lnTo>
                    <a:pt x="512" y="133"/>
                  </a:lnTo>
                  <a:lnTo>
                    <a:pt x="505" y="135"/>
                  </a:lnTo>
                  <a:lnTo>
                    <a:pt x="497" y="138"/>
                  </a:lnTo>
                  <a:lnTo>
                    <a:pt x="488" y="141"/>
                  </a:lnTo>
                  <a:lnTo>
                    <a:pt x="488" y="142"/>
                  </a:lnTo>
                  <a:lnTo>
                    <a:pt x="488" y="144"/>
                  </a:lnTo>
                  <a:lnTo>
                    <a:pt x="488" y="145"/>
                  </a:lnTo>
                  <a:lnTo>
                    <a:pt x="488" y="146"/>
                  </a:lnTo>
                  <a:lnTo>
                    <a:pt x="497" y="146"/>
                  </a:lnTo>
                  <a:lnTo>
                    <a:pt x="505" y="145"/>
                  </a:lnTo>
                  <a:lnTo>
                    <a:pt x="513" y="142"/>
                  </a:lnTo>
                  <a:lnTo>
                    <a:pt x="520" y="139"/>
                  </a:lnTo>
                  <a:lnTo>
                    <a:pt x="527" y="138"/>
                  </a:lnTo>
                  <a:lnTo>
                    <a:pt x="534" y="135"/>
                  </a:lnTo>
                  <a:lnTo>
                    <a:pt x="541" y="134"/>
                  </a:lnTo>
                  <a:lnTo>
                    <a:pt x="546" y="134"/>
                  </a:lnTo>
                  <a:lnTo>
                    <a:pt x="546" y="137"/>
                  </a:lnTo>
                  <a:lnTo>
                    <a:pt x="546" y="138"/>
                  </a:lnTo>
                  <a:lnTo>
                    <a:pt x="545" y="141"/>
                  </a:lnTo>
                  <a:lnTo>
                    <a:pt x="545" y="144"/>
                  </a:lnTo>
                  <a:lnTo>
                    <a:pt x="541" y="145"/>
                  </a:lnTo>
                  <a:lnTo>
                    <a:pt x="535" y="148"/>
                  </a:lnTo>
                  <a:lnTo>
                    <a:pt x="530" y="149"/>
                  </a:lnTo>
                  <a:lnTo>
                    <a:pt x="524" y="151"/>
                  </a:lnTo>
                  <a:lnTo>
                    <a:pt x="519" y="153"/>
                  </a:lnTo>
                  <a:lnTo>
                    <a:pt x="513" y="155"/>
                  </a:lnTo>
                  <a:lnTo>
                    <a:pt x="508" y="157"/>
                  </a:lnTo>
                  <a:lnTo>
                    <a:pt x="502" y="159"/>
                  </a:lnTo>
                  <a:lnTo>
                    <a:pt x="502" y="160"/>
                  </a:lnTo>
                  <a:lnTo>
                    <a:pt x="502" y="162"/>
                  </a:lnTo>
                  <a:lnTo>
                    <a:pt x="502" y="163"/>
                  </a:lnTo>
                  <a:lnTo>
                    <a:pt x="502" y="164"/>
                  </a:lnTo>
                  <a:lnTo>
                    <a:pt x="509" y="164"/>
                  </a:lnTo>
                  <a:lnTo>
                    <a:pt x="516" y="163"/>
                  </a:lnTo>
                  <a:lnTo>
                    <a:pt x="522" y="163"/>
                  </a:lnTo>
                  <a:lnTo>
                    <a:pt x="527" y="162"/>
                  </a:lnTo>
                  <a:lnTo>
                    <a:pt x="533" y="160"/>
                  </a:lnTo>
                  <a:lnTo>
                    <a:pt x="538" y="159"/>
                  </a:lnTo>
                  <a:lnTo>
                    <a:pt x="544" y="157"/>
                  </a:lnTo>
                  <a:lnTo>
                    <a:pt x="548" y="156"/>
                  </a:lnTo>
                  <a:lnTo>
                    <a:pt x="548" y="159"/>
                  </a:lnTo>
                  <a:lnTo>
                    <a:pt x="548" y="160"/>
                  </a:lnTo>
                  <a:lnTo>
                    <a:pt x="548" y="163"/>
                  </a:lnTo>
                  <a:lnTo>
                    <a:pt x="548" y="166"/>
                  </a:lnTo>
                  <a:lnTo>
                    <a:pt x="542" y="167"/>
                  </a:lnTo>
                  <a:lnTo>
                    <a:pt x="537" y="170"/>
                  </a:lnTo>
                  <a:lnTo>
                    <a:pt x="531" y="171"/>
                  </a:lnTo>
                  <a:lnTo>
                    <a:pt x="524" y="174"/>
                  </a:lnTo>
                  <a:lnTo>
                    <a:pt x="517" y="177"/>
                  </a:lnTo>
                  <a:lnTo>
                    <a:pt x="511" y="180"/>
                  </a:lnTo>
                  <a:lnTo>
                    <a:pt x="505" y="184"/>
                  </a:lnTo>
                  <a:lnTo>
                    <a:pt x="499" y="188"/>
                  </a:lnTo>
                  <a:lnTo>
                    <a:pt x="504" y="189"/>
                  </a:lnTo>
                  <a:lnTo>
                    <a:pt x="511" y="189"/>
                  </a:lnTo>
                  <a:lnTo>
                    <a:pt x="517" y="188"/>
                  </a:lnTo>
                  <a:lnTo>
                    <a:pt x="527" y="186"/>
                  </a:lnTo>
                  <a:lnTo>
                    <a:pt x="534" y="184"/>
                  </a:lnTo>
                  <a:lnTo>
                    <a:pt x="542" y="182"/>
                  </a:lnTo>
                  <a:lnTo>
                    <a:pt x="546" y="180"/>
                  </a:lnTo>
                  <a:lnTo>
                    <a:pt x="549" y="180"/>
                  </a:lnTo>
                  <a:lnTo>
                    <a:pt x="549" y="182"/>
                  </a:lnTo>
                  <a:lnTo>
                    <a:pt x="549" y="185"/>
                  </a:lnTo>
                  <a:lnTo>
                    <a:pt x="549" y="188"/>
                  </a:lnTo>
                  <a:lnTo>
                    <a:pt x="548" y="191"/>
                  </a:lnTo>
                  <a:lnTo>
                    <a:pt x="542" y="192"/>
                  </a:lnTo>
                  <a:lnTo>
                    <a:pt x="537" y="195"/>
                  </a:lnTo>
                  <a:lnTo>
                    <a:pt x="531" y="196"/>
                  </a:lnTo>
                  <a:lnTo>
                    <a:pt x="526" y="198"/>
                  </a:lnTo>
                  <a:lnTo>
                    <a:pt x="520" y="200"/>
                  </a:lnTo>
                  <a:lnTo>
                    <a:pt x="515" y="204"/>
                  </a:lnTo>
                  <a:lnTo>
                    <a:pt x="509" y="209"/>
                  </a:lnTo>
                  <a:lnTo>
                    <a:pt x="505" y="214"/>
                  </a:lnTo>
                  <a:lnTo>
                    <a:pt x="512" y="213"/>
                  </a:lnTo>
                  <a:lnTo>
                    <a:pt x="519" y="211"/>
                  </a:lnTo>
                  <a:lnTo>
                    <a:pt x="524" y="210"/>
                  </a:lnTo>
                  <a:lnTo>
                    <a:pt x="531" y="209"/>
                  </a:lnTo>
                  <a:lnTo>
                    <a:pt x="537" y="206"/>
                  </a:lnTo>
                  <a:lnTo>
                    <a:pt x="542" y="204"/>
                  </a:lnTo>
                  <a:lnTo>
                    <a:pt x="546" y="203"/>
                  </a:lnTo>
                  <a:lnTo>
                    <a:pt x="552" y="202"/>
                  </a:lnTo>
                  <a:lnTo>
                    <a:pt x="552" y="206"/>
                  </a:lnTo>
                  <a:lnTo>
                    <a:pt x="552" y="209"/>
                  </a:lnTo>
                  <a:lnTo>
                    <a:pt x="552" y="213"/>
                  </a:lnTo>
                  <a:lnTo>
                    <a:pt x="552" y="217"/>
                  </a:lnTo>
                  <a:lnTo>
                    <a:pt x="546" y="218"/>
                  </a:lnTo>
                  <a:lnTo>
                    <a:pt x="541" y="220"/>
                  </a:lnTo>
                  <a:lnTo>
                    <a:pt x="537" y="221"/>
                  </a:lnTo>
                  <a:lnTo>
                    <a:pt x="531" y="222"/>
                  </a:lnTo>
                  <a:lnTo>
                    <a:pt x="526" y="224"/>
                  </a:lnTo>
                  <a:lnTo>
                    <a:pt x="520" y="225"/>
                  </a:lnTo>
                  <a:lnTo>
                    <a:pt x="515" y="227"/>
                  </a:lnTo>
                  <a:lnTo>
                    <a:pt x="509" y="228"/>
                  </a:lnTo>
                  <a:lnTo>
                    <a:pt x="509" y="229"/>
                  </a:lnTo>
                  <a:lnTo>
                    <a:pt x="509" y="231"/>
                  </a:lnTo>
                  <a:lnTo>
                    <a:pt x="509" y="233"/>
                  </a:lnTo>
                  <a:lnTo>
                    <a:pt x="509" y="235"/>
                  </a:lnTo>
                  <a:lnTo>
                    <a:pt x="516" y="235"/>
                  </a:lnTo>
                  <a:lnTo>
                    <a:pt x="522" y="233"/>
                  </a:lnTo>
                  <a:lnTo>
                    <a:pt x="527" y="233"/>
                  </a:lnTo>
                  <a:lnTo>
                    <a:pt x="534" y="232"/>
                  </a:lnTo>
                  <a:lnTo>
                    <a:pt x="538" y="231"/>
                  </a:lnTo>
                  <a:lnTo>
                    <a:pt x="544" y="231"/>
                  </a:lnTo>
                  <a:lnTo>
                    <a:pt x="549" y="229"/>
                  </a:lnTo>
                  <a:lnTo>
                    <a:pt x="553" y="228"/>
                  </a:lnTo>
                  <a:lnTo>
                    <a:pt x="553" y="231"/>
                  </a:lnTo>
                  <a:lnTo>
                    <a:pt x="553" y="233"/>
                  </a:lnTo>
                  <a:lnTo>
                    <a:pt x="552" y="236"/>
                  </a:lnTo>
                  <a:lnTo>
                    <a:pt x="552" y="239"/>
                  </a:lnTo>
                  <a:lnTo>
                    <a:pt x="546" y="240"/>
                  </a:lnTo>
                  <a:lnTo>
                    <a:pt x="542" y="242"/>
                  </a:lnTo>
                  <a:lnTo>
                    <a:pt x="540" y="243"/>
                  </a:lnTo>
                  <a:lnTo>
                    <a:pt x="535" y="245"/>
                  </a:lnTo>
                  <a:lnTo>
                    <a:pt x="530" y="246"/>
                  </a:lnTo>
                  <a:lnTo>
                    <a:pt x="524" y="247"/>
                  </a:lnTo>
                  <a:lnTo>
                    <a:pt x="517" y="249"/>
                  </a:lnTo>
                  <a:lnTo>
                    <a:pt x="508" y="251"/>
                  </a:lnTo>
                  <a:lnTo>
                    <a:pt x="508" y="253"/>
                  </a:lnTo>
                  <a:lnTo>
                    <a:pt x="506" y="254"/>
                  </a:lnTo>
                  <a:lnTo>
                    <a:pt x="506" y="256"/>
                  </a:lnTo>
                  <a:lnTo>
                    <a:pt x="505" y="256"/>
                  </a:lnTo>
                  <a:lnTo>
                    <a:pt x="512" y="256"/>
                  </a:lnTo>
                  <a:lnTo>
                    <a:pt x="519" y="256"/>
                  </a:lnTo>
                  <a:lnTo>
                    <a:pt x="526" y="256"/>
                  </a:lnTo>
                  <a:lnTo>
                    <a:pt x="533" y="254"/>
                  </a:lnTo>
                  <a:lnTo>
                    <a:pt x="538" y="254"/>
                  </a:lnTo>
                  <a:lnTo>
                    <a:pt x="544" y="253"/>
                  </a:lnTo>
                  <a:lnTo>
                    <a:pt x="549" y="251"/>
                  </a:lnTo>
                  <a:lnTo>
                    <a:pt x="555" y="250"/>
                  </a:lnTo>
                  <a:lnTo>
                    <a:pt x="555" y="253"/>
                  </a:lnTo>
                  <a:lnTo>
                    <a:pt x="555" y="256"/>
                  </a:lnTo>
                  <a:lnTo>
                    <a:pt x="553" y="258"/>
                  </a:lnTo>
                  <a:lnTo>
                    <a:pt x="553" y="261"/>
                  </a:lnTo>
                  <a:lnTo>
                    <a:pt x="549" y="262"/>
                  </a:lnTo>
                  <a:lnTo>
                    <a:pt x="544" y="265"/>
                  </a:lnTo>
                  <a:lnTo>
                    <a:pt x="538" y="267"/>
                  </a:lnTo>
                  <a:lnTo>
                    <a:pt x="533" y="268"/>
                  </a:lnTo>
                  <a:lnTo>
                    <a:pt x="527" y="271"/>
                  </a:lnTo>
                  <a:lnTo>
                    <a:pt x="520" y="272"/>
                  </a:lnTo>
                  <a:lnTo>
                    <a:pt x="513" y="274"/>
                  </a:lnTo>
                  <a:lnTo>
                    <a:pt x="506" y="275"/>
                  </a:lnTo>
                  <a:lnTo>
                    <a:pt x="506" y="276"/>
                  </a:lnTo>
                  <a:lnTo>
                    <a:pt x="508" y="279"/>
                  </a:lnTo>
                  <a:lnTo>
                    <a:pt x="508" y="280"/>
                  </a:lnTo>
                  <a:lnTo>
                    <a:pt x="508" y="283"/>
                  </a:lnTo>
                  <a:lnTo>
                    <a:pt x="515" y="282"/>
                  </a:lnTo>
                  <a:lnTo>
                    <a:pt x="522" y="280"/>
                  </a:lnTo>
                  <a:lnTo>
                    <a:pt x="529" y="279"/>
                  </a:lnTo>
                  <a:lnTo>
                    <a:pt x="535" y="278"/>
                  </a:lnTo>
                  <a:lnTo>
                    <a:pt x="541" y="276"/>
                  </a:lnTo>
                  <a:lnTo>
                    <a:pt x="546" y="275"/>
                  </a:lnTo>
                  <a:lnTo>
                    <a:pt x="552" y="274"/>
                  </a:lnTo>
                  <a:lnTo>
                    <a:pt x="556" y="274"/>
                  </a:lnTo>
                  <a:lnTo>
                    <a:pt x="558" y="276"/>
                  </a:lnTo>
                  <a:lnTo>
                    <a:pt x="558" y="278"/>
                  </a:lnTo>
                  <a:lnTo>
                    <a:pt x="558" y="280"/>
                  </a:lnTo>
                  <a:lnTo>
                    <a:pt x="558" y="283"/>
                  </a:lnTo>
                  <a:lnTo>
                    <a:pt x="553" y="286"/>
                  </a:lnTo>
                  <a:lnTo>
                    <a:pt x="546" y="287"/>
                  </a:lnTo>
                  <a:lnTo>
                    <a:pt x="540" y="290"/>
                  </a:lnTo>
                  <a:lnTo>
                    <a:pt x="533" y="293"/>
                  </a:lnTo>
                  <a:lnTo>
                    <a:pt x="526" y="294"/>
                  </a:lnTo>
                  <a:lnTo>
                    <a:pt x="519" y="297"/>
                  </a:lnTo>
                  <a:lnTo>
                    <a:pt x="513" y="301"/>
                  </a:lnTo>
                  <a:lnTo>
                    <a:pt x="509" y="304"/>
                  </a:lnTo>
                  <a:lnTo>
                    <a:pt x="511" y="305"/>
                  </a:lnTo>
                  <a:lnTo>
                    <a:pt x="512" y="305"/>
                  </a:lnTo>
                  <a:lnTo>
                    <a:pt x="512" y="307"/>
                  </a:lnTo>
                  <a:lnTo>
                    <a:pt x="513" y="308"/>
                  </a:lnTo>
                  <a:lnTo>
                    <a:pt x="520" y="308"/>
                  </a:lnTo>
                  <a:lnTo>
                    <a:pt x="526" y="307"/>
                  </a:lnTo>
                  <a:lnTo>
                    <a:pt x="533" y="305"/>
                  </a:lnTo>
                  <a:lnTo>
                    <a:pt x="538" y="304"/>
                  </a:lnTo>
                  <a:lnTo>
                    <a:pt x="544" y="303"/>
                  </a:lnTo>
                  <a:lnTo>
                    <a:pt x="548" y="301"/>
                  </a:lnTo>
                  <a:lnTo>
                    <a:pt x="553" y="300"/>
                  </a:lnTo>
                  <a:lnTo>
                    <a:pt x="559" y="298"/>
                  </a:lnTo>
                  <a:lnTo>
                    <a:pt x="559" y="300"/>
                  </a:lnTo>
                  <a:lnTo>
                    <a:pt x="559" y="303"/>
                  </a:lnTo>
                  <a:lnTo>
                    <a:pt x="559" y="304"/>
                  </a:lnTo>
                  <a:lnTo>
                    <a:pt x="559" y="307"/>
                  </a:lnTo>
                  <a:lnTo>
                    <a:pt x="553" y="309"/>
                  </a:lnTo>
                  <a:lnTo>
                    <a:pt x="549" y="312"/>
                  </a:lnTo>
                  <a:lnTo>
                    <a:pt x="542" y="316"/>
                  </a:lnTo>
                  <a:lnTo>
                    <a:pt x="537" y="319"/>
                  </a:lnTo>
                  <a:lnTo>
                    <a:pt x="530" y="322"/>
                  </a:lnTo>
                  <a:lnTo>
                    <a:pt x="523" y="323"/>
                  </a:lnTo>
                  <a:lnTo>
                    <a:pt x="516" y="326"/>
                  </a:lnTo>
                  <a:lnTo>
                    <a:pt x="508" y="327"/>
                  </a:lnTo>
                  <a:lnTo>
                    <a:pt x="508" y="329"/>
                  </a:lnTo>
                  <a:lnTo>
                    <a:pt x="509" y="330"/>
                  </a:lnTo>
                  <a:lnTo>
                    <a:pt x="509" y="333"/>
                  </a:lnTo>
                  <a:lnTo>
                    <a:pt x="509" y="334"/>
                  </a:lnTo>
                  <a:lnTo>
                    <a:pt x="516" y="333"/>
                  </a:lnTo>
                  <a:lnTo>
                    <a:pt x="524" y="332"/>
                  </a:lnTo>
                  <a:lnTo>
                    <a:pt x="531" y="330"/>
                  </a:lnTo>
                  <a:lnTo>
                    <a:pt x="538" y="329"/>
                  </a:lnTo>
                  <a:lnTo>
                    <a:pt x="544" y="326"/>
                  </a:lnTo>
                  <a:lnTo>
                    <a:pt x="551" y="325"/>
                  </a:lnTo>
                  <a:lnTo>
                    <a:pt x="556" y="323"/>
                  </a:lnTo>
                  <a:lnTo>
                    <a:pt x="562" y="322"/>
                  </a:lnTo>
                  <a:lnTo>
                    <a:pt x="562" y="325"/>
                  </a:lnTo>
                  <a:lnTo>
                    <a:pt x="562" y="327"/>
                  </a:lnTo>
                  <a:lnTo>
                    <a:pt x="560" y="332"/>
                  </a:lnTo>
                  <a:lnTo>
                    <a:pt x="560" y="334"/>
                  </a:lnTo>
                  <a:lnTo>
                    <a:pt x="546" y="340"/>
                  </a:lnTo>
                  <a:lnTo>
                    <a:pt x="537" y="343"/>
                  </a:lnTo>
                  <a:lnTo>
                    <a:pt x="530" y="345"/>
                  </a:lnTo>
                  <a:lnTo>
                    <a:pt x="524" y="348"/>
                  </a:lnTo>
                  <a:lnTo>
                    <a:pt x="522" y="350"/>
                  </a:lnTo>
                  <a:lnTo>
                    <a:pt x="520" y="351"/>
                  </a:lnTo>
                  <a:lnTo>
                    <a:pt x="519" y="351"/>
                  </a:lnTo>
                  <a:lnTo>
                    <a:pt x="517" y="352"/>
                  </a:lnTo>
                  <a:lnTo>
                    <a:pt x="519" y="354"/>
                  </a:lnTo>
                  <a:lnTo>
                    <a:pt x="519" y="354"/>
                  </a:lnTo>
                  <a:lnTo>
                    <a:pt x="519" y="354"/>
                  </a:lnTo>
                  <a:lnTo>
                    <a:pt x="520" y="355"/>
                  </a:lnTo>
                  <a:lnTo>
                    <a:pt x="527" y="355"/>
                  </a:lnTo>
                  <a:lnTo>
                    <a:pt x="533" y="354"/>
                  </a:lnTo>
                  <a:lnTo>
                    <a:pt x="538" y="352"/>
                  </a:lnTo>
                  <a:lnTo>
                    <a:pt x="544" y="351"/>
                  </a:lnTo>
                  <a:lnTo>
                    <a:pt x="549" y="350"/>
                  </a:lnTo>
                  <a:lnTo>
                    <a:pt x="553" y="348"/>
                  </a:lnTo>
                  <a:lnTo>
                    <a:pt x="559" y="347"/>
                  </a:lnTo>
                  <a:lnTo>
                    <a:pt x="563" y="345"/>
                  </a:lnTo>
                  <a:lnTo>
                    <a:pt x="563" y="348"/>
                  </a:lnTo>
                  <a:lnTo>
                    <a:pt x="563" y="351"/>
                  </a:lnTo>
                  <a:lnTo>
                    <a:pt x="563" y="354"/>
                  </a:lnTo>
                  <a:lnTo>
                    <a:pt x="563" y="356"/>
                  </a:lnTo>
                  <a:lnTo>
                    <a:pt x="558" y="359"/>
                  </a:lnTo>
                  <a:lnTo>
                    <a:pt x="552" y="363"/>
                  </a:lnTo>
                  <a:lnTo>
                    <a:pt x="545" y="366"/>
                  </a:lnTo>
                  <a:lnTo>
                    <a:pt x="538" y="369"/>
                  </a:lnTo>
                  <a:lnTo>
                    <a:pt x="531" y="370"/>
                  </a:lnTo>
                  <a:lnTo>
                    <a:pt x="524" y="373"/>
                  </a:lnTo>
                  <a:lnTo>
                    <a:pt x="517" y="374"/>
                  </a:lnTo>
                  <a:lnTo>
                    <a:pt x="509" y="377"/>
                  </a:lnTo>
                  <a:lnTo>
                    <a:pt x="511" y="379"/>
                  </a:lnTo>
                  <a:lnTo>
                    <a:pt x="511" y="380"/>
                  </a:lnTo>
                  <a:lnTo>
                    <a:pt x="511" y="381"/>
                  </a:lnTo>
                  <a:lnTo>
                    <a:pt x="511" y="383"/>
                  </a:lnTo>
                  <a:lnTo>
                    <a:pt x="519" y="383"/>
                  </a:lnTo>
                  <a:lnTo>
                    <a:pt x="527" y="381"/>
                  </a:lnTo>
                  <a:lnTo>
                    <a:pt x="534" y="380"/>
                  </a:lnTo>
                  <a:lnTo>
                    <a:pt x="540" y="377"/>
                  </a:lnTo>
                  <a:lnTo>
                    <a:pt x="546" y="376"/>
                  </a:lnTo>
                  <a:lnTo>
                    <a:pt x="552" y="374"/>
                  </a:lnTo>
                  <a:lnTo>
                    <a:pt x="558" y="373"/>
                  </a:lnTo>
                  <a:lnTo>
                    <a:pt x="563" y="372"/>
                  </a:lnTo>
                  <a:lnTo>
                    <a:pt x="559" y="380"/>
                  </a:lnTo>
                  <a:lnTo>
                    <a:pt x="553" y="384"/>
                  </a:lnTo>
                  <a:lnTo>
                    <a:pt x="548" y="388"/>
                  </a:lnTo>
                  <a:lnTo>
                    <a:pt x="541" y="390"/>
                  </a:lnTo>
                  <a:lnTo>
                    <a:pt x="534" y="392"/>
                  </a:lnTo>
                  <a:lnTo>
                    <a:pt x="526" y="394"/>
                  </a:lnTo>
                  <a:lnTo>
                    <a:pt x="517" y="397"/>
                  </a:lnTo>
                  <a:lnTo>
                    <a:pt x="509" y="402"/>
                  </a:lnTo>
                  <a:lnTo>
                    <a:pt x="513" y="403"/>
                  </a:lnTo>
                  <a:lnTo>
                    <a:pt x="517" y="405"/>
                  </a:lnTo>
                  <a:lnTo>
                    <a:pt x="524" y="405"/>
                  </a:lnTo>
                  <a:lnTo>
                    <a:pt x="531" y="403"/>
                  </a:lnTo>
                  <a:lnTo>
                    <a:pt x="538" y="403"/>
                  </a:lnTo>
                  <a:lnTo>
                    <a:pt x="544" y="402"/>
                  </a:lnTo>
                  <a:lnTo>
                    <a:pt x="548" y="401"/>
                  </a:lnTo>
                  <a:lnTo>
                    <a:pt x="551" y="401"/>
                  </a:lnTo>
                  <a:lnTo>
                    <a:pt x="551" y="402"/>
                  </a:lnTo>
                  <a:lnTo>
                    <a:pt x="551" y="403"/>
                  </a:lnTo>
                  <a:lnTo>
                    <a:pt x="551" y="405"/>
                  </a:lnTo>
                  <a:lnTo>
                    <a:pt x="549" y="406"/>
                  </a:lnTo>
                  <a:lnTo>
                    <a:pt x="541" y="409"/>
                  </a:lnTo>
                  <a:lnTo>
                    <a:pt x="531" y="413"/>
                  </a:lnTo>
                  <a:lnTo>
                    <a:pt x="520" y="416"/>
                  </a:lnTo>
                  <a:lnTo>
                    <a:pt x="511" y="420"/>
                  </a:lnTo>
                  <a:lnTo>
                    <a:pt x="511" y="421"/>
                  </a:lnTo>
                  <a:lnTo>
                    <a:pt x="511" y="423"/>
                  </a:lnTo>
                  <a:lnTo>
                    <a:pt x="509" y="424"/>
                  </a:lnTo>
                  <a:lnTo>
                    <a:pt x="509" y="426"/>
                  </a:lnTo>
                  <a:lnTo>
                    <a:pt x="516" y="426"/>
                  </a:lnTo>
                  <a:lnTo>
                    <a:pt x="522" y="424"/>
                  </a:lnTo>
                  <a:lnTo>
                    <a:pt x="527" y="424"/>
                  </a:lnTo>
                  <a:lnTo>
                    <a:pt x="534" y="423"/>
                  </a:lnTo>
                  <a:lnTo>
                    <a:pt x="538" y="421"/>
                  </a:lnTo>
                  <a:lnTo>
                    <a:pt x="544" y="421"/>
                  </a:lnTo>
                  <a:lnTo>
                    <a:pt x="549" y="420"/>
                  </a:lnTo>
                  <a:lnTo>
                    <a:pt x="553" y="419"/>
                  </a:lnTo>
                  <a:lnTo>
                    <a:pt x="552" y="421"/>
                  </a:lnTo>
                  <a:lnTo>
                    <a:pt x="552" y="424"/>
                  </a:lnTo>
                  <a:lnTo>
                    <a:pt x="552" y="428"/>
                  </a:lnTo>
                  <a:lnTo>
                    <a:pt x="551" y="431"/>
                  </a:lnTo>
                  <a:lnTo>
                    <a:pt x="546" y="434"/>
                  </a:lnTo>
                  <a:lnTo>
                    <a:pt x="542" y="435"/>
                  </a:lnTo>
                  <a:lnTo>
                    <a:pt x="537" y="438"/>
                  </a:lnTo>
                  <a:lnTo>
                    <a:pt x="531" y="439"/>
                  </a:lnTo>
                  <a:lnTo>
                    <a:pt x="526" y="442"/>
                  </a:lnTo>
                  <a:lnTo>
                    <a:pt x="519" y="445"/>
                  </a:lnTo>
                  <a:lnTo>
                    <a:pt x="513" y="446"/>
                  </a:lnTo>
                  <a:lnTo>
                    <a:pt x="506" y="449"/>
                  </a:lnTo>
                  <a:lnTo>
                    <a:pt x="506" y="450"/>
                  </a:lnTo>
                  <a:lnTo>
                    <a:pt x="506" y="452"/>
                  </a:lnTo>
                  <a:lnTo>
                    <a:pt x="505" y="453"/>
                  </a:lnTo>
                  <a:lnTo>
                    <a:pt x="505" y="455"/>
                  </a:lnTo>
                  <a:lnTo>
                    <a:pt x="512" y="455"/>
                  </a:lnTo>
                  <a:lnTo>
                    <a:pt x="519" y="453"/>
                  </a:lnTo>
                  <a:lnTo>
                    <a:pt x="526" y="453"/>
                  </a:lnTo>
                  <a:lnTo>
                    <a:pt x="531" y="452"/>
                  </a:lnTo>
                  <a:lnTo>
                    <a:pt x="537" y="450"/>
                  </a:lnTo>
                  <a:lnTo>
                    <a:pt x="542" y="449"/>
                  </a:lnTo>
                  <a:lnTo>
                    <a:pt x="548" y="446"/>
                  </a:lnTo>
                  <a:lnTo>
                    <a:pt x="553" y="445"/>
                  </a:lnTo>
                  <a:lnTo>
                    <a:pt x="553" y="448"/>
                  </a:lnTo>
                  <a:lnTo>
                    <a:pt x="553" y="452"/>
                  </a:lnTo>
                  <a:lnTo>
                    <a:pt x="553" y="456"/>
                  </a:lnTo>
                  <a:lnTo>
                    <a:pt x="552" y="459"/>
                  </a:lnTo>
                  <a:lnTo>
                    <a:pt x="548" y="461"/>
                  </a:lnTo>
                  <a:lnTo>
                    <a:pt x="544" y="464"/>
                  </a:lnTo>
                  <a:lnTo>
                    <a:pt x="538" y="466"/>
                  </a:lnTo>
                  <a:lnTo>
                    <a:pt x="533" y="468"/>
                  </a:lnTo>
                  <a:lnTo>
                    <a:pt x="527" y="470"/>
                  </a:lnTo>
                  <a:lnTo>
                    <a:pt x="522" y="473"/>
                  </a:lnTo>
                  <a:lnTo>
                    <a:pt x="515" y="474"/>
                  </a:lnTo>
                  <a:lnTo>
                    <a:pt x="508" y="475"/>
                  </a:lnTo>
                  <a:lnTo>
                    <a:pt x="506" y="477"/>
                  </a:lnTo>
                  <a:lnTo>
                    <a:pt x="506" y="478"/>
                  </a:lnTo>
                  <a:lnTo>
                    <a:pt x="506" y="479"/>
                  </a:lnTo>
                  <a:lnTo>
                    <a:pt x="505" y="481"/>
                  </a:lnTo>
                  <a:lnTo>
                    <a:pt x="509" y="482"/>
                  </a:lnTo>
                  <a:lnTo>
                    <a:pt x="515" y="482"/>
                  </a:lnTo>
                  <a:lnTo>
                    <a:pt x="522" y="482"/>
                  </a:lnTo>
                  <a:lnTo>
                    <a:pt x="530" y="481"/>
                  </a:lnTo>
                  <a:lnTo>
                    <a:pt x="538" y="478"/>
                  </a:lnTo>
                  <a:lnTo>
                    <a:pt x="545" y="477"/>
                  </a:lnTo>
                  <a:lnTo>
                    <a:pt x="551" y="475"/>
                  </a:lnTo>
                  <a:lnTo>
                    <a:pt x="555" y="474"/>
                  </a:lnTo>
                  <a:lnTo>
                    <a:pt x="551" y="482"/>
                  </a:lnTo>
                  <a:lnTo>
                    <a:pt x="541" y="489"/>
                  </a:lnTo>
                  <a:lnTo>
                    <a:pt x="527" y="495"/>
                  </a:lnTo>
                  <a:lnTo>
                    <a:pt x="515" y="499"/>
                  </a:lnTo>
                  <a:lnTo>
                    <a:pt x="516" y="503"/>
                  </a:lnTo>
                  <a:lnTo>
                    <a:pt x="520" y="506"/>
                  </a:lnTo>
                  <a:lnTo>
                    <a:pt x="526" y="506"/>
                  </a:lnTo>
                  <a:lnTo>
                    <a:pt x="534" y="503"/>
                  </a:lnTo>
                  <a:lnTo>
                    <a:pt x="542" y="502"/>
                  </a:lnTo>
                  <a:lnTo>
                    <a:pt x="549" y="499"/>
                  </a:lnTo>
                  <a:lnTo>
                    <a:pt x="553" y="497"/>
                  </a:lnTo>
                  <a:lnTo>
                    <a:pt x="556" y="496"/>
                  </a:lnTo>
                  <a:lnTo>
                    <a:pt x="549" y="506"/>
                  </a:lnTo>
                  <a:lnTo>
                    <a:pt x="540" y="510"/>
                  </a:lnTo>
                  <a:lnTo>
                    <a:pt x="529" y="514"/>
                  </a:lnTo>
                  <a:lnTo>
                    <a:pt x="519" y="522"/>
                  </a:lnTo>
                  <a:lnTo>
                    <a:pt x="520" y="524"/>
                  </a:lnTo>
                  <a:lnTo>
                    <a:pt x="522" y="524"/>
                  </a:lnTo>
                  <a:lnTo>
                    <a:pt x="522" y="525"/>
                  </a:lnTo>
                  <a:lnTo>
                    <a:pt x="523" y="526"/>
                  </a:lnTo>
                  <a:lnTo>
                    <a:pt x="534" y="525"/>
                  </a:lnTo>
                  <a:lnTo>
                    <a:pt x="542" y="522"/>
                  </a:lnTo>
                  <a:lnTo>
                    <a:pt x="551" y="520"/>
                  </a:lnTo>
                  <a:lnTo>
                    <a:pt x="559" y="517"/>
                  </a:lnTo>
                  <a:lnTo>
                    <a:pt x="559" y="521"/>
                  </a:lnTo>
                  <a:lnTo>
                    <a:pt x="559" y="525"/>
                  </a:lnTo>
                  <a:lnTo>
                    <a:pt x="559" y="529"/>
                  </a:lnTo>
                  <a:lnTo>
                    <a:pt x="558" y="532"/>
                  </a:lnTo>
                  <a:lnTo>
                    <a:pt x="549" y="535"/>
                  </a:lnTo>
                  <a:lnTo>
                    <a:pt x="544" y="537"/>
                  </a:lnTo>
                  <a:lnTo>
                    <a:pt x="534" y="540"/>
                  </a:lnTo>
                  <a:lnTo>
                    <a:pt x="517" y="544"/>
                  </a:lnTo>
                  <a:lnTo>
                    <a:pt x="517" y="546"/>
                  </a:lnTo>
                  <a:lnTo>
                    <a:pt x="517" y="547"/>
                  </a:lnTo>
                  <a:lnTo>
                    <a:pt x="517" y="549"/>
                  </a:lnTo>
                  <a:lnTo>
                    <a:pt x="517" y="550"/>
                  </a:lnTo>
                  <a:lnTo>
                    <a:pt x="524" y="550"/>
                  </a:lnTo>
                  <a:lnTo>
                    <a:pt x="530" y="550"/>
                  </a:lnTo>
                  <a:lnTo>
                    <a:pt x="537" y="549"/>
                  </a:lnTo>
                  <a:lnTo>
                    <a:pt x="542" y="549"/>
                  </a:lnTo>
                  <a:lnTo>
                    <a:pt x="548" y="547"/>
                  </a:lnTo>
                  <a:lnTo>
                    <a:pt x="552" y="546"/>
                  </a:lnTo>
                  <a:lnTo>
                    <a:pt x="558" y="546"/>
                  </a:lnTo>
                  <a:lnTo>
                    <a:pt x="563" y="544"/>
                  </a:lnTo>
                  <a:lnTo>
                    <a:pt x="563" y="547"/>
                  </a:lnTo>
                  <a:lnTo>
                    <a:pt x="563" y="550"/>
                  </a:lnTo>
                  <a:lnTo>
                    <a:pt x="563" y="553"/>
                  </a:lnTo>
                  <a:lnTo>
                    <a:pt x="562" y="555"/>
                  </a:lnTo>
                  <a:lnTo>
                    <a:pt x="558" y="558"/>
                  </a:lnTo>
                  <a:lnTo>
                    <a:pt x="552" y="561"/>
                  </a:lnTo>
                  <a:lnTo>
                    <a:pt x="548" y="562"/>
                  </a:lnTo>
                  <a:lnTo>
                    <a:pt x="542" y="565"/>
                  </a:lnTo>
                  <a:lnTo>
                    <a:pt x="537" y="568"/>
                  </a:lnTo>
                  <a:lnTo>
                    <a:pt x="530" y="569"/>
                  </a:lnTo>
                  <a:lnTo>
                    <a:pt x="524" y="571"/>
                  </a:lnTo>
                  <a:lnTo>
                    <a:pt x="517" y="572"/>
                  </a:lnTo>
                  <a:lnTo>
                    <a:pt x="517" y="573"/>
                  </a:lnTo>
                  <a:lnTo>
                    <a:pt x="517" y="575"/>
                  </a:lnTo>
                  <a:lnTo>
                    <a:pt x="517" y="576"/>
                  </a:lnTo>
                  <a:lnTo>
                    <a:pt x="517" y="578"/>
                  </a:lnTo>
                  <a:lnTo>
                    <a:pt x="519" y="579"/>
                  </a:lnTo>
                  <a:lnTo>
                    <a:pt x="520" y="579"/>
                  </a:lnTo>
                  <a:lnTo>
                    <a:pt x="520" y="580"/>
                  </a:lnTo>
                  <a:lnTo>
                    <a:pt x="522" y="582"/>
                  </a:lnTo>
                  <a:lnTo>
                    <a:pt x="527" y="580"/>
                  </a:lnTo>
                  <a:lnTo>
                    <a:pt x="531" y="580"/>
                  </a:lnTo>
                  <a:lnTo>
                    <a:pt x="535" y="579"/>
                  </a:lnTo>
                  <a:lnTo>
                    <a:pt x="540" y="578"/>
                  </a:lnTo>
                  <a:lnTo>
                    <a:pt x="544" y="576"/>
                  </a:lnTo>
                  <a:lnTo>
                    <a:pt x="549" y="575"/>
                  </a:lnTo>
                  <a:lnTo>
                    <a:pt x="556" y="572"/>
                  </a:lnTo>
                  <a:lnTo>
                    <a:pt x="564" y="569"/>
                  </a:lnTo>
                  <a:lnTo>
                    <a:pt x="564" y="572"/>
                  </a:lnTo>
                  <a:lnTo>
                    <a:pt x="564" y="575"/>
                  </a:lnTo>
                  <a:lnTo>
                    <a:pt x="563" y="578"/>
                  </a:lnTo>
                  <a:lnTo>
                    <a:pt x="563" y="580"/>
                  </a:lnTo>
                  <a:lnTo>
                    <a:pt x="555" y="583"/>
                  </a:lnTo>
                  <a:lnTo>
                    <a:pt x="549" y="586"/>
                  </a:lnTo>
                  <a:lnTo>
                    <a:pt x="540" y="589"/>
                  </a:lnTo>
                  <a:lnTo>
                    <a:pt x="523" y="594"/>
                  </a:lnTo>
                  <a:lnTo>
                    <a:pt x="523" y="596"/>
                  </a:lnTo>
                  <a:lnTo>
                    <a:pt x="523" y="597"/>
                  </a:lnTo>
                  <a:lnTo>
                    <a:pt x="523" y="600"/>
                  </a:lnTo>
                  <a:lnTo>
                    <a:pt x="524" y="601"/>
                  </a:lnTo>
                  <a:lnTo>
                    <a:pt x="531" y="601"/>
                  </a:lnTo>
                  <a:lnTo>
                    <a:pt x="537" y="600"/>
                  </a:lnTo>
                  <a:lnTo>
                    <a:pt x="544" y="598"/>
                  </a:lnTo>
                  <a:lnTo>
                    <a:pt x="549" y="597"/>
                  </a:lnTo>
                  <a:lnTo>
                    <a:pt x="555" y="596"/>
                  </a:lnTo>
                  <a:lnTo>
                    <a:pt x="559" y="594"/>
                  </a:lnTo>
                  <a:lnTo>
                    <a:pt x="564" y="593"/>
                  </a:lnTo>
                  <a:lnTo>
                    <a:pt x="569" y="593"/>
                  </a:lnTo>
                  <a:lnTo>
                    <a:pt x="569" y="596"/>
                  </a:lnTo>
                  <a:lnTo>
                    <a:pt x="569" y="597"/>
                  </a:lnTo>
                  <a:lnTo>
                    <a:pt x="569" y="600"/>
                  </a:lnTo>
                  <a:lnTo>
                    <a:pt x="567" y="602"/>
                  </a:lnTo>
                  <a:lnTo>
                    <a:pt x="562" y="605"/>
                  </a:lnTo>
                  <a:lnTo>
                    <a:pt x="555" y="608"/>
                  </a:lnTo>
                  <a:lnTo>
                    <a:pt x="546" y="612"/>
                  </a:lnTo>
                  <a:lnTo>
                    <a:pt x="530" y="619"/>
                  </a:lnTo>
                  <a:lnTo>
                    <a:pt x="530" y="620"/>
                  </a:lnTo>
                  <a:lnTo>
                    <a:pt x="531" y="620"/>
                  </a:lnTo>
                  <a:lnTo>
                    <a:pt x="531" y="622"/>
                  </a:lnTo>
                  <a:lnTo>
                    <a:pt x="531" y="623"/>
                  </a:lnTo>
                  <a:lnTo>
                    <a:pt x="540" y="623"/>
                  </a:lnTo>
                  <a:lnTo>
                    <a:pt x="545" y="623"/>
                  </a:lnTo>
                  <a:lnTo>
                    <a:pt x="551" y="622"/>
                  </a:lnTo>
                  <a:lnTo>
                    <a:pt x="559" y="620"/>
                  </a:lnTo>
                  <a:lnTo>
                    <a:pt x="560" y="622"/>
                  </a:lnTo>
                  <a:lnTo>
                    <a:pt x="560" y="622"/>
                  </a:lnTo>
                  <a:lnTo>
                    <a:pt x="560" y="622"/>
                  </a:lnTo>
                  <a:lnTo>
                    <a:pt x="562" y="623"/>
                  </a:lnTo>
                  <a:lnTo>
                    <a:pt x="552" y="629"/>
                  </a:lnTo>
                  <a:lnTo>
                    <a:pt x="545" y="631"/>
                  </a:lnTo>
                  <a:lnTo>
                    <a:pt x="537" y="634"/>
                  </a:lnTo>
                  <a:lnTo>
                    <a:pt x="526" y="637"/>
                  </a:lnTo>
                  <a:lnTo>
                    <a:pt x="526" y="638"/>
                  </a:lnTo>
                  <a:lnTo>
                    <a:pt x="526" y="640"/>
                  </a:lnTo>
                  <a:lnTo>
                    <a:pt x="526" y="641"/>
                  </a:lnTo>
                  <a:lnTo>
                    <a:pt x="526" y="643"/>
                  </a:lnTo>
                  <a:lnTo>
                    <a:pt x="531" y="644"/>
                  </a:lnTo>
                  <a:lnTo>
                    <a:pt x="537" y="644"/>
                  </a:lnTo>
                  <a:lnTo>
                    <a:pt x="544" y="641"/>
                  </a:lnTo>
                  <a:lnTo>
                    <a:pt x="549" y="640"/>
                  </a:lnTo>
                  <a:lnTo>
                    <a:pt x="556" y="637"/>
                  </a:lnTo>
                  <a:lnTo>
                    <a:pt x="562" y="634"/>
                  </a:lnTo>
                  <a:lnTo>
                    <a:pt x="567" y="633"/>
                  </a:lnTo>
                  <a:lnTo>
                    <a:pt x="571" y="631"/>
                  </a:lnTo>
                  <a:lnTo>
                    <a:pt x="569" y="638"/>
                  </a:lnTo>
                  <a:lnTo>
                    <a:pt x="563" y="644"/>
                  </a:lnTo>
                  <a:lnTo>
                    <a:pt x="558" y="647"/>
                  </a:lnTo>
                  <a:lnTo>
                    <a:pt x="551" y="649"/>
                  </a:lnTo>
                  <a:lnTo>
                    <a:pt x="542" y="652"/>
                  </a:lnTo>
                  <a:lnTo>
                    <a:pt x="535" y="655"/>
                  </a:lnTo>
                  <a:lnTo>
                    <a:pt x="530" y="659"/>
                  </a:lnTo>
                  <a:lnTo>
                    <a:pt x="526" y="663"/>
                  </a:lnTo>
                  <a:lnTo>
                    <a:pt x="527" y="665"/>
                  </a:lnTo>
                  <a:lnTo>
                    <a:pt x="529" y="665"/>
                  </a:lnTo>
                  <a:lnTo>
                    <a:pt x="529" y="666"/>
                  </a:lnTo>
                  <a:lnTo>
                    <a:pt x="530" y="666"/>
                  </a:lnTo>
                  <a:lnTo>
                    <a:pt x="535" y="666"/>
                  </a:lnTo>
                  <a:lnTo>
                    <a:pt x="541" y="665"/>
                  </a:lnTo>
                  <a:lnTo>
                    <a:pt x="546" y="663"/>
                  </a:lnTo>
                  <a:lnTo>
                    <a:pt x="552" y="660"/>
                  </a:lnTo>
                  <a:lnTo>
                    <a:pt x="558" y="659"/>
                  </a:lnTo>
                  <a:lnTo>
                    <a:pt x="562" y="658"/>
                  </a:lnTo>
                  <a:lnTo>
                    <a:pt x="567" y="656"/>
                  </a:lnTo>
                  <a:lnTo>
                    <a:pt x="571" y="655"/>
                  </a:lnTo>
                  <a:lnTo>
                    <a:pt x="571" y="659"/>
                  </a:lnTo>
                  <a:lnTo>
                    <a:pt x="571" y="663"/>
                  </a:lnTo>
                  <a:lnTo>
                    <a:pt x="571" y="667"/>
                  </a:lnTo>
                  <a:lnTo>
                    <a:pt x="570" y="670"/>
                  </a:lnTo>
                  <a:lnTo>
                    <a:pt x="560" y="674"/>
                  </a:lnTo>
                  <a:lnTo>
                    <a:pt x="552" y="678"/>
                  </a:lnTo>
                  <a:lnTo>
                    <a:pt x="544" y="681"/>
                  </a:lnTo>
                  <a:lnTo>
                    <a:pt x="537" y="684"/>
                  </a:lnTo>
                  <a:lnTo>
                    <a:pt x="531" y="687"/>
                  </a:lnTo>
                  <a:lnTo>
                    <a:pt x="527" y="688"/>
                  </a:lnTo>
                  <a:lnTo>
                    <a:pt x="524" y="689"/>
                  </a:lnTo>
                  <a:lnTo>
                    <a:pt x="523" y="691"/>
                  </a:lnTo>
                  <a:lnTo>
                    <a:pt x="524" y="692"/>
                  </a:lnTo>
                  <a:lnTo>
                    <a:pt x="526" y="692"/>
                  </a:lnTo>
                  <a:lnTo>
                    <a:pt x="526" y="694"/>
                  </a:lnTo>
                  <a:lnTo>
                    <a:pt x="527" y="695"/>
                  </a:lnTo>
                  <a:lnTo>
                    <a:pt x="537" y="694"/>
                  </a:lnTo>
                  <a:lnTo>
                    <a:pt x="544" y="692"/>
                  </a:lnTo>
                  <a:lnTo>
                    <a:pt x="549" y="691"/>
                  </a:lnTo>
                  <a:lnTo>
                    <a:pt x="555" y="689"/>
                  </a:lnTo>
                  <a:lnTo>
                    <a:pt x="559" y="688"/>
                  </a:lnTo>
                  <a:lnTo>
                    <a:pt x="562" y="687"/>
                  </a:lnTo>
                  <a:lnTo>
                    <a:pt x="566" y="685"/>
                  </a:lnTo>
                  <a:lnTo>
                    <a:pt x="571" y="684"/>
                  </a:lnTo>
                  <a:lnTo>
                    <a:pt x="571" y="689"/>
                  </a:lnTo>
                  <a:lnTo>
                    <a:pt x="573" y="694"/>
                  </a:lnTo>
                  <a:lnTo>
                    <a:pt x="573" y="698"/>
                  </a:lnTo>
                  <a:lnTo>
                    <a:pt x="573" y="703"/>
                  </a:lnTo>
                  <a:lnTo>
                    <a:pt x="569" y="705"/>
                  </a:lnTo>
                  <a:lnTo>
                    <a:pt x="563" y="707"/>
                  </a:lnTo>
                  <a:lnTo>
                    <a:pt x="558" y="709"/>
                  </a:lnTo>
                  <a:lnTo>
                    <a:pt x="553" y="712"/>
                  </a:lnTo>
                  <a:lnTo>
                    <a:pt x="548" y="713"/>
                  </a:lnTo>
                  <a:lnTo>
                    <a:pt x="542" y="714"/>
                  </a:lnTo>
                  <a:lnTo>
                    <a:pt x="537" y="716"/>
                  </a:lnTo>
                  <a:lnTo>
                    <a:pt x="531" y="717"/>
                  </a:lnTo>
                  <a:lnTo>
                    <a:pt x="531" y="719"/>
                  </a:lnTo>
                  <a:lnTo>
                    <a:pt x="533" y="720"/>
                  </a:lnTo>
                  <a:lnTo>
                    <a:pt x="533" y="723"/>
                  </a:lnTo>
                  <a:lnTo>
                    <a:pt x="533" y="724"/>
                  </a:lnTo>
                  <a:lnTo>
                    <a:pt x="545" y="723"/>
                  </a:lnTo>
                  <a:lnTo>
                    <a:pt x="555" y="721"/>
                  </a:lnTo>
                  <a:lnTo>
                    <a:pt x="564" y="720"/>
                  </a:lnTo>
                  <a:lnTo>
                    <a:pt x="573" y="717"/>
                  </a:lnTo>
                  <a:lnTo>
                    <a:pt x="573" y="720"/>
                  </a:lnTo>
                  <a:lnTo>
                    <a:pt x="573" y="723"/>
                  </a:lnTo>
                  <a:lnTo>
                    <a:pt x="571" y="727"/>
                  </a:lnTo>
                  <a:lnTo>
                    <a:pt x="571" y="730"/>
                  </a:lnTo>
                  <a:lnTo>
                    <a:pt x="563" y="734"/>
                  </a:lnTo>
                  <a:lnTo>
                    <a:pt x="558" y="736"/>
                  </a:lnTo>
                  <a:lnTo>
                    <a:pt x="548" y="739"/>
                  </a:lnTo>
                  <a:lnTo>
                    <a:pt x="531" y="745"/>
                  </a:lnTo>
                  <a:lnTo>
                    <a:pt x="531" y="746"/>
                  </a:lnTo>
                  <a:lnTo>
                    <a:pt x="533" y="748"/>
                  </a:lnTo>
                  <a:lnTo>
                    <a:pt x="533" y="750"/>
                  </a:lnTo>
                  <a:lnTo>
                    <a:pt x="533" y="752"/>
                  </a:lnTo>
                  <a:lnTo>
                    <a:pt x="538" y="750"/>
                  </a:lnTo>
                  <a:lnTo>
                    <a:pt x="545" y="750"/>
                  </a:lnTo>
                  <a:lnTo>
                    <a:pt x="551" y="749"/>
                  </a:lnTo>
                  <a:lnTo>
                    <a:pt x="556" y="748"/>
                  </a:lnTo>
                  <a:lnTo>
                    <a:pt x="562" y="746"/>
                  </a:lnTo>
                  <a:lnTo>
                    <a:pt x="566" y="745"/>
                  </a:lnTo>
                  <a:lnTo>
                    <a:pt x="570" y="743"/>
                  </a:lnTo>
                  <a:lnTo>
                    <a:pt x="574" y="742"/>
                  </a:lnTo>
                  <a:lnTo>
                    <a:pt x="574" y="745"/>
                  </a:lnTo>
                  <a:lnTo>
                    <a:pt x="574" y="748"/>
                  </a:lnTo>
                  <a:lnTo>
                    <a:pt x="574" y="752"/>
                  </a:lnTo>
                  <a:lnTo>
                    <a:pt x="574" y="754"/>
                  </a:lnTo>
                  <a:lnTo>
                    <a:pt x="566" y="760"/>
                  </a:lnTo>
                  <a:lnTo>
                    <a:pt x="556" y="765"/>
                  </a:lnTo>
                  <a:lnTo>
                    <a:pt x="546" y="770"/>
                  </a:lnTo>
                  <a:lnTo>
                    <a:pt x="534" y="772"/>
                  </a:lnTo>
                  <a:lnTo>
                    <a:pt x="535" y="775"/>
                  </a:lnTo>
                  <a:lnTo>
                    <a:pt x="535" y="778"/>
                  </a:lnTo>
                  <a:lnTo>
                    <a:pt x="537" y="778"/>
                  </a:lnTo>
                  <a:lnTo>
                    <a:pt x="538" y="779"/>
                  </a:lnTo>
                  <a:lnTo>
                    <a:pt x="551" y="778"/>
                  </a:lnTo>
                  <a:lnTo>
                    <a:pt x="560" y="775"/>
                  </a:lnTo>
                  <a:lnTo>
                    <a:pt x="569" y="771"/>
                  </a:lnTo>
                  <a:lnTo>
                    <a:pt x="577" y="768"/>
                  </a:lnTo>
                  <a:lnTo>
                    <a:pt x="577" y="774"/>
                  </a:lnTo>
                  <a:lnTo>
                    <a:pt x="577" y="778"/>
                  </a:lnTo>
                  <a:lnTo>
                    <a:pt x="576" y="782"/>
                  </a:lnTo>
                  <a:lnTo>
                    <a:pt x="576" y="788"/>
                  </a:lnTo>
                  <a:lnTo>
                    <a:pt x="573" y="789"/>
                  </a:lnTo>
                  <a:lnTo>
                    <a:pt x="567" y="790"/>
                  </a:lnTo>
                  <a:lnTo>
                    <a:pt x="562" y="795"/>
                  </a:lnTo>
                  <a:lnTo>
                    <a:pt x="553" y="797"/>
                  </a:lnTo>
                  <a:lnTo>
                    <a:pt x="546" y="800"/>
                  </a:lnTo>
                  <a:lnTo>
                    <a:pt x="540" y="804"/>
                  </a:lnTo>
                  <a:lnTo>
                    <a:pt x="535" y="806"/>
                  </a:lnTo>
                  <a:lnTo>
                    <a:pt x="533" y="807"/>
                  </a:lnTo>
                  <a:lnTo>
                    <a:pt x="534" y="808"/>
                  </a:lnTo>
                  <a:lnTo>
                    <a:pt x="535" y="808"/>
                  </a:lnTo>
                  <a:lnTo>
                    <a:pt x="535" y="810"/>
                  </a:lnTo>
                  <a:lnTo>
                    <a:pt x="537" y="811"/>
                  </a:lnTo>
                  <a:lnTo>
                    <a:pt x="548" y="810"/>
                  </a:lnTo>
                  <a:lnTo>
                    <a:pt x="558" y="807"/>
                  </a:lnTo>
                  <a:lnTo>
                    <a:pt x="566" y="804"/>
                  </a:lnTo>
                  <a:lnTo>
                    <a:pt x="574" y="803"/>
                  </a:lnTo>
                  <a:lnTo>
                    <a:pt x="574" y="804"/>
                  </a:lnTo>
                  <a:lnTo>
                    <a:pt x="574" y="807"/>
                  </a:lnTo>
                  <a:lnTo>
                    <a:pt x="574" y="808"/>
                  </a:lnTo>
                  <a:lnTo>
                    <a:pt x="574" y="811"/>
                  </a:lnTo>
                  <a:lnTo>
                    <a:pt x="569" y="814"/>
                  </a:lnTo>
                  <a:lnTo>
                    <a:pt x="563" y="817"/>
                  </a:lnTo>
                  <a:lnTo>
                    <a:pt x="559" y="819"/>
                  </a:lnTo>
                  <a:lnTo>
                    <a:pt x="553" y="822"/>
                  </a:lnTo>
                  <a:lnTo>
                    <a:pt x="549" y="825"/>
                  </a:lnTo>
                  <a:lnTo>
                    <a:pt x="542" y="826"/>
                  </a:lnTo>
                  <a:lnTo>
                    <a:pt x="537" y="828"/>
                  </a:lnTo>
                  <a:lnTo>
                    <a:pt x="529" y="829"/>
                  </a:lnTo>
                  <a:lnTo>
                    <a:pt x="529" y="830"/>
                  </a:lnTo>
                  <a:lnTo>
                    <a:pt x="529" y="832"/>
                  </a:lnTo>
                  <a:lnTo>
                    <a:pt x="529" y="833"/>
                  </a:lnTo>
                  <a:lnTo>
                    <a:pt x="529" y="835"/>
                  </a:lnTo>
                  <a:lnTo>
                    <a:pt x="541" y="836"/>
                  </a:lnTo>
                  <a:lnTo>
                    <a:pt x="551" y="835"/>
                  </a:lnTo>
                  <a:lnTo>
                    <a:pt x="559" y="830"/>
                  </a:lnTo>
                  <a:lnTo>
                    <a:pt x="569" y="828"/>
                  </a:lnTo>
                  <a:lnTo>
                    <a:pt x="566" y="843"/>
                  </a:lnTo>
                  <a:lnTo>
                    <a:pt x="558" y="851"/>
                  </a:lnTo>
                  <a:lnTo>
                    <a:pt x="545" y="857"/>
                  </a:lnTo>
                  <a:lnTo>
                    <a:pt x="529" y="864"/>
                  </a:lnTo>
                  <a:lnTo>
                    <a:pt x="530" y="865"/>
                  </a:lnTo>
                  <a:lnTo>
                    <a:pt x="531" y="865"/>
                  </a:lnTo>
                  <a:lnTo>
                    <a:pt x="531" y="866"/>
                  </a:lnTo>
                  <a:lnTo>
                    <a:pt x="533" y="868"/>
                  </a:lnTo>
                  <a:lnTo>
                    <a:pt x="538" y="868"/>
                  </a:lnTo>
                  <a:lnTo>
                    <a:pt x="542" y="866"/>
                  </a:lnTo>
                  <a:lnTo>
                    <a:pt x="546" y="866"/>
                  </a:lnTo>
                  <a:lnTo>
                    <a:pt x="552" y="865"/>
                  </a:lnTo>
                  <a:lnTo>
                    <a:pt x="551" y="872"/>
                  </a:lnTo>
                  <a:lnTo>
                    <a:pt x="545" y="880"/>
                  </a:lnTo>
                  <a:lnTo>
                    <a:pt x="538" y="886"/>
                  </a:lnTo>
                  <a:lnTo>
                    <a:pt x="530" y="893"/>
                  </a:lnTo>
                  <a:lnTo>
                    <a:pt x="520" y="898"/>
                  </a:lnTo>
                  <a:lnTo>
                    <a:pt x="509" y="902"/>
                  </a:lnTo>
                  <a:lnTo>
                    <a:pt x="499" y="906"/>
                  </a:lnTo>
                  <a:lnTo>
                    <a:pt x="491" y="911"/>
                  </a:lnTo>
                  <a:lnTo>
                    <a:pt x="448" y="909"/>
                  </a:lnTo>
                  <a:lnTo>
                    <a:pt x="415" y="902"/>
                  </a:lnTo>
                  <a:lnTo>
                    <a:pt x="392" y="888"/>
                  </a:lnTo>
                  <a:lnTo>
                    <a:pt x="376" y="871"/>
                  </a:lnTo>
                  <a:lnTo>
                    <a:pt x="367" y="846"/>
                  </a:lnTo>
                  <a:lnTo>
                    <a:pt x="361" y="815"/>
                  </a:lnTo>
                  <a:lnTo>
                    <a:pt x="360" y="779"/>
                  </a:lnTo>
                  <a:lnTo>
                    <a:pt x="360" y="739"/>
                  </a:lnTo>
                  <a:lnTo>
                    <a:pt x="365" y="694"/>
                  </a:lnTo>
                  <a:lnTo>
                    <a:pt x="367" y="647"/>
                  </a:lnTo>
                  <a:lnTo>
                    <a:pt x="365" y="600"/>
                  </a:lnTo>
                  <a:lnTo>
                    <a:pt x="360" y="555"/>
                  </a:lnTo>
                  <a:lnTo>
                    <a:pt x="360" y="521"/>
                  </a:lnTo>
                  <a:lnTo>
                    <a:pt x="363" y="486"/>
                  </a:lnTo>
                  <a:lnTo>
                    <a:pt x="364" y="452"/>
                  </a:lnTo>
                  <a:lnTo>
                    <a:pt x="368" y="419"/>
                  </a:lnTo>
                  <a:lnTo>
                    <a:pt x="361" y="402"/>
                  </a:lnTo>
                  <a:lnTo>
                    <a:pt x="357" y="388"/>
                  </a:lnTo>
                  <a:lnTo>
                    <a:pt x="357" y="377"/>
                  </a:lnTo>
                  <a:lnTo>
                    <a:pt x="363" y="363"/>
                  </a:lnTo>
                  <a:lnTo>
                    <a:pt x="357" y="297"/>
                  </a:lnTo>
                  <a:lnTo>
                    <a:pt x="350" y="233"/>
                  </a:lnTo>
                  <a:lnTo>
                    <a:pt x="342" y="170"/>
                  </a:lnTo>
                  <a:lnTo>
                    <a:pt x="332" y="108"/>
                  </a:lnTo>
                  <a:lnTo>
                    <a:pt x="334" y="108"/>
                  </a:lnTo>
                  <a:lnTo>
                    <a:pt x="336" y="106"/>
                  </a:lnTo>
                  <a:lnTo>
                    <a:pt x="338" y="106"/>
                  </a:lnTo>
                  <a:lnTo>
                    <a:pt x="339" y="105"/>
                  </a:lnTo>
                  <a:lnTo>
                    <a:pt x="339" y="102"/>
                  </a:lnTo>
                  <a:lnTo>
                    <a:pt x="339" y="99"/>
                  </a:lnTo>
                  <a:lnTo>
                    <a:pt x="339" y="97"/>
                  </a:lnTo>
                  <a:lnTo>
                    <a:pt x="339" y="94"/>
                  </a:lnTo>
                  <a:lnTo>
                    <a:pt x="335" y="94"/>
                  </a:lnTo>
                  <a:lnTo>
                    <a:pt x="322" y="94"/>
                  </a:lnTo>
                  <a:lnTo>
                    <a:pt x="306" y="95"/>
                  </a:lnTo>
                  <a:lnTo>
                    <a:pt x="288" y="95"/>
                  </a:lnTo>
                  <a:lnTo>
                    <a:pt x="267" y="98"/>
                  </a:lnTo>
                  <a:lnTo>
                    <a:pt x="249" y="101"/>
                  </a:lnTo>
                  <a:lnTo>
                    <a:pt x="235" y="105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3"/>
                  </a:lnTo>
                  <a:lnTo>
                    <a:pt x="228" y="113"/>
                  </a:lnTo>
                  <a:lnTo>
                    <a:pt x="235" y="113"/>
                  </a:lnTo>
                  <a:lnTo>
                    <a:pt x="241" y="113"/>
                  </a:lnTo>
                  <a:lnTo>
                    <a:pt x="248" y="115"/>
                  </a:lnTo>
                  <a:lnTo>
                    <a:pt x="253" y="115"/>
                  </a:lnTo>
                  <a:lnTo>
                    <a:pt x="253" y="116"/>
                  </a:lnTo>
                  <a:lnTo>
                    <a:pt x="253" y="117"/>
                  </a:lnTo>
                  <a:lnTo>
                    <a:pt x="253" y="119"/>
                  </a:lnTo>
                  <a:lnTo>
                    <a:pt x="253" y="120"/>
                  </a:lnTo>
                  <a:lnTo>
                    <a:pt x="235" y="126"/>
                  </a:lnTo>
                  <a:lnTo>
                    <a:pt x="227" y="128"/>
                  </a:lnTo>
                  <a:lnTo>
                    <a:pt x="223" y="131"/>
                  </a:lnTo>
                  <a:lnTo>
                    <a:pt x="220" y="133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3" y="135"/>
                  </a:lnTo>
                  <a:lnTo>
                    <a:pt x="223" y="137"/>
                  </a:lnTo>
                  <a:lnTo>
                    <a:pt x="230" y="137"/>
                  </a:lnTo>
                  <a:lnTo>
                    <a:pt x="235" y="135"/>
                  </a:lnTo>
                  <a:lnTo>
                    <a:pt x="242" y="135"/>
                  </a:lnTo>
                  <a:lnTo>
                    <a:pt x="248" y="135"/>
                  </a:lnTo>
                  <a:lnTo>
                    <a:pt x="248" y="137"/>
                  </a:lnTo>
                  <a:lnTo>
                    <a:pt x="248" y="138"/>
                  </a:lnTo>
                  <a:lnTo>
                    <a:pt x="248" y="139"/>
                  </a:lnTo>
                  <a:lnTo>
                    <a:pt x="248" y="141"/>
                  </a:lnTo>
                  <a:lnTo>
                    <a:pt x="231" y="145"/>
                  </a:lnTo>
                  <a:lnTo>
                    <a:pt x="219" y="148"/>
                  </a:lnTo>
                  <a:lnTo>
                    <a:pt x="210" y="151"/>
                  </a:lnTo>
                  <a:lnTo>
                    <a:pt x="204" y="152"/>
                  </a:lnTo>
                  <a:lnTo>
                    <a:pt x="199" y="153"/>
                  </a:lnTo>
                  <a:lnTo>
                    <a:pt x="198" y="155"/>
                  </a:lnTo>
                  <a:lnTo>
                    <a:pt x="197" y="155"/>
                  </a:lnTo>
                  <a:lnTo>
                    <a:pt x="195" y="156"/>
                  </a:lnTo>
                  <a:lnTo>
                    <a:pt x="197" y="157"/>
                  </a:lnTo>
                  <a:lnTo>
                    <a:pt x="197" y="157"/>
                  </a:lnTo>
                  <a:lnTo>
                    <a:pt x="197" y="157"/>
                  </a:lnTo>
                  <a:lnTo>
                    <a:pt x="198" y="159"/>
                  </a:lnTo>
                  <a:lnTo>
                    <a:pt x="209" y="159"/>
                  </a:lnTo>
                  <a:lnTo>
                    <a:pt x="217" y="157"/>
                  </a:lnTo>
                  <a:lnTo>
                    <a:pt x="224" y="157"/>
                  </a:lnTo>
                  <a:lnTo>
                    <a:pt x="228" y="157"/>
                  </a:lnTo>
                  <a:lnTo>
                    <a:pt x="233" y="157"/>
                  </a:lnTo>
                  <a:lnTo>
                    <a:pt x="235" y="156"/>
                  </a:lnTo>
                  <a:lnTo>
                    <a:pt x="240" y="156"/>
                  </a:lnTo>
                  <a:lnTo>
                    <a:pt x="244" y="155"/>
                  </a:lnTo>
                  <a:lnTo>
                    <a:pt x="244" y="157"/>
                  </a:lnTo>
                  <a:lnTo>
                    <a:pt x="244" y="159"/>
                  </a:lnTo>
                  <a:lnTo>
                    <a:pt x="244" y="162"/>
                  </a:lnTo>
                  <a:lnTo>
                    <a:pt x="242" y="164"/>
                  </a:lnTo>
                  <a:lnTo>
                    <a:pt x="233" y="166"/>
                  </a:lnTo>
                  <a:lnTo>
                    <a:pt x="224" y="169"/>
                  </a:lnTo>
                  <a:lnTo>
                    <a:pt x="216" y="170"/>
                  </a:lnTo>
                  <a:lnTo>
                    <a:pt x="206" y="173"/>
                  </a:lnTo>
                  <a:lnTo>
                    <a:pt x="206" y="174"/>
                  </a:lnTo>
                  <a:lnTo>
                    <a:pt x="205" y="175"/>
                  </a:lnTo>
                  <a:lnTo>
                    <a:pt x="205" y="178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24" y="178"/>
                  </a:lnTo>
                  <a:lnTo>
                    <a:pt x="237" y="177"/>
                  </a:lnTo>
                  <a:lnTo>
                    <a:pt x="237" y="180"/>
                  </a:lnTo>
                  <a:lnTo>
                    <a:pt x="237" y="182"/>
                  </a:lnTo>
                  <a:lnTo>
                    <a:pt x="237" y="185"/>
                  </a:lnTo>
                  <a:lnTo>
                    <a:pt x="237" y="188"/>
                  </a:lnTo>
                  <a:lnTo>
                    <a:pt x="231" y="189"/>
                  </a:lnTo>
                  <a:lnTo>
                    <a:pt x="227" y="191"/>
                  </a:lnTo>
                  <a:lnTo>
                    <a:pt x="223" y="192"/>
                  </a:lnTo>
                  <a:lnTo>
                    <a:pt x="219" y="193"/>
                  </a:lnTo>
                  <a:lnTo>
                    <a:pt x="215" y="195"/>
                  </a:lnTo>
                  <a:lnTo>
                    <a:pt x="209" y="196"/>
                  </a:lnTo>
                  <a:lnTo>
                    <a:pt x="202" y="198"/>
                  </a:lnTo>
                  <a:lnTo>
                    <a:pt x="192" y="200"/>
                  </a:lnTo>
                  <a:lnTo>
                    <a:pt x="192" y="202"/>
                  </a:lnTo>
                  <a:lnTo>
                    <a:pt x="194" y="203"/>
                  </a:lnTo>
                  <a:lnTo>
                    <a:pt x="194" y="206"/>
                  </a:lnTo>
                  <a:lnTo>
                    <a:pt x="194" y="207"/>
                  </a:lnTo>
                  <a:lnTo>
                    <a:pt x="204" y="206"/>
                  </a:lnTo>
                  <a:lnTo>
                    <a:pt x="212" y="204"/>
                  </a:lnTo>
                  <a:lnTo>
                    <a:pt x="222" y="204"/>
                  </a:lnTo>
                  <a:lnTo>
                    <a:pt x="230" y="203"/>
                  </a:lnTo>
                  <a:lnTo>
                    <a:pt x="230" y="204"/>
                  </a:lnTo>
                  <a:lnTo>
                    <a:pt x="230" y="207"/>
                  </a:lnTo>
                  <a:lnTo>
                    <a:pt x="230" y="209"/>
                  </a:lnTo>
                  <a:lnTo>
                    <a:pt x="230" y="211"/>
                  </a:lnTo>
                  <a:lnTo>
                    <a:pt x="226" y="213"/>
                  </a:lnTo>
                  <a:lnTo>
                    <a:pt x="220" y="215"/>
                  </a:lnTo>
                  <a:lnTo>
                    <a:pt x="213" y="218"/>
                  </a:lnTo>
                  <a:lnTo>
                    <a:pt x="205" y="220"/>
                  </a:lnTo>
                  <a:lnTo>
                    <a:pt x="197" y="222"/>
                  </a:lnTo>
                  <a:lnTo>
                    <a:pt x="190" y="225"/>
                  </a:lnTo>
                  <a:lnTo>
                    <a:pt x="184" y="227"/>
                  </a:lnTo>
                  <a:lnTo>
                    <a:pt x="181" y="228"/>
                  </a:lnTo>
                  <a:lnTo>
                    <a:pt x="183" y="228"/>
                  </a:lnTo>
                  <a:lnTo>
                    <a:pt x="184" y="229"/>
                  </a:lnTo>
                  <a:lnTo>
                    <a:pt x="184" y="231"/>
                  </a:lnTo>
                  <a:lnTo>
                    <a:pt x="186" y="232"/>
                  </a:lnTo>
                  <a:lnTo>
                    <a:pt x="195" y="231"/>
                  </a:lnTo>
                  <a:lnTo>
                    <a:pt x="205" y="229"/>
                  </a:lnTo>
                  <a:lnTo>
                    <a:pt x="213" y="228"/>
                  </a:lnTo>
                  <a:lnTo>
                    <a:pt x="223" y="228"/>
                  </a:lnTo>
                  <a:lnTo>
                    <a:pt x="223" y="229"/>
                  </a:lnTo>
                  <a:lnTo>
                    <a:pt x="223" y="232"/>
                  </a:lnTo>
                  <a:lnTo>
                    <a:pt x="222" y="233"/>
                  </a:lnTo>
                  <a:lnTo>
                    <a:pt x="222" y="236"/>
                  </a:lnTo>
                  <a:lnTo>
                    <a:pt x="206" y="239"/>
                  </a:lnTo>
                  <a:lnTo>
                    <a:pt x="195" y="242"/>
                  </a:lnTo>
                  <a:lnTo>
                    <a:pt x="187" y="243"/>
                  </a:lnTo>
                  <a:lnTo>
                    <a:pt x="181" y="245"/>
                  </a:lnTo>
                  <a:lnTo>
                    <a:pt x="177" y="246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2" y="249"/>
                  </a:lnTo>
                  <a:lnTo>
                    <a:pt x="172" y="250"/>
                  </a:lnTo>
                  <a:lnTo>
                    <a:pt x="172" y="250"/>
                  </a:lnTo>
                  <a:lnTo>
                    <a:pt x="172" y="251"/>
                  </a:lnTo>
                  <a:lnTo>
                    <a:pt x="172" y="253"/>
                  </a:lnTo>
                  <a:lnTo>
                    <a:pt x="177" y="253"/>
                  </a:lnTo>
                  <a:lnTo>
                    <a:pt x="183" y="251"/>
                  </a:lnTo>
                  <a:lnTo>
                    <a:pt x="188" y="251"/>
                  </a:lnTo>
                  <a:lnTo>
                    <a:pt x="194" y="251"/>
                  </a:lnTo>
                  <a:lnTo>
                    <a:pt x="199" y="250"/>
                  </a:lnTo>
                  <a:lnTo>
                    <a:pt x="205" y="250"/>
                  </a:lnTo>
                  <a:lnTo>
                    <a:pt x="210" y="250"/>
                  </a:lnTo>
                  <a:lnTo>
                    <a:pt x="216" y="250"/>
                  </a:lnTo>
                  <a:lnTo>
                    <a:pt x="216" y="251"/>
                  </a:lnTo>
                  <a:lnTo>
                    <a:pt x="216" y="254"/>
                  </a:lnTo>
                  <a:lnTo>
                    <a:pt x="216" y="256"/>
                  </a:lnTo>
                  <a:lnTo>
                    <a:pt x="215" y="257"/>
                  </a:lnTo>
                  <a:lnTo>
                    <a:pt x="199" y="261"/>
                  </a:lnTo>
                  <a:lnTo>
                    <a:pt x="188" y="264"/>
                  </a:lnTo>
                  <a:lnTo>
                    <a:pt x="180" y="267"/>
                  </a:lnTo>
                  <a:lnTo>
                    <a:pt x="175" y="268"/>
                  </a:lnTo>
                  <a:lnTo>
                    <a:pt x="170" y="269"/>
                  </a:lnTo>
                  <a:lnTo>
                    <a:pt x="169" y="271"/>
                  </a:lnTo>
                  <a:lnTo>
                    <a:pt x="168" y="271"/>
                  </a:lnTo>
                  <a:lnTo>
                    <a:pt x="168" y="272"/>
                  </a:lnTo>
                  <a:lnTo>
                    <a:pt x="169" y="274"/>
                  </a:lnTo>
                  <a:lnTo>
                    <a:pt x="169" y="274"/>
                  </a:lnTo>
                  <a:lnTo>
                    <a:pt x="169" y="274"/>
                  </a:lnTo>
                  <a:lnTo>
                    <a:pt x="169" y="275"/>
                  </a:lnTo>
                  <a:lnTo>
                    <a:pt x="179" y="274"/>
                  </a:lnTo>
                  <a:lnTo>
                    <a:pt x="190" y="274"/>
                  </a:lnTo>
                  <a:lnTo>
                    <a:pt x="199" y="272"/>
                  </a:lnTo>
                  <a:lnTo>
                    <a:pt x="209" y="272"/>
                  </a:lnTo>
                  <a:lnTo>
                    <a:pt x="210" y="275"/>
                  </a:lnTo>
                  <a:lnTo>
                    <a:pt x="210" y="276"/>
                  </a:lnTo>
                  <a:lnTo>
                    <a:pt x="210" y="279"/>
                  </a:lnTo>
                  <a:lnTo>
                    <a:pt x="210" y="282"/>
                  </a:lnTo>
                  <a:lnTo>
                    <a:pt x="205" y="283"/>
                  </a:lnTo>
                  <a:lnTo>
                    <a:pt x="199" y="285"/>
                  </a:lnTo>
                  <a:lnTo>
                    <a:pt x="194" y="286"/>
                  </a:lnTo>
                  <a:lnTo>
                    <a:pt x="188" y="286"/>
                  </a:lnTo>
                  <a:lnTo>
                    <a:pt x="183" y="287"/>
                  </a:lnTo>
                  <a:lnTo>
                    <a:pt x="177" y="289"/>
                  </a:lnTo>
                  <a:lnTo>
                    <a:pt x="172" y="290"/>
                  </a:lnTo>
                  <a:lnTo>
                    <a:pt x="166" y="292"/>
                  </a:lnTo>
                  <a:lnTo>
                    <a:pt x="168" y="293"/>
                  </a:lnTo>
                  <a:lnTo>
                    <a:pt x="168" y="294"/>
                  </a:lnTo>
                  <a:lnTo>
                    <a:pt x="168" y="296"/>
                  </a:lnTo>
                  <a:lnTo>
                    <a:pt x="168" y="297"/>
                  </a:lnTo>
                  <a:lnTo>
                    <a:pt x="177" y="297"/>
                  </a:lnTo>
                  <a:lnTo>
                    <a:pt x="187" y="297"/>
                  </a:lnTo>
                  <a:lnTo>
                    <a:pt x="197" y="297"/>
                  </a:lnTo>
                  <a:lnTo>
                    <a:pt x="206" y="297"/>
                  </a:lnTo>
                  <a:lnTo>
                    <a:pt x="206" y="300"/>
                  </a:lnTo>
                  <a:lnTo>
                    <a:pt x="206" y="301"/>
                  </a:lnTo>
                  <a:lnTo>
                    <a:pt x="206" y="304"/>
                  </a:lnTo>
                  <a:lnTo>
                    <a:pt x="206" y="307"/>
                  </a:lnTo>
                  <a:lnTo>
                    <a:pt x="192" y="309"/>
                  </a:lnTo>
                  <a:lnTo>
                    <a:pt x="181" y="311"/>
                  </a:lnTo>
                  <a:lnTo>
                    <a:pt x="173" y="314"/>
                  </a:lnTo>
                  <a:lnTo>
                    <a:pt x="169" y="314"/>
                  </a:lnTo>
                  <a:lnTo>
                    <a:pt x="165" y="315"/>
                  </a:lnTo>
                  <a:lnTo>
                    <a:pt x="163" y="316"/>
                  </a:lnTo>
                  <a:lnTo>
                    <a:pt x="162" y="316"/>
                  </a:lnTo>
                  <a:lnTo>
                    <a:pt x="161" y="318"/>
                  </a:lnTo>
                  <a:lnTo>
                    <a:pt x="166" y="321"/>
                  </a:lnTo>
                  <a:lnTo>
                    <a:pt x="172" y="322"/>
                  </a:lnTo>
                  <a:lnTo>
                    <a:pt x="177" y="322"/>
                  </a:lnTo>
                  <a:lnTo>
                    <a:pt x="184" y="322"/>
                  </a:lnTo>
                  <a:lnTo>
                    <a:pt x="190" y="321"/>
                  </a:lnTo>
                  <a:lnTo>
                    <a:pt x="195" y="321"/>
                  </a:lnTo>
                  <a:lnTo>
                    <a:pt x="201" y="319"/>
                  </a:lnTo>
                  <a:lnTo>
                    <a:pt x="205" y="319"/>
                  </a:lnTo>
                  <a:lnTo>
                    <a:pt x="204" y="326"/>
                  </a:lnTo>
                  <a:lnTo>
                    <a:pt x="199" y="332"/>
                  </a:lnTo>
                  <a:lnTo>
                    <a:pt x="195" y="334"/>
                  </a:lnTo>
                  <a:lnTo>
                    <a:pt x="188" y="337"/>
                  </a:lnTo>
                  <a:lnTo>
                    <a:pt x="181" y="338"/>
                  </a:lnTo>
                  <a:lnTo>
                    <a:pt x="173" y="340"/>
                  </a:lnTo>
                  <a:lnTo>
                    <a:pt x="165" y="340"/>
                  </a:lnTo>
                  <a:lnTo>
                    <a:pt x="157" y="341"/>
                  </a:lnTo>
                  <a:lnTo>
                    <a:pt x="155" y="344"/>
                  </a:lnTo>
                  <a:lnTo>
                    <a:pt x="155" y="347"/>
                  </a:lnTo>
                  <a:lnTo>
                    <a:pt x="157" y="348"/>
                  </a:lnTo>
                  <a:lnTo>
                    <a:pt x="158" y="350"/>
                  </a:lnTo>
                  <a:lnTo>
                    <a:pt x="163" y="350"/>
                  </a:lnTo>
                  <a:lnTo>
                    <a:pt x="169" y="348"/>
                  </a:lnTo>
                  <a:lnTo>
                    <a:pt x="175" y="348"/>
                  </a:lnTo>
                  <a:lnTo>
                    <a:pt x="180" y="347"/>
                  </a:lnTo>
                  <a:lnTo>
                    <a:pt x="184" y="347"/>
                  </a:lnTo>
                  <a:lnTo>
                    <a:pt x="190" y="347"/>
                  </a:lnTo>
                  <a:lnTo>
                    <a:pt x="195" y="345"/>
                  </a:lnTo>
                  <a:lnTo>
                    <a:pt x="201" y="345"/>
                  </a:lnTo>
                  <a:lnTo>
                    <a:pt x="201" y="348"/>
                  </a:lnTo>
                  <a:lnTo>
                    <a:pt x="202" y="351"/>
                  </a:lnTo>
                  <a:lnTo>
                    <a:pt x="202" y="354"/>
                  </a:lnTo>
                  <a:lnTo>
                    <a:pt x="202" y="356"/>
                  </a:lnTo>
                  <a:lnTo>
                    <a:pt x="199" y="358"/>
                  </a:lnTo>
                  <a:lnTo>
                    <a:pt x="198" y="358"/>
                  </a:lnTo>
                  <a:lnTo>
                    <a:pt x="195" y="359"/>
                  </a:lnTo>
                  <a:lnTo>
                    <a:pt x="191" y="359"/>
                  </a:lnTo>
                  <a:lnTo>
                    <a:pt x="186" y="361"/>
                  </a:lnTo>
                  <a:lnTo>
                    <a:pt x="177" y="362"/>
                  </a:lnTo>
                  <a:lnTo>
                    <a:pt x="168" y="363"/>
                  </a:lnTo>
                  <a:lnTo>
                    <a:pt x="154" y="365"/>
                  </a:lnTo>
                  <a:lnTo>
                    <a:pt x="155" y="366"/>
                  </a:lnTo>
                  <a:lnTo>
                    <a:pt x="155" y="368"/>
                  </a:lnTo>
                  <a:lnTo>
                    <a:pt x="155" y="370"/>
                  </a:lnTo>
                  <a:lnTo>
                    <a:pt x="157" y="372"/>
                  </a:lnTo>
                  <a:lnTo>
                    <a:pt x="162" y="372"/>
                  </a:lnTo>
                  <a:lnTo>
                    <a:pt x="168" y="372"/>
                  </a:lnTo>
                  <a:lnTo>
                    <a:pt x="173" y="372"/>
                  </a:lnTo>
                  <a:lnTo>
                    <a:pt x="180" y="372"/>
                  </a:lnTo>
                  <a:lnTo>
                    <a:pt x="186" y="372"/>
                  </a:lnTo>
                  <a:lnTo>
                    <a:pt x="191" y="372"/>
                  </a:lnTo>
                  <a:lnTo>
                    <a:pt x="197" y="372"/>
                  </a:lnTo>
                  <a:lnTo>
                    <a:pt x="202" y="372"/>
                  </a:lnTo>
                  <a:lnTo>
                    <a:pt x="202" y="374"/>
                  </a:lnTo>
                  <a:lnTo>
                    <a:pt x="202" y="376"/>
                  </a:lnTo>
                  <a:lnTo>
                    <a:pt x="202" y="379"/>
                  </a:lnTo>
                  <a:lnTo>
                    <a:pt x="202" y="381"/>
                  </a:lnTo>
                  <a:lnTo>
                    <a:pt x="199" y="383"/>
                  </a:lnTo>
                  <a:lnTo>
                    <a:pt x="198" y="384"/>
                  </a:lnTo>
                  <a:lnTo>
                    <a:pt x="194" y="385"/>
                  </a:lnTo>
                  <a:lnTo>
                    <a:pt x="190" y="385"/>
                  </a:lnTo>
                  <a:lnTo>
                    <a:pt x="183" y="387"/>
                  </a:lnTo>
                  <a:lnTo>
                    <a:pt x="175" y="388"/>
                  </a:lnTo>
                  <a:lnTo>
                    <a:pt x="162" y="391"/>
                  </a:lnTo>
                  <a:lnTo>
                    <a:pt x="145" y="394"/>
                  </a:lnTo>
                  <a:lnTo>
                    <a:pt x="145" y="395"/>
                  </a:lnTo>
                  <a:lnTo>
                    <a:pt x="147" y="397"/>
                  </a:lnTo>
                  <a:lnTo>
                    <a:pt x="147" y="398"/>
                  </a:lnTo>
                  <a:lnTo>
                    <a:pt x="147" y="399"/>
                  </a:lnTo>
                  <a:lnTo>
                    <a:pt x="152" y="399"/>
                  </a:lnTo>
                  <a:lnTo>
                    <a:pt x="158" y="399"/>
                  </a:lnTo>
                  <a:lnTo>
                    <a:pt x="165" y="399"/>
                  </a:lnTo>
                  <a:lnTo>
                    <a:pt x="170" y="398"/>
                  </a:lnTo>
                  <a:lnTo>
                    <a:pt x="176" y="398"/>
                  </a:lnTo>
                  <a:lnTo>
                    <a:pt x="183" y="398"/>
                  </a:lnTo>
                  <a:lnTo>
                    <a:pt x="188" y="397"/>
                  </a:lnTo>
                  <a:lnTo>
                    <a:pt x="194" y="397"/>
                  </a:lnTo>
                  <a:lnTo>
                    <a:pt x="192" y="399"/>
                  </a:lnTo>
                  <a:lnTo>
                    <a:pt x="192" y="402"/>
                  </a:lnTo>
                  <a:lnTo>
                    <a:pt x="192" y="405"/>
                  </a:lnTo>
                  <a:lnTo>
                    <a:pt x="191" y="408"/>
                  </a:lnTo>
                  <a:lnTo>
                    <a:pt x="177" y="412"/>
                  </a:lnTo>
                  <a:lnTo>
                    <a:pt x="166" y="414"/>
                  </a:lnTo>
                  <a:lnTo>
                    <a:pt x="159" y="417"/>
                  </a:lnTo>
                  <a:lnTo>
                    <a:pt x="154" y="419"/>
                  </a:lnTo>
                  <a:lnTo>
                    <a:pt x="150" y="420"/>
                  </a:lnTo>
                  <a:lnTo>
                    <a:pt x="148" y="421"/>
                  </a:lnTo>
                  <a:lnTo>
                    <a:pt x="147" y="421"/>
                  </a:lnTo>
                  <a:lnTo>
                    <a:pt x="147" y="423"/>
                  </a:lnTo>
                  <a:lnTo>
                    <a:pt x="147" y="424"/>
                  </a:lnTo>
                  <a:lnTo>
                    <a:pt x="148" y="424"/>
                  </a:lnTo>
                  <a:lnTo>
                    <a:pt x="148" y="424"/>
                  </a:lnTo>
                  <a:lnTo>
                    <a:pt x="148" y="426"/>
                  </a:lnTo>
                  <a:lnTo>
                    <a:pt x="158" y="426"/>
                  </a:lnTo>
                  <a:lnTo>
                    <a:pt x="165" y="424"/>
                  </a:lnTo>
                  <a:lnTo>
                    <a:pt x="170" y="424"/>
                  </a:lnTo>
                  <a:lnTo>
                    <a:pt x="175" y="424"/>
                  </a:lnTo>
                  <a:lnTo>
                    <a:pt x="177" y="424"/>
                  </a:lnTo>
                  <a:lnTo>
                    <a:pt x="181" y="423"/>
                  </a:lnTo>
                  <a:lnTo>
                    <a:pt x="186" y="423"/>
                  </a:lnTo>
                  <a:lnTo>
                    <a:pt x="190" y="421"/>
                  </a:lnTo>
                  <a:lnTo>
                    <a:pt x="190" y="423"/>
                  </a:lnTo>
                  <a:lnTo>
                    <a:pt x="190" y="426"/>
                  </a:lnTo>
                  <a:lnTo>
                    <a:pt x="188" y="427"/>
                  </a:lnTo>
                  <a:lnTo>
                    <a:pt x="188" y="430"/>
                  </a:lnTo>
                  <a:lnTo>
                    <a:pt x="166" y="437"/>
                  </a:lnTo>
                  <a:lnTo>
                    <a:pt x="154" y="441"/>
                  </a:lnTo>
                  <a:lnTo>
                    <a:pt x="150" y="444"/>
                  </a:lnTo>
                  <a:lnTo>
                    <a:pt x="148" y="445"/>
                  </a:lnTo>
                  <a:lnTo>
                    <a:pt x="150" y="446"/>
                  </a:lnTo>
                  <a:lnTo>
                    <a:pt x="150" y="446"/>
                  </a:lnTo>
                  <a:lnTo>
                    <a:pt x="150" y="446"/>
                  </a:lnTo>
                  <a:lnTo>
                    <a:pt x="150" y="448"/>
                  </a:lnTo>
                  <a:lnTo>
                    <a:pt x="159" y="446"/>
                  </a:lnTo>
                  <a:lnTo>
                    <a:pt x="170" y="445"/>
                  </a:lnTo>
                  <a:lnTo>
                    <a:pt x="180" y="445"/>
                  </a:lnTo>
                  <a:lnTo>
                    <a:pt x="190" y="444"/>
                  </a:lnTo>
                  <a:lnTo>
                    <a:pt x="190" y="446"/>
                  </a:lnTo>
                  <a:lnTo>
                    <a:pt x="190" y="449"/>
                  </a:lnTo>
                  <a:lnTo>
                    <a:pt x="190" y="452"/>
                  </a:lnTo>
                  <a:lnTo>
                    <a:pt x="190" y="455"/>
                  </a:lnTo>
                  <a:lnTo>
                    <a:pt x="184" y="456"/>
                  </a:lnTo>
                  <a:lnTo>
                    <a:pt x="179" y="457"/>
                  </a:lnTo>
                  <a:lnTo>
                    <a:pt x="175" y="459"/>
                  </a:lnTo>
                  <a:lnTo>
                    <a:pt x="169" y="460"/>
                  </a:lnTo>
                  <a:lnTo>
                    <a:pt x="163" y="461"/>
                  </a:lnTo>
                  <a:lnTo>
                    <a:pt x="158" y="463"/>
                  </a:lnTo>
                  <a:lnTo>
                    <a:pt x="152" y="464"/>
                  </a:lnTo>
                  <a:lnTo>
                    <a:pt x="147" y="466"/>
                  </a:lnTo>
                  <a:lnTo>
                    <a:pt x="148" y="467"/>
                  </a:lnTo>
                  <a:lnTo>
                    <a:pt x="148" y="468"/>
                  </a:lnTo>
                  <a:lnTo>
                    <a:pt x="148" y="470"/>
                  </a:lnTo>
                  <a:lnTo>
                    <a:pt x="150" y="471"/>
                  </a:lnTo>
                  <a:lnTo>
                    <a:pt x="157" y="471"/>
                  </a:lnTo>
                  <a:lnTo>
                    <a:pt x="162" y="471"/>
                  </a:lnTo>
                  <a:lnTo>
                    <a:pt x="166" y="471"/>
                  </a:lnTo>
                  <a:lnTo>
                    <a:pt x="170" y="471"/>
                  </a:lnTo>
                  <a:lnTo>
                    <a:pt x="175" y="470"/>
                  </a:lnTo>
                  <a:lnTo>
                    <a:pt x="179" y="470"/>
                  </a:lnTo>
                  <a:lnTo>
                    <a:pt x="184" y="468"/>
                  </a:lnTo>
                  <a:lnTo>
                    <a:pt x="191" y="467"/>
                  </a:lnTo>
                  <a:lnTo>
                    <a:pt x="188" y="470"/>
                  </a:lnTo>
                  <a:lnTo>
                    <a:pt x="184" y="473"/>
                  </a:lnTo>
                  <a:lnTo>
                    <a:pt x="179" y="475"/>
                  </a:lnTo>
                  <a:lnTo>
                    <a:pt x="172" y="478"/>
                  </a:lnTo>
                  <a:lnTo>
                    <a:pt x="165" y="481"/>
                  </a:lnTo>
                  <a:lnTo>
                    <a:pt x="157" y="484"/>
                  </a:lnTo>
                  <a:lnTo>
                    <a:pt x="150" y="486"/>
                  </a:lnTo>
                  <a:lnTo>
                    <a:pt x="143" y="490"/>
                  </a:lnTo>
                  <a:lnTo>
                    <a:pt x="144" y="490"/>
                  </a:lnTo>
                  <a:lnTo>
                    <a:pt x="144" y="492"/>
                  </a:lnTo>
                  <a:lnTo>
                    <a:pt x="144" y="492"/>
                  </a:lnTo>
                  <a:lnTo>
                    <a:pt x="144" y="493"/>
                  </a:lnTo>
                  <a:lnTo>
                    <a:pt x="151" y="493"/>
                  </a:lnTo>
                  <a:lnTo>
                    <a:pt x="158" y="492"/>
                  </a:lnTo>
                  <a:lnTo>
                    <a:pt x="163" y="490"/>
                  </a:lnTo>
                  <a:lnTo>
                    <a:pt x="169" y="489"/>
                  </a:lnTo>
                  <a:lnTo>
                    <a:pt x="175" y="489"/>
                  </a:lnTo>
                  <a:lnTo>
                    <a:pt x="180" y="488"/>
                  </a:lnTo>
                  <a:lnTo>
                    <a:pt x="187" y="486"/>
                  </a:lnTo>
                  <a:lnTo>
                    <a:pt x="194" y="485"/>
                  </a:lnTo>
                  <a:lnTo>
                    <a:pt x="192" y="488"/>
                  </a:lnTo>
                  <a:lnTo>
                    <a:pt x="192" y="489"/>
                  </a:lnTo>
                  <a:lnTo>
                    <a:pt x="192" y="492"/>
                  </a:lnTo>
                  <a:lnTo>
                    <a:pt x="192" y="495"/>
                  </a:lnTo>
                  <a:lnTo>
                    <a:pt x="187" y="496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0" y="502"/>
                  </a:lnTo>
                  <a:lnTo>
                    <a:pt x="163" y="503"/>
                  </a:lnTo>
                  <a:lnTo>
                    <a:pt x="158" y="504"/>
                  </a:lnTo>
                  <a:lnTo>
                    <a:pt x="152" y="507"/>
                  </a:lnTo>
                  <a:lnTo>
                    <a:pt x="147" y="508"/>
                  </a:lnTo>
                  <a:lnTo>
                    <a:pt x="147" y="510"/>
                  </a:lnTo>
                  <a:lnTo>
                    <a:pt x="148" y="511"/>
                  </a:lnTo>
                  <a:lnTo>
                    <a:pt x="148" y="514"/>
                  </a:lnTo>
                  <a:lnTo>
                    <a:pt x="148" y="515"/>
                  </a:lnTo>
                  <a:lnTo>
                    <a:pt x="154" y="514"/>
                  </a:lnTo>
                  <a:lnTo>
                    <a:pt x="159" y="513"/>
                  </a:lnTo>
                  <a:lnTo>
                    <a:pt x="166" y="511"/>
                  </a:lnTo>
                  <a:lnTo>
                    <a:pt x="172" y="510"/>
                  </a:lnTo>
                  <a:lnTo>
                    <a:pt x="177" y="510"/>
                  </a:lnTo>
                  <a:lnTo>
                    <a:pt x="184" y="508"/>
                  </a:lnTo>
                  <a:lnTo>
                    <a:pt x="190" y="507"/>
                  </a:lnTo>
                  <a:lnTo>
                    <a:pt x="195" y="506"/>
                  </a:lnTo>
                  <a:lnTo>
                    <a:pt x="194" y="514"/>
                  </a:lnTo>
                  <a:lnTo>
                    <a:pt x="191" y="520"/>
                  </a:lnTo>
                  <a:lnTo>
                    <a:pt x="187" y="524"/>
                  </a:lnTo>
                  <a:lnTo>
                    <a:pt x="181" y="525"/>
                  </a:lnTo>
                  <a:lnTo>
                    <a:pt x="175" y="528"/>
                  </a:lnTo>
                  <a:lnTo>
                    <a:pt x="166" y="528"/>
                  </a:lnTo>
                  <a:lnTo>
                    <a:pt x="158" y="529"/>
                  </a:lnTo>
                  <a:lnTo>
                    <a:pt x="148" y="529"/>
                  </a:lnTo>
                  <a:lnTo>
                    <a:pt x="147" y="531"/>
                  </a:lnTo>
                  <a:lnTo>
                    <a:pt x="145" y="532"/>
                  </a:lnTo>
                  <a:lnTo>
                    <a:pt x="145" y="535"/>
                  </a:lnTo>
                  <a:lnTo>
                    <a:pt x="147" y="539"/>
                  </a:lnTo>
                  <a:lnTo>
                    <a:pt x="152" y="537"/>
                  </a:lnTo>
                  <a:lnTo>
                    <a:pt x="158" y="537"/>
                  </a:lnTo>
                  <a:lnTo>
                    <a:pt x="163" y="536"/>
                  </a:lnTo>
                  <a:lnTo>
                    <a:pt x="170" y="536"/>
                  </a:lnTo>
                  <a:lnTo>
                    <a:pt x="176" y="535"/>
                  </a:lnTo>
                  <a:lnTo>
                    <a:pt x="181" y="535"/>
                  </a:lnTo>
                  <a:lnTo>
                    <a:pt x="188" y="535"/>
                  </a:lnTo>
                  <a:lnTo>
                    <a:pt x="194" y="535"/>
                  </a:lnTo>
                  <a:lnTo>
                    <a:pt x="192" y="537"/>
                  </a:lnTo>
                  <a:lnTo>
                    <a:pt x="192" y="540"/>
                  </a:lnTo>
                  <a:lnTo>
                    <a:pt x="192" y="543"/>
                  </a:lnTo>
                  <a:lnTo>
                    <a:pt x="191" y="546"/>
                  </a:lnTo>
                  <a:lnTo>
                    <a:pt x="184" y="549"/>
                  </a:lnTo>
                  <a:lnTo>
                    <a:pt x="177" y="551"/>
                  </a:lnTo>
                  <a:lnTo>
                    <a:pt x="169" y="554"/>
                  </a:lnTo>
                  <a:lnTo>
                    <a:pt x="161" y="557"/>
                  </a:lnTo>
                  <a:lnTo>
                    <a:pt x="152" y="558"/>
                  </a:lnTo>
                  <a:lnTo>
                    <a:pt x="147" y="561"/>
                  </a:lnTo>
                  <a:lnTo>
                    <a:pt x="141" y="562"/>
                  </a:lnTo>
                  <a:lnTo>
                    <a:pt x="140" y="564"/>
                  </a:lnTo>
                  <a:lnTo>
                    <a:pt x="144" y="566"/>
                  </a:lnTo>
                  <a:lnTo>
                    <a:pt x="150" y="566"/>
                  </a:lnTo>
                  <a:lnTo>
                    <a:pt x="158" y="566"/>
                  </a:lnTo>
                  <a:lnTo>
                    <a:pt x="165" y="565"/>
                  </a:lnTo>
                  <a:lnTo>
                    <a:pt x="173" y="564"/>
                  </a:lnTo>
                  <a:lnTo>
                    <a:pt x="180" y="562"/>
                  </a:lnTo>
                  <a:lnTo>
                    <a:pt x="186" y="561"/>
                  </a:lnTo>
                  <a:lnTo>
                    <a:pt x="190" y="560"/>
                  </a:lnTo>
                  <a:lnTo>
                    <a:pt x="190" y="562"/>
                  </a:lnTo>
                  <a:lnTo>
                    <a:pt x="190" y="565"/>
                  </a:lnTo>
                  <a:lnTo>
                    <a:pt x="190" y="569"/>
                  </a:lnTo>
                  <a:lnTo>
                    <a:pt x="190" y="572"/>
                  </a:lnTo>
                  <a:lnTo>
                    <a:pt x="184" y="575"/>
                  </a:lnTo>
                  <a:lnTo>
                    <a:pt x="180" y="576"/>
                  </a:lnTo>
                  <a:lnTo>
                    <a:pt x="177" y="578"/>
                  </a:lnTo>
                  <a:lnTo>
                    <a:pt x="173" y="579"/>
                  </a:lnTo>
                  <a:lnTo>
                    <a:pt x="169" y="580"/>
                  </a:lnTo>
                  <a:lnTo>
                    <a:pt x="163" y="582"/>
                  </a:lnTo>
                  <a:lnTo>
                    <a:pt x="157" y="583"/>
                  </a:lnTo>
                  <a:lnTo>
                    <a:pt x="148" y="584"/>
                  </a:lnTo>
                  <a:lnTo>
                    <a:pt x="148" y="586"/>
                  </a:lnTo>
                  <a:lnTo>
                    <a:pt x="148" y="587"/>
                  </a:lnTo>
                  <a:lnTo>
                    <a:pt x="148" y="590"/>
                  </a:lnTo>
                  <a:lnTo>
                    <a:pt x="148" y="591"/>
                  </a:lnTo>
                  <a:lnTo>
                    <a:pt x="154" y="591"/>
                  </a:lnTo>
                  <a:lnTo>
                    <a:pt x="159" y="591"/>
                  </a:lnTo>
                  <a:lnTo>
                    <a:pt x="165" y="590"/>
                  </a:lnTo>
                  <a:lnTo>
                    <a:pt x="170" y="589"/>
                  </a:lnTo>
                  <a:lnTo>
                    <a:pt x="176" y="589"/>
                  </a:lnTo>
                  <a:lnTo>
                    <a:pt x="180" y="587"/>
                  </a:lnTo>
                  <a:lnTo>
                    <a:pt x="186" y="586"/>
                  </a:lnTo>
                  <a:lnTo>
                    <a:pt x="190" y="586"/>
                  </a:lnTo>
                  <a:lnTo>
                    <a:pt x="190" y="589"/>
                  </a:lnTo>
                  <a:lnTo>
                    <a:pt x="190" y="591"/>
                  </a:lnTo>
                  <a:lnTo>
                    <a:pt x="188" y="594"/>
                  </a:lnTo>
                  <a:lnTo>
                    <a:pt x="188" y="597"/>
                  </a:lnTo>
                  <a:lnTo>
                    <a:pt x="183" y="598"/>
                  </a:lnTo>
                  <a:lnTo>
                    <a:pt x="177" y="600"/>
                  </a:lnTo>
                  <a:lnTo>
                    <a:pt x="172" y="601"/>
                  </a:lnTo>
                  <a:lnTo>
                    <a:pt x="165" y="602"/>
                  </a:lnTo>
                  <a:lnTo>
                    <a:pt x="159" y="605"/>
                  </a:lnTo>
                  <a:lnTo>
                    <a:pt x="154" y="607"/>
                  </a:lnTo>
                  <a:lnTo>
                    <a:pt x="147" y="611"/>
                  </a:lnTo>
                  <a:lnTo>
                    <a:pt x="141" y="615"/>
                  </a:lnTo>
                  <a:lnTo>
                    <a:pt x="141" y="615"/>
                  </a:lnTo>
                  <a:lnTo>
                    <a:pt x="143" y="616"/>
                  </a:lnTo>
                  <a:lnTo>
                    <a:pt x="143" y="616"/>
                  </a:lnTo>
                  <a:lnTo>
                    <a:pt x="143" y="618"/>
                  </a:lnTo>
                  <a:lnTo>
                    <a:pt x="151" y="618"/>
                  </a:lnTo>
                  <a:lnTo>
                    <a:pt x="158" y="616"/>
                  </a:lnTo>
                  <a:lnTo>
                    <a:pt x="163" y="616"/>
                  </a:lnTo>
                  <a:lnTo>
                    <a:pt x="168" y="616"/>
                  </a:lnTo>
                  <a:lnTo>
                    <a:pt x="172" y="615"/>
                  </a:lnTo>
                  <a:lnTo>
                    <a:pt x="176" y="615"/>
                  </a:lnTo>
                  <a:lnTo>
                    <a:pt x="180" y="613"/>
                  </a:lnTo>
                  <a:lnTo>
                    <a:pt x="186" y="612"/>
                  </a:lnTo>
                  <a:lnTo>
                    <a:pt x="186" y="615"/>
                  </a:lnTo>
                  <a:lnTo>
                    <a:pt x="186" y="618"/>
                  </a:lnTo>
                  <a:lnTo>
                    <a:pt x="184" y="622"/>
                  </a:lnTo>
                  <a:lnTo>
                    <a:pt x="184" y="625"/>
                  </a:lnTo>
                  <a:lnTo>
                    <a:pt x="179" y="626"/>
                  </a:lnTo>
                  <a:lnTo>
                    <a:pt x="173" y="627"/>
                  </a:lnTo>
                  <a:lnTo>
                    <a:pt x="168" y="629"/>
                  </a:lnTo>
                  <a:lnTo>
                    <a:pt x="162" y="631"/>
                  </a:lnTo>
                  <a:lnTo>
                    <a:pt x="157" y="633"/>
                  </a:lnTo>
                  <a:lnTo>
                    <a:pt x="151" y="634"/>
                  </a:lnTo>
                  <a:lnTo>
                    <a:pt x="145" y="637"/>
                  </a:lnTo>
                  <a:lnTo>
                    <a:pt x="140" y="638"/>
                  </a:lnTo>
                  <a:lnTo>
                    <a:pt x="139" y="641"/>
                  </a:lnTo>
                  <a:lnTo>
                    <a:pt x="139" y="643"/>
                  </a:lnTo>
                  <a:lnTo>
                    <a:pt x="140" y="644"/>
                  </a:lnTo>
                  <a:lnTo>
                    <a:pt x="141" y="645"/>
                  </a:lnTo>
                  <a:lnTo>
                    <a:pt x="147" y="644"/>
                  </a:lnTo>
                  <a:lnTo>
                    <a:pt x="152" y="644"/>
                  </a:lnTo>
                  <a:lnTo>
                    <a:pt x="158" y="643"/>
                  </a:lnTo>
                  <a:lnTo>
                    <a:pt x="163" y="641"/>
                  </a:lnTo>
                  <a:lnTo>
                    <a:pt x="168" y="641"/>
                  </a:lnTo>
                  <a:lnTo>
                    <a:pt x="173" y="640"/>
                  </a:lnTo>
                  <a:lnTo>
                    <a:pt x="179" y="640"/>
                  </a:lnTo>
                  <a:lnTo>
                    <a:pt x="184" y="638"/>
                  </a:lnTo>
                  <a:lnTo>
                    <a:pt x="184" y="641"/>
                  </a:lnTo>
                  <a:lnTo>
                    <a:pt x="184" y="645"/>
                  </a:lnTo>
                  <a:lnTo>
                    <a:pt x="184" y="648"/>
                  </a:lnTo>
                  <a:lnTo>
                    <a:pt x="184" y="652"/>
                  </a:lnTo>
                  <a:lnTo>
                    <a:pt x="177" y="655"/>
                  </a:lnTo>
                  <a:lnTo>
                    <a:pt x="169" y="658"/>
                  </a:lnTo>
                  <a:lnTo>
                    <a:pt x="159" y="662"/>
                  </a:lnTo>
                  <a:lnTo>
                    <a:pt x="150" y="665"/>
                  </a:lnTo>
                  <a:lnTo>
                    <a:pt x="150" y="666"/>
                  </a:lnTo>
                  <a:lnTo>
                    <a:pt x="150" y="666"/>
                  </a:lnTo>
                  <a:lnTo>
                    <a:pt x="150" y="667"/>
                  </a:lnTo>
                  <a:lnTo>
                    <a:pt x="150" y="669"/>
                  </a:lnTo>
                  <a:lnTo>
                    <a:pt x="159" y="669"/>
                  </a:lnTo>
                  <a:lnTo>
                    <a:pt x="168" y="669"/>
                  </a:lnTo>
                  <a:lnTo>
                    <a:pt x="175" y="669"/>
                  </a:lnTo>
                  <a:lnTo>
                    <a:pt x="183" y="667"/>
                  </a:lnTo>
                  <a:lnTo>
                    <a:pt x="180" y="676"/>
                  </a:lnTo>
                  <a:lnTo>
                    <a:pt x="177" y="680"/>
                  </a:lnTo>
                  <a:lnTo>
                    <a:pt x="172" y="684"/>
                  </a:lnTo>
                  <a:lnTo>
                    <a:pt x="165" y="685"/>
                  </a:lnTo>
                  <a:lnTo>
                    <a:pt x="158" y="685"/>
                  </a:lnTo>
                  <a:lnTo>
                    <a:pt x="151" y="687"/>
                  </a:lnTo>
                  <a:lnTo>
                    <a:pt x="144" y="689"/>
                  </a:lnTo>
                  <a:lnTo>
                    <a:pt x="139" y="695"/>
                  </a:lnTo>
                  <a:lnTo>
                    <a:pt x="143" y="699"/>
                  </a:lnTo>
                  <a:lnTo>
                    <a:pt x="148" y="701"/>
                  </a:lnTo>
                  <a:lnTo>
                    <a:pt x="154" y="701"/>
                  </a:lnTo>
                  <a:lnTo>
                    <a:pt x="161" y="699"/>
                  </a:lnTo>
                  <a:lnTo>
                    <a:pt x="166" y="698"/>
                  </a:lnTo>
                  <a:lnTo>
                    <a:pt x="172" y="696"/>
                  </a:lnTo>
                  <a:lnTo>
                    <a:pt x="176" y="695"/>
                  </a:lnTo>
                  <a:lnTo>
                    <a:pt x="180" y="694"/>
                  </a:lnTo>
                  <a:lnTo>
                    <a:pt x="180" y="696"/>
                  </a:lnTo>
                  <a:lnTo>
                    <a:pt x="180" y="699"/>
                  </a:lnTo>
                  <a:lnTo>
                    <a:pt x="180" y="703"/>
                  </a:lnTo>
                  <a:lnTo>
                    <a:pt x="179" y="706"/>
                  </a:lnTo>
                  <a:lnTo>
                    <a:pt x="170" y="709"/>
                  </a:lnTo>
                  <a:lnTo>
                    <a:pt x="163" y="712"/>
                  </a:lnTo>
                  <a:lnTo>
                    <a:pt x="154" y="714"/>
                  </a:lnTo>
                  <a:lnTo>
                    <a:pt x="139" y="717"/>
                  </a:lnTo>
                  <a:lnTo>
                    <a:pt x="139" y="719"/>
                  </a:lnTo>
                  <a:lnTo>
                    <a:pt x="139" y="720"/>
                  </a:lnTo>
                  <a:lnTo>
                    <a:pt x="139" y="721"/>
                  </a:lnTo>
                  <a:lnTo>
                    <a:pt x="139" y="723"/>
                  </a:lnTo>
                  <a:lnTo>
                    <a:pt x="143" y="724"/>
                  </a:lnTo>
                  <a:lnTo>
                    <a:pt x="148" y="724"/>
                  </a:lnTo>
                  <a:lnTo>
                    <a:pt x="155" y="724"/>
                  </a:lnTo>
                  <a:lnTo>
                    <a:pt x="161" y="723"/>
                  </a:lnTo>
                  <a:lnTo>
                    <a:pt x="168" y="723"/>
                  </a:lnTo>
                  <a:lnTo>
                    <a:pt x="173" y="721"/>
                  </a:lnTo>
                  <a:lnTo>
                    <a:pt x="179" y="720"/>
                  </a:lnTo>
                  <a:lnTo>
                    <a:pt x="183" y="720"/>
                  </a:lnTo>
                  <a:lnTo>
                    <a:pt x="181" y="723"/>
                  </a:lnTo>
                  <a:lnTo>
                    <a:pt x="181" y="724"/>
                  </a:lnTo>
                  <a:lnTo>
                    <a:pt x="181" y="727"/>
                  </a:lnTo>
                  <a:lnTo>
                    <a:pt x="181" y="730"/>
                  </a:lnTo>
                  <a:lnTo>
                    <a:pt x="179" y="731"/>
                  </a:lnTo>
                  <a:lnTo>
                    <a:pt x="173" y="732"/>
                  </a:lnTo>
                  <a:lnTo>
                    <a:pt x="166" y="736"/>
                  </a:lnTo>
                  <a:lnTo>
                    <a:pt x="158" y="739"/>
                  </a:lnTo>
                  <a:lnTo>
                    <a:pt x="150" y="743"/>
                  </a:lnTo>
                  <a:lnTo>
                    <a:pt x="143" y="746"/>
                  </a:lnTo>
                  <a:lnTo>
                    <a:pt x="139" y="749"/>
                  </a:lnTo>
                  <a:lnTo>
                    <a:pt x="136" y="750"/>
                  </a:lnTo>
                  <a:lnTo>
                    <a:pt x="137" y="752"/>
                  </a:lnTo>
                  <a:lnTo>
                    <a:pt x="139" y="753"/>
                  </a:lnTo>
                  <a:lnTo>
                    <a:pt x="140" y="754"/>
                  </a:lnTo>
                  <a:lnTo>
                    <a:pt x="141" y="756"/>
                  </a:lnTo>
                  <a:lnTo>
                    <a:pt x="147" y="754"/>
                  </a:lnTo>
                  <a:lnTo>
                    <a:pt x="152" y="753"/>
                  </a:lnTo>
                  <a:lnTo>
                    <a:pt x="158" y="752"/>
                  </a:lnTo>
                  <a:lnTo>
                    <a:pt x="163" y="749"/>
                  </a:lnTo>
                  <a:lnTo>
                    <a:pt x="169" y="748"/>
                  </a:lnTo>
                  <a:lnTo>
                    <a:pt x="173" y="746"/>
                  </a:lnTo>
                  <a:lnTo>
                    <a:pt x="179" y="745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3" y="750"/>
                  </a:lnTo>
                  <a:lnTo>
                    <a:pt x="181" y="754"/>
                  </a:lnTo>
                  <a:lnTo>
                    <a:pt x="181" y="757"/>
                  </a:lnTo>
                  <a:lnTo>
                    <a:pt x="177" y="759"/>
                  </a:lnTo>
                  <a:lnTo>
                    <a:pt x="172" y="761"/>
                  </a:lnTo>
                  <a:lnTo>
                    <a:pt x="165" y="764"/>
                  </a:lnTo>
                  <a:lnTo>
                    <a:pt x="157" y="768"/>
                  </a:lnTo>
                  <a:lnTo>
                    <a:pt x="150" y="771"/>
                  </a:lnTo>
                  <a:lnTo>
                    <a:pt x="143" y="775"/>
                  </a:lnTo>
                  <a:lnTo>
                    <a:pt x="137" y="778"/>
                  </a:lnTo>
                  <a:lnTo>
                    <a:pt x="134" y="779"/>
                  </a:lnTo>
                  <a:lnTo>
                    <a:pt x="136" y="781"/>
                  </a:lnTo>
                  <a:lnTo>
                    <a:pt x="137" y="782"/>
                  </a:lnTo>
                  <a:lnTo>
                    <a:pt x="137" y="783"/>
                  </a:lnTo>
                  <a:lnTo>
                    <a:pt x="139" y="785"/>
                  </a:lnTo>
                  <a:lnTo>
                    <a:pt x="145" y="783"/>
                  </a:lnTo>
                  <a:lnTo>
                    <a:pt x="151" y="781"/>
                  </a:lnTo>
                  <a:lnTo>
                    <a:pt x="158" y="779"/>
                  </a:lnTo>
                  <a:lnTo>
                    <a:pt x="163" y="777"/>
                  </a:lnTo>
                  <a:lnTo>
                    <a:pt x="169" y="775"/>
                  </a:lnTo>
                  <a:lnTo>
                    <a:pt x="175" y="774"/>
                  </a:lnTo>
                  <a:lnTo>
                    <a:pt x="179" y="772"/>
                  </a:lnTo>
                  <a:lnTo>
                    <a:pt x="183" y="771"/>
                  </a:lnTo>
                  <a:lnTo>
                    <a:pt x="183" y="774"/>
                  </a:lnTo>
                  <a:lnTo>
                    <a:pt x="183" y="777"/>
                  </a:lnTo>
                  <a:lnTo>
                    <a:pt x="181" y="779"/>
                  </a:lnTo>
                  <a:lnTo>
                    <a:pt x="181" y="782"/>
                  </a:lnTo>
                  <a:lnTo>
                    <a:pt x="176" y="785"/>
                  </a:lnTo>
                  <a:lnTo>
                    <a:pt x="170" y="786"/>
                  </a:lnTo>
                  <a:lnTo>
                    <a:pt x="162" y="789"/>
                  </a:lnTo>
                  <a:lnTo>
                    <a:pt x="155" y="792"/>
                  </a:lnTo>
                  <a:lnTo>
                    <a:pt x="148" y="795"/>
                  </a:lnTo>
                  <a:lnTo>
                    <a:pt x="141" y="799"/>
                  </a:lnTo>
                  <a:lnTo>
                    <a:pt x="136" y="801"/>
                  </a:lnTo>
                  <a:lnTo>
                    <a:pt x="130" y="804"/>
                  </a:lnTo>
                  <a:lnTo>
                    <a:pt x="136" y="807"/>
                  </a:lnTo>
                  <a:lnTo>
                    <a:pt x="143" y="808"/>
                  </a:lnTo>
                  <a:lnTo>
                    <a:pt x="150" y="807"/>
                  </a:lnTo>
                  <a:lnTo>
                    <a:pt x="157" y="806"/>
                  </a:lnTo>
                  <a:lnTo>
                    <a:pt x="163" y="803"/>
                  </a:lnTo>
                  <a:lnTo>
                    <a:pt x="170" y="800"/>
                  </a:lnTo>
                  <a:lnTo>
                    <a:pt x="177" y="797"/>
                  </a:lnTo>
                  <a:lnTo>
                    <a:pt x="183" y="796"/>
                  </a:lnTo>
                  <a:lnTo>
                    <a:pt x="180" y="801"/>
                  </a:lnTo>
                  <a:lnTo>
                    <a:pt x="177" y="807"/>
                  </a:lnTo>
                  <a:lnTo>
                    <a:pt x="172" y="811"/>
                  </a:lnTo>
                  <a:lnTo>
                    <a:pt x="165" y="817"/>
                  </a:lnTo>
                  <a:lnTo>
                    <a:pt x="157" y="821"/>
                  </a:lnTo>
                  <a:lnTo>
                    <a:pt x="150" y="825"/>
                  </a:lnTo>
                  <a:lnTo>
                    <a:pt x="141" y="828"/>
                  </a:lnTo>
                  <a:lnTo>
                    <a:pt x="133" y="830"/>
                  </a:lnTo>
                  <a:lnTo>
                    <a:pt x="133" y="832"/>
                  </a:lnTo>
                  <a:lnTo>
                    <a:pt x="133" y="833"/>
                  </a:lnTo>
                  <a:lnTo>
                    <a:pt x="133" y="835"/>
                  </a:lnTo>
                  <a:lnTo>
                    <a:pt x="133" y="836"/>
                  </a:lnTo>
                  <a:lnTo>
                    <a:pt x="139" y="837"/>
                  </a:lnTo>
                  <a:lnTo>
                    <a:pt x="150" y="836"/>
                  </a:lnTo>
                  <a:lnTo>
                    <a:pt x="159" y="833"/>
                  </a:lnTo>
                  <a:lnTo>
                    <a:pt x="166" y="830"/>
                  </a:lnTo>
                  <a:lnTo>
                    <a:pt x="165" y="835"/>
                  </a:lnTo>
                  <a:lnTo>
                    <a:pt x="161" y="839"/>
                  </a:lnTo>
                  <a:lnTo>
                    <a:pt x="157" y="843"/>
                  </a:lnTo>
                  <a:lnTo>
                    <a:pt x="150" y="847"/>
                  </a:lnTo>
                  <a:lnTo>
                    <a:pt x="152" y="850"/>
                  </a:lnTo>
                  <a:lnTo>
                    <a:pt x="154" y="851"/>
                  </a:lnTo>
                  <a:lnTo>
                    <a:pt x="158" y="851"/>
                  </a:lnTo>
                  <a:lnTo>
                    <a:pt x="162" y="851"/>
                  </a:lnTo>
                  <a:lnTo>
                    <a:pt x="159" y="857"/>
                  </a:lnTo>
                  <a:lnTo>
                    <a:pt x="154" y="862"/>
                  </a:lnTo>
                  <a:lnTo>
                    <a:pt x="145" y="868"/>
                  </a:lnTo>
                  <a:lnTo>
                    <a:pt x="136" y="873"/>
                  </a:lnTo>
                  <a:lnTo>
                    <a:pt x="125" y="880"/>
                  </a:lnTo>
                  <a:lnTo>
                    <a:pt x="114" y="884"/>
                  </a:lnTo>
                  <a:lnTo>
                    <a:pt x="104" y="890"/>
                  </a:lnTo>
                  <a:lnTo>
                    <a:pt x="97" y="893"/>
                  </a:lnTo>
                  <a:lnTo>
                    <a:pt x="83" y="894"/>
                  </a:lnTo>
                  <a:lnTo>
                    <a:pt x="69" y="894"/>
                  </a:lnTo>
                  <a:lnTo>
                    <a:pt x="57" y="893"/>
                  </a:lnTo>
                  <a:lnTo>
                    <a:pt x="45" y="890"/>
                  </a:lnTo>
                  <a:lnTo>
                    <a:pt x="33" y="886"/>
                  </a:lnTo>
                  <a:lnTo>
                    <a:pt x="22" y="879"/>
                  </a:lnTo>
                  <a:lnTo>
                    <a:pt x="11" y="871"/>
                  </a:lnTo>
                  <a:lnTo>
                    <a:pt x="0" y="858"/>
                  </a:lnTo>
                  <a:lnTo>
                    <a:pt x="0" y="846"/>
                  </a:lnTo>
                  <a:lnTo>
                    <a:pt x="0" y="833"/>
                  </a:lnTo>
                  <a:lnTo>
                    <a:pt x="0" y="821"/>
                  </a:lnTo>
                  <a:lnTo>
                    <a:pt x="0" y="8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4" name="Freeform 90"/>
            <p:cNvSpPr>
              <a:spLocks/>
            </p:cNvSpPr>
            <p:nvPr/>
          </p:nvSpPr>
          <p:spPr bwMode="auto">
            <a:xfrm>
              <a:off x="4712" y="3765"/>
              <a:ext cx="85" cy="6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7" y="56"/>
                </a:cxn>
                <a:cxn ang="0">
                  <a:pos x="14" y="57"/>
                </a:cxn>
                <a:cxn ang="0">
                  <a:pos x="22" y="58"/>
                </a:cxn>
                <a:cxn ang="0">
                  <a:pos x="29" y="60"/>
                </a:cxn>
                <a:cxn ang="0">
                  <a:pos x="36" y="61"/>
                </a:cxn>
                <a:cxn ang="0">
                  <a:pos x="43" y="62"/>
                </a:cxn>
                <a:cxn ang="0">
                  <a:pos x="49" y="64"/>
                </a:cxn>
                <a:cxn ang="0">
                  <a:pos x="56" y="65"/>
                </a:cxn>
                <a:cxn ang="0">
                  <a:pos x="72" y="64"/>
                </a:cxn>
                <a:cxn ang="0">
                  <a:pos x="89" y="60"/>
                </a:cxn>
                <a:cxn ang="0">
                  <a:pos x="104" y="54"/>
                </a:cxn>
                <a:cxn ang="0">
                  <a:pos x="119" y="46"/>
                </a:cxn>
                <a:cxn ang="0">
                  <a:pos x="132" y="38"/>
                </a:cxn>
                <a:cxn ang="0">
                  <a:pos x="144" y="27"/>
                </a:cxn>
                <a:cxn ang="0">
                  <a:pos x="155" y="15"/>
                </a:cxn>
                <a:cxn ang="0">
                  <a:pos x="165" y="2"/>
                </a:cxn>
                <a:cxn ang="0">
                  <a:pos x="166" y="2"/>
                </a:cxn>
                <a:cxn ang="0">
                  <a:pos x="168" y="0"/>
                </a:cxn>
                <a:cxn ang="0">
                  <a:pos x="169" y="0"/>
                </a:cxn>
                <a:cxn ang="0">
                  <a:pos x="170" y="0"/>
                </a:cxn>
                <a:cxn ang="0">
                  <a:pos x="169" y="11"/>
                </a:cxn>
                <a:cxn ang="0">
                  <a:pos x="165" y="21"/>
                </a:cxn>
                <a:cxn ang="0">
                  <a:pos x="161" y="31"/>
                </a:cxn>
                <a:cxn ang="0">
                  <a:pos x="155" y="40"/>
                </a:cxn>
                <a:cxn ang="0">
                  <a:pos x="148" y="50"/>
                </a:cxn>
                <a:cxn ang="0">
                  <a:pos x="140" y="60"/>
                </a:cxn>
                <a:cxn ang="0">
                  <a:pos x="133" y="69"/>
                </a:cxn>
                <a:cxn ang="0">
                  <a:pos x="126" y="80"/>
                </a:cxn>
                <a:cxn ang="0">
                  <a:pos x="123" y="90"/>
                </a:cxn>
                <a:cxn ang="0">
                  <a:pos x="121" y="98"/>
                </a:cxn>
                <a:cxn ang="0">
                  <a:pos x="118" y="107"/>
                </a:cxn>
                <a:cxn ang="0">
                  <a:pos x="115" y="116"/>
                </a:cxn>
                <a:cxn ang="0">
                  <a:pos x="101" y="120"/>
                </a:cxn>
                <a:cxn ang="0">
                  <a:pos x="87" y="123"/>
                </a:cxn>
                <a:cxn ang="0">
                  <a:pos x="72" y="125"/>
                </a:cxn>
                <a:cxn ang="0">
                  <a:pos x="58" y="123"/>
                </a:cxn>
                <a:cxn ang="0">
                  <a:pos x="45" y="120"/>
                </a:cxn>
                <a:cxn ang="0">
                  <a:pos x="31" y="116"/>
                </a:cxn>
                <a:cxn ang="0">
                  <a:pos x="18" y="109"/>
                </a:cxn>
                <a:cxn ang="0">
                  <a:pos x="4" y="100"/>
                </a:cxn>
                <a:cxn ang="0">
                  <a:pos x="2" y="85"/>
                </a:cxn>
                <a:cxn ang="0">
                  <a:pos x="0" y="75"/>
                </a:cxn>
                <a:cxn ang="0">
                  <a:pos x="0" y="67"/>
                </a:cxn>
                <a:cxn ang="0">
                  <a:pos x="0" y="56"/>
                </a:cxn>
              </a:cxnLst>
              <a:rect l="0" t="0" r="r" b="b"/>
              <a:pathLst>
                <a:path w="170" h="125">
                  <a:moveTo>
                    <a:pt x="0" y="56"/>
                  </a:moveTo>
                  <a:lnTo>
                    <a:pt x="7" y="56"/>
                  </a:lnTo>
                  <a:lnTo>
                    <a:pt x="14" y="57"/>
                  </a:lnTo>
                  <a:lnTo>
                    <a:pt x="22" y="58"/>
                  </a:lnTo>
                  <a:lnTo>
                    <a:pt x="29" y="60"/>
                  </a:lnTo>
                  <a:lnTo>
                    <a:pt x="36" y="61"/>
                  </a:lnTo>
                  <a:lnTo>
                    <a:pt x="43" y="62"/>
                  </a:lnTo>
                  <a:lnTo>
                    <a:pt x="49" y="64"/>
                  </a:lnTo>
                  <a:lnTo>
                    <a:pt x="56" y="65"/>
                  </a:lnTo>
                  <a:lnTo>
                    <a:pt x="72" y="64"/>
                  </a:lnTo>
                  <a:lnTo>
                    <a:pt x="89" y="60"/>
                  </a:lnTo>
                  <a:lnTo>
                    <a:pt x="104" y="54"/>
                  </a:lnTo>
                  <a:lnTo>
                    <a:pt x="119" y="46"/>
                  </a:lnTo>
                  <a:lnTo>
                    <a:pt x="132" y="38"/>
                  </a:lnTo>
                  <a:lnTo>
                    <a:pt x="144" y="27"/>
                  </a:lnTo>
                  <a:lnTo>
                    <a:pt x="155" y="15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69" y="11"/>
                  </a:lnTo>
                  <a:lnTo>
                    <a:pt x="165" y="21"/>
                  </a:lnTo>
                  <a:lnTo>
                    <a:pt x="161" y="31"/>
                  </a:lnTo>
                  <a:lnTo>
                    <a:pt x="155" y="40"/>
                  </a:lnTo>
                  <a:lnTo>
                    <a:pt x="148" y="50"/>
                  </a:lnTo>
                  <a:lnTo>
                    <a:pt x="140" y="60"/>
                  </a:lnTo>
                  <a:lnTo>
                    <a:pt x="133" y="69"/>
                  </a:lnTo>
                  <a:lnTo>
                    <a:pt x="126" y="80"/>
                  </a:lnTo>
                  <a:lnTo>
                    <a:pt x="123" y="90"/>
                  </a:lnTo>
                  <a:lnTo>
                    <a:pt x="121" y="98"/>
                  </a:lnTo>
                  <a:lnTo>
                    <a:pt x="118" y="107"/>
                  </a:lnTo>
                  <a:lnTo>
                    <a:pt x="115" y="116"/>
                  </a:lnTo>
                  <a:lnTo>
                    <a:pt x="101" y="120"/>
                  </a:lnTo>
                  <a:lnTo>
                    <a:pt x="87" y="123"/>
                  </a:lnTo>
                  <a:lnTo>
                    <a:pt x="72" y="125"/>
                  </a:lnTo>
                  <a:lnTo>
                    <a:pt x="58" y="123"/>
                  </a:lnTo>
                  <a:lnTo>
                    <a:pt x="45" y="120"/>
                  </a:lnTo>
                  <a:lnTo>
                    <a:pt x="31" y="116"/>
                  </a:lnTo>
                  <a:lnTo>
                    <a:pt x="18" y="109"/>
                  </a:lnTo>
                  <a:lnTo>
                    <a:pt x="4" y="100"/>
                  </a:lnTo>
                  <a:lnTo>
                    <a:pt x="2" y="85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5" name="Freeform 91"/>
            <p:cNvSpPr>
              <a:spLocks/>
            </p:cNvSpPr>
            <p:nvPr/>
          </p:nvSpPr>
          <p:spPr bwMode="auto">
            <a:xfrm>
              <a:off x="4731" y="3054"/>
              <a:ext cx="9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8" y="2"/>
                </a:cxn>
                <a:cxn ang="0">
                  <a:pos x="18" y="5"/>
                </a:cxn>
                <a:cxn ang="0">
                  <a:pos x="18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18" h="8">
                  <a:moveTo>
                    <a:pt x="1" y="1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6" name="Freeform 92"/>
            <p:cNvSpPr>
              <a:spLocks/>
            </p:cNvSpPr>
            <p:nvPr/>
          </p:nvSpPr>
          <p:spPr bwMode="auto">
            <a:xfrm>
              <a:off x="4735" y="3131"/>
              <a:ext cx="10" cy="84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" y="113"/>
                </a:cxn>
                <a:cxn ang="0">
                  <a:pos x="6" y="66"/>
                </a:cxn>
                <a:cxn ang="0">
                  <a:pos x="11" y="24"/>
                </a:cxn>
                <a:cxn ang="0">
                  <a:pos x="20" y="0"/>
                </a:cxn>
                <a:cxn ang="0">
                  <a:pos x="18" y="42"/>
                </a:cxn>
                <a:cxn ang="0">
                  <a:pos x="15" y="83"/>
                </a:cxn>
                <a:cxn ang="0">
                  <a:pos x="10" y="124"/>
                </a:cxn>
                <a:cxn ang="0">
                  <a:pos x="3" y="169"/>
                </a:cxn>
                <a:cxn ang="0">
                  <a:pos x="0" y="163"/>
                </a:cxn>
                <a:cxn ang="0">
                  <a:pos x="0" y="156"/>
                </a:cxn>
                <a:cxn ang="0">
                  <a:pos x="0" y="151"/>
                </a:cxn>
                <a:cxn ang="0">
                  <a:pos x="0" y="145"/>
                </a:cxn>
              </a:cxnLst>
              <a:rect l="0" t="0" r="r" b="b"/>
              <a:pathLst>
                <a:path w="20" h="169">
                  <a:moveTo>
                    <a:pt x="0" y="145"/>
                  </a:moveTo>
                  <a:lnTo>
                    <a:pt x="2" y="113"/>
                  </a:lnTo>
                  <a:lnTo>
                    <a:pt x="6" y="66"/>
                  </a:lnTo>
                  <a:lnTo>
                    <a:pt x="11" y="24"/>
                  </a:lnTo>
                  <a:lnTo>
                    <a:pt x="20" y="0"/>
                  </a:lnTo>
                  <a:lnTo>
                    <a:pt x="18" y="42"/>
                  </a:lnTo>
                  <a:lnTo>
                    <a:pt x="15" y="83"/>
                  </a:lnTo>
                  <a:lnTo>
                    <a:pt x="10" y="124"/>
                  </a:lnTo>
                  <a:lnTo>
                    <a:pt x="3" y="169"/>
                  </a:lnTo>
                  <a:lnTo>
                    <a:pt x="0" y="163"/>
                  </a:lnTo>
                  <a:lnTo>
                    <a:pt x="0" y="156"/>
                  </a:lnTo>
                  <a:lnTo>
                    <a:pt x="0" y="151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7" name="Freeform 93"/>
            <p:cNvSpPr>
              <a:spLocks/>
            </p:cNvSpPr>
            <p:nvPr/>
          </p:nvSpPr>
          <p:spPr bwMode="auto">
            <a:xfrm>
              <a:off x="4787" y="2817"/>
              <a:ext cx="133" cy="67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6" y="43"/>
                </a:cxn>
                <a:cxn ang="0">
                  <a:pos x="12" y="32"/>
                </a:cxn>
                <a:cxn ang="0">
                  <a:pos x="19" y="24"/>
                </a:cxn>
                <a:cxn ang="0">
                  <a:pos x="26" y="17"/>
                </a:cxn>
                <a:cxn ang="0">
                  <a:pos x="36" y="11"/>
                </a:cxn>
                <a:cxn ang="0">
                  <a:pos x="46" y="7"/>
                </a:cxn>
                <a:cxn ang="0">
                  <a:pos x="55" y="3"/>
                </a:cxn>
                <a:cxn ang="0">
                  <a:pos x="68" y="0"/>
                </a:cxn>
                <a:cxn ang="0">
                  <a:pos x="66" y="28"/>
                </a:cxn>
                <a:cxn ang="0">
                  <a:pos x="65" y="45"/>
                </a:cxn>
                <a:cxn ang="0">
                  <a:pos x="64" y="51"/>
                </a:cxn>
                <a:cxn ang="0">
                  <a:pos x="64" y="57"/>
                </a:cxn>
                <a:cxn ang="0">
                  <a:pos x="79" y="71"/>
                </a:cxn>
                <a:cxn ang="0">
                  <a:pos x="97" y="79"/>
                </a:cxn>
                <a:cxn ang="0">
                  <a:pos x="119" y="85"/>
                </a:cxn>
                <a:cxn ang="0">
                  <a:pos x="141" y="85"/>
                </a:cxn>
                <a:cxn ang="0">
                  <a:pos x="163" y="82"/>
                </a:cxn>
                <a:cxn ang="0">
                  <a:pos x="183" y="74"/>
                </a:cxn>
                <a:cxn ang="0">
                  <a:pos x="200" y="62"/>
                </a:cxn>
                <a:cxn ang="0">
                  <a:pos x="212" y="47"/>
                </a:cxn>
                <a:cxn ang="0">
                  <a:pos x="212" y="38"/>
                </a:cxn>
                <a:cxn ang="0">
                  <a:pos x="212" y="28"/>
                </a:cxn>
                <a:cxn ang="0">
                  <a:pos x="212" y="20"/>
                </a:cxn>
                <a:cxn ang="0">
                  <a:pos x="212" y="10"/>
                </a:cxn>
                <a:cxn ang="0">
                  <a:pos x="225" y="14"/>
                </a:cxn>
                <a:cxn ang="0">
                  <a:pos x="236" y="20"/>
                </a:cxn>
                <a:cxn ang="0">
                  <a:pos x="246" y="27"/>
                </a:cxn>
                <a:cxn ang="0">
                  <a:pos x="254" y="35"/>
                </a:cxn>
                <a:cxn ang="0">
                  <a:pos x="260" y="45"/>
                </a:cxn>
                <a:cxn ang="0">
                  <a:pos x="264" y="56"/>
                </a:cxn>
                <a:cxn ang="0">
                  <a:pos x="265" y="69"/>
                </a:cxn>
                <a:cxn ang="0">
                  <a:pos x="267" y="85"/>
                </a:cxn>
                <a:cxn ang="0">
                  <a:pos x="259" y="97"/>
                </a:cxn>
                <a:cxn ang="0">
                  <a:pos x="249" y="107"/>
                </a:cxn>
                <a:cxn ang="0">
                  <a:pos x="236" y="116"/>
                </a:cxn>
                <a:cxn ang="0">
                  <a:pos x="223" y="123"/>
                </a:cxn>
                <a:cxn ang="0">
                  <a:pos x="206" y="129"/>
                </a:cxn>
                <a:cxn ang="0">
                  <a:pos x="188" y="132"/>
                </a:cxn>
                <a:cxn ang="0">
                  <a:pos x="170" y="134"/>
                </a:cxn>
                <a:cxn ang="0">
                  <a:pos x="152" y="136"/>
                </a:cxn>
                <a:cxn ang="0">
                  <a:pos x="133" y="136"/>
                </a:cxn>
                <a:cxn ang="0">
                  <a:pos x="113" y="134"/>
                </a:cxn>
                <a:cxn ang="0">
                  <a:pos x="94" y="132"/>
                </a:cxn>
                <a:cxn ang="0">
                  <a:pos x="76" y="127"/>
                </a:cxn>
                <a:cxn ang="0">
                  <a:pos x="59" y="122"/>
                </a:cxn>
                <a:cxn ang="0">
                  <a:pos x="44" y="116"/>
                </a:cxn>
                <a:cxn ang="0">
                  <a:pos x="30" y="109"/>
                </a:cxn>
                <a:cxn ang="0">
                  <a:pos x="19" y="101"/>
                </a:cxn>
                <a:cxn ang="0">
                  <a:pos x="11" y="90"/>
                </a:cxn>
                <a:cxn ang="0">
                  <a:pos x="6" y="79"/>
                </a:cxn>
                <a:cxn ang="0">
                  <a:pos x="1" y="68"/>
                </a:cxn>
                <a:cxn ang="0">
                  <a:pos x="0" y="56"/>
                </a:cxn>
              </a:cxnLst>
              <a:rect l="0" t="0" r="r" b="b"/>
              <a:pathLst>
                <a:path w="267" h="136">
                  <a:moveTo>
                    <a:pt x="0" y="56"/>
                  </a:moveTo>
                  <a:lnTo>
                    <a:pt x="6" y="43"/>
                  </a:lnTo>
                  <a:lnTo>
                    <a:pt x="12" y="32"/>
                  </a:lnTo>
                  <a:lnTo>
                    <a:pt x="19" y="24"/>
                  </a:lnTo>
                  <a:lnTo>
                    <a:pt x="26" y="17"/>
                  </a:lnTo>
                  <a:lnTo>
                    <a:pt x="36" y="11"/>
                  </a:lnTo>
                  <a:lnTo>
                    <a:pt x="46" y="7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66" y="28"/>
                  </a:lnTo>
                  <a:lnTo>
                    <a:pt x="65" y="45"/>
                  </a:lnTo>
                  <a:lnTo>
                    <a:pt x="64" y="51"/>
                  </a:lnTo>
                  <a:lnTo>
                    <a:pt x="64" y="57"/>
                  </a:lnTo>
                  <a:lnTo>
                    <a:pt x="79" y="71"/>
                  </a:lnTo>
                  <a:lnTo>
                    <a:pt x="97" y="79"/>
                  </a:lnTo>
                  <a:lnTo>
                    <a:pt x="119" y="85"/>
                  </a:lnTo>
                  <a:lnTo>
                    <a:pt x="141" y="85"/>
                  </a:lnTo>
                  <a:lnTo>
                    <a:pt x="163" y="82"/>
                  </a:lnTo>
                  <a:lnTo>
                    <a:pt x="183" y="74"/>
                  </a:lnTo>
                  <a:lnTo>
                    <a:pt x="200" y="62"/>
                  </a:lnTo>
                  <a:lnTo>
                    <a:pt x="212" y="47"/>
                  </a:lnTo>
                  <a:lnTo>
                    <a:pt x="212" y="38"/>
                  </a:lnTo>
                  <a:lnTo>
                    <a:pt x="212" y="28"/>
                  </a:lnTo>
                  <a:lnTo>
                    <a:pt x="212" y="20"/>
                  </a:lnTo>
                  <a:lnTo>
                    <a:pt x="212" y="10"/>
                  </a:lnTo>
                  <a:lnTo>
                    <a:pt x="225" y="14"/>
                  </a:lnTo>
                  <a:lnTo>
                    <a:pt x="236" y="20"/>
                  </a:lnTo>
                  <a:lnTo>
                    <a:pt x="246" y="27"/>
                  </a:lnTo>
                  <a:lnTo>
                    <a:pt x="254" y="35"/>
                  </a:lnTo>
                  <a:lnTo>
                    <a:pt x="260" y="45"/>
                  </a:lnTo>
                  <a:lnTo>
                    <a:pt x="264" y="56"/>
                  </a:lnTo>
                  <a:lnTo>
                    <a:pt x="265" y="69"/>
                  </a:lnTo>
                  <a:lnTo>
                    <a:pt x="267" y="85"/>
                  </a:lnTo>
                  <a:lnTo>
                    <a:pt x="259" y="97"/>
                  </a:lnTo>
                  <a:lnTo>
                    <a:pt x="249" y="107"/>
                  </a:lnTo>
                  <a:lnTo>
                    <a:pt x="236" y="116"/>
                  </a:lnTo>
                  <a:lnTo>
                    <a:pt x="223" y="123"/>
                  </a:lnTo>
                  <a:lnTo>
                    <a:pt x="206" y="129"/>
                  </a:lnTo>
                  <a:lnTo>
                    <a:pt x="188" y="132"/>
                  </a:lnTo>
                  <a:lnTo>
                    <a:pt x="170" y="134"/>
                  </a:lnTo>
                  <a:lnTo>
                    <a:pt x="152" y="136"/>
                  </a:lnTo>
                  <a:lnTo>
                    <a:pt x="133" y="136"/>
                  </a:lnTo>
                  <a:lnTo>
                    <a:pt x="113" y="134"/>
                  </a:lnTo>
                  <a:lnTo>
                    <a:pt x="94" y="132"/>
                  </a:lnTo>
                  <a:lnTo>
                    <a:pt x="76" y="127"/>
                  </a:lnTo>
                  <a:lnTo>
                    <a:pt x="59" y="122"/>
                  </a:lnTo>
                  <a:lnTo>
                    <a:pt x="44" y="116"/>
                  </a:lnTo>
                  <a:lnTo>
                    <a:pt x="30" y="109"/>
                  </a:lnTo>
                  <a:lnTo>
                    <a:pt x="19" y="101"/>
                  </a:lnTo>
                  <a:lnTo>
                    <a:pt x="11" y="90"/>
                  </a:lnTo>
                  <a:lnTo>
                    <a:pt x="6" y="79"/>
                  </a:lnTo>
                  <a:lnTo>
                    <a:pt x="1" y="6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8" name="Freeform 94"/>
            <p:cNvSpPr>
              <a:spLocks/>
            </p:cNvSpPr>
            <p:nvPr/>
          </p:nvSpPr>
          <p:spPr bwMode="auto">
            <a:xfrm>
              <a:off x="4826" y="2828"/>
              <a:ext cx="58" cy="2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9" y="5"/>
                </a:cxn>
                <a:cxn ang="0">
                  <a:pos x="14" y="6"/>
                </a:cxn>
                <a:cxn ang="0">
                  <a:pos x="24" y="10"/>
                </a:cxn>
                <a:cxn ang="0">
                  <a:pos x="36" y="10"/>
                </a:cxn>
                <a:cxn ang="0">
                  <a:pos x="47" y="10"/>
                </a:cxn>
                <a:cxn ang="0">
                  <a:pos x="58" y="10"/>
                </a:cxn>
                <a:cxn ang="0">
                  <a:pos x="70" y="9"/>
                </a:cxn>
                <a:cxn ang="0">
                  <a:pos x="79" y="9"/>
                </a:cxn>
                <a:cxn ang="0">
                  <a:pos x="90" y="6"/>
                </a:cxn>
                <a:cxn ang="0">
                  <a:pos x="101" y="3"/>
                </a:cxn>
                <a:cxn ang="0">
                  <a:pos x="112" y="0"/>
                </a:cxn>
                <a:cxn ang="0">
                  <a:pos x="114" y="0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14" y="3"/>
                </a:cxn>
                <a:cxn ang="0">
                  <a:pos x="108" y="6"/>
                </a:cxn>
                <a:cxn ang="0">
                  <a:pos x="101" y="10"/>
                </a:cxn>
                <a:cxn ang="0">
                  <a:pos x="96" y="14"/>
                </a:cxn>
                <a:cxn ang="0">
                  <a:pos x="89" y="18"/>
                </a:cxn>
                <a:cxn ang="0">
                  <a:pos x="94" y="20"/>
                </a:cxn>
                <a:cxn ang="0">
                  <a:pos x="104" y="18"/>
                </a:cxn>
                <a:cxn ang="0">
                  <a:pos x="112" y="14"/>
                </a:cxn>
                <a:cxn ang="0">
                  <a:pos x="118" y="13"/>
                </a:cxn>
                <a:cxn ang="0">
                  <a:pos x="115" y="17"/>
                </a:cxn>
                <a:cxn ang="0">
                  <a:pos x="110" y="20"/>
                </a:cxn>
                <a:cxn ang="0">
                  <a:pos x="104" y="23"/>
                </a:cxn>
                <a:cxn ang="0">
                  <a:pos x="100" y="28"/>
                </a:cxn>
                <a:cxn ang="0">
                  <a:pos x="101" y="29"/>
                </a:cxn>
                <a:cxn ang="0">
                  <a:pos x="101" y="29"/>
                </a:cxn>
                <a:cxn ang="0">
                  <a:pos x="101" y="31"/>
                </a:cxn>
                <a:cxn ang="0">
                  <a:pos x="101" y="31"/>
                </a:cxn>
                <a:cxn ang="0">
                  <a:pos x="106" y="31"/>
                </a:cxn>
                <a:cxn ang="0">
                  <a:pos x="110" y="29"/>
                </a:cxn>
                <a:cxn ang="0">
                  <a:pos x="114" y="29"/>
                </a:cxn>
                <a:cxn ang="0">
                  <a:pos x="118" y="28"/>
                </a:cxn>
                <a:cxn ang="0">
                  <a:pos x="114" y="38"/>
                </a:cxn>
                <a:cxn ang="0">
                  <a:pos x="103" y="45"/>
                </a:cxn>
                <a:cxn ang="0">
                  <a:pos x="86" y="47"/>
                </a:cxn>
                <a:cxn ang="0">
                  <a:pos x="68" y="49"/>
                </a:cxn>
                <a:cxn ang="0">
                  <a:pos x="47" y="47"/>
                </a:cxn>
                <a:cxn ang="0">
                  <a:pos x="28" y="43"/>
                </a:cxn>
                <a:cxn ang="0">
                  <a:pos x="11" y="39"/>
                </a:cxn>
                <a:cxn ang="0">
                  <a:pos x="0" y="32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20"/>
                </a:cxn>
                <a:cxn ang="0">
                  <a:pos x="0" y="17"/>
                </a:cxn>
              </a:cxnLst>
              <a:rect l="0" t="0" r="r" b="b"/>
              <a:pathLst>
                <a:path w="118" h="49">
                  <a:moveTo>
                    <a:pt x="0" y="17"/>
                  </a:moveTo>
                  <a:lnTo>
                    <a:pt x="0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3"/>
                  </a:lnTo>
                  <a:lnTo>
                    <a:pt x="9" y="5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47" y="10"/>
                  </a:lnTo>
                  <a:lnTo>
                    <a:pt x="58" y="10"/>
                  </a:lnTo>
                  <a:lnTo>
                    <a:pt x="70" y="9"/>
                  </a:lnTo>
                  <a:lnTo>
                    <a:pt x="79" y="9"/>
                  </a:lnTo>
                  <a:lnTo>
                    <a:pt x="90" y="6"/>
                  </a:lnTo>
                  <a:lnTo>
                    <a:pt x="101" y="3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4" y="3"/>
                  </a:lnTo>
                  <a:lnTo>
                    <a:pt x="108" y="6"/>
                  </a:lnTo>
                  <a:lnTo>
                    <a:pt x="101" y="10"/>
                  </a:lnTo>
                  <a:lnTo>
                    <a:pt x="96" y="14"/>
                  </a:lnTo>
                  <a:lnTo>
                    <a:pt x="89" y="18"/>
                  </a:lnTo>
                  <a:lnTo>
                    <a:pt x="94" y="20"/>
                  </a:lnTo>
                  <a:lnTo>
                    <a:pt x="104" y="18"/>
                  </a:lnTo>
                  <a:lnTo>
                    <a:pt x="112" y="14"/>
                  </a:lnTo>
                  <a:lnTo>
                    <a:pt x="118" y="13"/>
                  </a:lnTo>
                  <a:lnTo>
                    <a:pt x="115" y="17"/>
                  </a:lnTo>
                  <a:lnTo>
                    <a:pt x="110" y="20"/>
                  </a:lnTo>
                  <a:lnTo>
                    <a:pt x="104" y="23"/>
                  </a:lnTo>
                  <a:lnTo>
                    <a:pt x="100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31"/>
                  </a:lnTo>
                  <a:lnTo>
                    <a:pt x="101" y="31"/>
                  </a:lnTo>
                  <a:lnTo>
                    <a:pt x="106" y="31"/>
                  </a:lnTo>
                  <a:lnTo>
                    <a:pt x="110" y="29"/>
                  </a:lnTo>
                  <a:lnTo>
                    <a:pt x="114" y="29"/>
                  </a:lnTo>
                  <a:lnTo>
                    <a:pt x="118" y="28"/>
                  </a:lnTo>
                  <a:lnTo>
                    <a:pt x="114" y="38"/>
                  </a:lnTo>
                  <a:lnTo>
                    <a:pt x="103" y="45"/>
                  </a:lnTo>
                  <a:lnTo>
                    <a:pt x="86" y="47"/>
                  </a:lnTo>
                  <a:lnTo>
                    <a:pt x="68" y="49"/>
                  </a:lnTo>
                  <a:lnTo>
                    <a:pt x="47" y="47"/>
                  </a:lnTo>
                  <a:lnTo>
                    <a:pt x="28" y="43"/>
                  </a:lnTo>
                  <a:lnTo>
                    <a:pt x="11" y="39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9" name="Freeform 95"/>
            <p:cNvSpPr>
              <a:spLocks/>
            </p:cNvSpPr>
            <p:nvPr/>
          </p:nvSpPr>
          <p:spPr bwMode="auto">
            <a:xfrm>
              <a:off x="4827" y="2777"/>
              <a:ext cx="58" cy="50"/>
            </a:xfrm>
            <a:custGeom>
              <a:avLst/>
              <a:gdLst/>
              <a:ahLst/>
              <a:cxnLst>
                <a:cxn ang="0">
                  <a:pos x="4" y="51"/>
                </a:cxn>
                <a:cxn ang="0">
                  <a:pos x="11" y="22"/>
                </a:cxn>
                <a:cxn ang="0">
                  <a:pos x="21" y="13"/>
                </a:cxn>
                <a:cxn ang="0">
                  <a:pos x="35" y="28"/>
                </a:cxn>
                <a:cxn ang="0">
                  <a:pos x="47" y="44"/>
                </a:cxn>
                <a:cxn ang="0">
                  <a:pos x="51" y="44"/>
                </a:cxn>
                <a:cxn ang="0">
                  <a:pos x="61" y="33"/>
                </a:cxn>
                <a:cxn ang="0">
                  <a:pos x="79" y="11"/>
                </a:cxn>
                <a:cxn ang="0">
                  <a:pos x="90" y="0"/>
                </a:cxn>
                <a:cxn ang="0">
                  <a:pos x="98" y="0"/>
                </a:cxn>
                <a:cxn ang="0">
                  <a:pos x="103" y="2"/>
                </a:cxn>
                <a:cxn ang="0">
                  <a:pos x="104" y="6"/>
                </a:cxn>
                <a:cxn ang="0">
                  <a:pos x="98" y="15"/>
                </a:cxn>
                <a:cxn ang="0">
                  <a:pos x="94" y="20"/>
                </a:cxn>
                <a:cxn ang="0">
                  <a:pos x="97" y="21"/>
                </a:cxn>
                <a:cxn ang="0">
                  <a:pos x="107" y="20"/>
                </a:cxn>
                <a:cxn ang="0">
                  <a:pos x="109" y="24"/>
                </a:cxn>
                <a:cxn ang="0">
                  <a:pos x="101" y="33"/>
                </a:cxn>
                <a:cxn ang="0">
                  <a:pos x="97" y="40"/>
                </a:cxn>
                <a:cxn ang="0">
                  <a:pos x="103" y="39"/>
                </a:cxn>
                <a:cxn ang="0">
                  <a:pos x="107" y="39"/>
                </a:cxn>
                <a:cxn ang="0">
                  <a:pos x="108" y="39"/>
                </a:cxn>
                <a:cxn ang="0">
                  <a:pos x="105" y="43"/>
                </a:cxn>
                <a:cxn ang="0">
                  <a:pos x="97" y="50"/>
                </a:cxn>
                <a:cxn ang="0">
                  <a:pos x="97" y="55"/>
                </a:cxn>
                <a:cxn ang="0">
                  <a:pos x="112" y="53"/>
                </a:cxn>
                <a:cxn ang="0">
                  <a:pos x="109" y="57"/>
                </a:cxn>
                <a:cxn ang="0">
                  <a:pos x="90" y="65"/>
                </a:cxn>
                <a:cxn ang="0">
                  <a:pos x="78" y="69"/>
                </a:cxn>
                <a:cxn ang="0">
                  <a:pos x="78" y="72"/>
                </a:cxn>
                <a:cxn ang="0">
                  <a:pos x="87" y="72"/>
                </a:cxn>
                <a:cxn ang="0">
                  <a:pos x="107" y="68"/>
                </a:cxn>
                <a:cxn ang="0">
                  <a:pos x="116" y="68"/>
                </a:cxn>
                <a:cxn ang="0">
                  <a:pos x="116" y="72"/>
                </a:cxn>
                <a:cxn ang="0">
                  <a:pos x="115" y="76"/>
                </a:cxn>
                <a:cxn ang="0">
                  <a:pos x="111" y="76"/>
                </a:cxn>
                <a:cxn ang="0">
                  <a:pos x="107" y="80"/>
                </a:cxn>
                <a:cxn ang="0">
                  <a:pos x="107" y="86"/>
                </a:cxn>
                <a:cxn ang="0">
                  <a:pos x="93" y="93"/>
                </a:cxn>
                <a:cxn ang="0">
                  <a:pos x="67" y="100"/>
                </a:cxn>
                <a:cxn ang="0">
                  <a:pos x="39" y="101"/>
                </a:cxn>
                <a:cxn ang="0">
                  <a:pos x="13" y="96"/>
                </a:cxn>
                <a:cxn ang="0">
                  <a:pos x="0" y="84"/>
                </a:cxn>
                <a:cxn ang="0">
                  <a:pos x="0" y="76"/>
                </a:cxn>
              </a:cxnLst>
              <a:rect l="0" t="0" r="r" b="b"/>
              <a:pathLst>
                <a:path w="116" h="101">
                  <a:moveTo>
                    <a:pt x="0" y="72"/>
                  </a:moveTo>
                  <a:lnTo>
                    <a:pt x="4" y="51"/>
                  </a:lnTo>
                  <a:lnTo>
                    <a:pt x="7" y="35"/>
                  </a:lnTo>
                  <a:lnTo>
                    <a:pt x="11" y="22"/>
                  </a:lnTo>
                  <a:lnTo>
                    <a:pt x="15" y="14"/>
                  </a:lnTo>
                  <a:lnTo>
                    <a:pt x="21" y="13"/>
                  </a:lnTo>
                  <a:lnTo>
                    <a:pt x="26" y="17"/>
                  </a:lnTo>
                  <a:lnTo>
                    <a:pt x="35" y="28"/>
                  </a:lnTo>
                  <a:lnTo>
                    <a:pt x="44" y="44"/>
                  </a:lnTo>
                  <a:lnTo>
                    <a:pt x="47" y="44"/>
                  </a:lnTo>
                  <a:lnTo>
                    <a:pt x="49" y="44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61" y="33"/>
                  </a:lnTo>
                  <a:lnTo>
                    <a:pt x="71" y="22"/>
                  </a:lnTo>
                  <a:lnTo>
                    <a:pt x="79" y="11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3" y="2"/>
                  </a:lnTo>
                  <a:lnTo>
                    <a:pt x="104" y="3"/>
                  </a:lnTo>
                  <a:lnTo>
                    <a:pt x="104" y="6"/>
                  </a:lnTo>
                  <a:lnTo>
                    <a:pt x="105" y="10"/>
                  </a:lnTo>
                  <a:lnTo>
                    <a:pt x="98" y="15"/>
                  </a:lnTo>
                  <a:lnTo>
                    <a:pt x="96" y="18"/>
                  </a:lnTo>
                  <a:lnTo>
                    <a:pt x="94" y="20"/>
                  </a:lnTo>
                  <a:lnTo>
                    <a:pt x="93" y="22"/>
                  </a:lnTo>
                  <a:lnTo>
                    <a:pt x="97" y="21"/>
                  </a:lnTo>
                  <a:lnTo>
                    <a:pt x="103" y="20"/>
                  </a:lnTo>
                  <a:lnTo>
                    <a:pt x="107" y="20"/>
                  </a:lnTo>
                  <a:lnTo>
                    <a:pt x="112" y="18"/>
                  </a:lnTo>
                  <a:lnTo>
                    <a:pt x="109" y="24"/>
                  </a:lnTo>
                  <a:lnTo>
                    <a:pt x="107" y="28"/>
                  </a:lnTo>
                  <a:lnTo>
                    <a:pt x="101" y="33"/>
                  </a:lnTo>
                  <a:lnTo>
                    <a:pt x="93" y="40"/>
                  </a:lnTo>
                  <a:lnTo>
                    <a:pt x="97" y="40"/>
                  </a:lnTo>
                  <a:lnTo>
                    <a:pt x="100" y="40"/>
                  </a:lnTo>
                  <a:lnTo>
                    <a:pt x="103" y="39"/>
                  </a:lnTo>
                  <a:lnTo>
                    <a:pt x="107" y="37"/>
                  </a:lnTo>
                  <a:lnTo>
                    <a:pt x="107" y="39"/>
                  </a:lnTo>
                  <a:lnTo>
                    <a:pt x="108" y="39"/>
                  </a:lnTo>
                  <a:lnTo>
                    <a:pt x="108" y="39"/>
                  </a:lnTo>
                  <a:lnTo>
                    <a:pt x="109" y="40"/>
                  </a:lnTo>
                  <a:lnTo>
                    <a:pt x="105" y="43"/>
                  </a:lnTo>
                  <a:lnTo>
                    <a:pt x="101" y="46"/>
                  </a:lnTo>
                  <a:lnTo>
                    <a:pt x="97" y="50"/>
                  </a:lnTo>
                  <a:lnTo>
                    <a:pt x="93" y="53"/>
                  </a:lnTo>
                  <a:lnTo>
                    <a:pt x="97" y="55"/>
                  </a:lnTo>
                  <a:lnTo>
                    <a:pt x="105" y="54"/>
                  </a:lnTo>
                  <a:lnTo>
                    <a:pt x="112" y="53"/>
                  </a:lnTo>
                  <a:lnTo>
                    <a:pt x="115" y="51"/>
                  </a:lnTo>
                  <a:lnTo>
                    <a:pt x="109" y="57"/>
                  </a:lnTo>
                  <a:lnTo>
                    <a:pt x="101" y="61"/>
                  </a:lnTo>
                  <a:lnTo>
                    <a:pt x="90" y="65"/>
                  </a:lnTo>
                  <a:lnTo>
                    <a:pt x="78" y="68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87" y="72"/>
                  </a:lnTo>
                  <a:lnTo>
                    <a:pt x="97" y="69"/>
                  </a:lnTo>
                  <a:lnTo>
                    <a:pt x="107" y="68"/>
                  </a:lnTo>
                  <a:lnTo>
                    <a:pt x="116" y="66"/>
                  </a:lnTo>
                  <a:lnTo>
                    <a:pt x="116" y="68"/>
                  </a:lnTo>
                  <a:lnTo>
                    <a:pt x="116" y="71"/>
                  </a:lnTo>
                  <a:lnTo>
                    <a:pt x="116" y="72"/>
                  </a:lnTo>
                  <a:lnTo>
                    <a:pt x="116" y="75"/>
                  </a:lnTo>
                  <a:lnTo>
                    <a:pt x="115" y="76"/>
                  </a:lnTo>
                  <a:lnTo>
                    <a:pt x="112" y="76"/>
                  </a:lnTo>
                  <a:lnTo>
                    <a:pt x="111" y="76"/>
                  </a:lnTo>
                  <a:lnTo>
                    <a:pt x="108" y="78"/>
                  </a:lnTo>
                  <a:lnTo>
                    <a:pt x="107" y="80"/>
                  </a:lnTo>
                  <a:lnTo>
                    <a:pt x="107" y="83"/>
                  </a:lnTo>
                  <a:lnTo>
                    <a:pt x="107" y="86"/>
                  </a:lnTo>
                  <a:lnTo>
                    <a:pt x="105" y="89"/>
                  </a:lnTo>
                  <a:lnTo>
                    <a:pt x="93" y="93"/>
                  </a:lnTo>
                  <a:lnTo>
                    <a:pt x="80" y="97"/>
                  </a:lnTo>
                  <a:lnTo>
                    <a:pt x="67" y="100"/>
                  </a:lnTo>
                  <a:lnTo>
                    <a:pt x="53" y="101"/>
                  </a:lnTo>
                  <a:lnTo>
                    <a:pt x="39" y="101"/>
                  </a:lnTo>
                  <a:lnTo>
                    <a:pt x="25" y="100"/>
                  </a:lnTo>
                  <a:lnTo>
                    <a:pt x="13" y="96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0" name="Freeform 96"/>
            <p:cNvSpPr>
              <a:spLocks/>
            </p:cNvSpPr>
            <p:nvPr/>
          </p:nvSpPr>
          <p:spPr bwMode="auto">
            <a:xfrm>
              <a:off x="4830" y="2914"/>
              <a:ext cx="52" cy="1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6"/>
                </a:cxn>
                <a:cxn ang="0">
                  <a:pos x="22" y="2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72" y="2"/>
                </a:cxn>
                <a:cxn ang="0">
                  <a:pos x="87" y="6"/>
                </a:cxn>
                <a:cxn ang="0">
                  <a:pos x="98" y="13"/>
                </a:cxn>
                <a:cxn ang="0">
                  <a:pos x="103" y="21"/>
                </a:cxn>
                <a:cxn ang="0">
                  <a:pos x="70" y="19"/>
                </a:cxn>
                <a:cxn ang="0">
                  <a:pos x="44" y="18"/>
                </a:cxn>
                <a:cxn ang="0">
                  <a:pos x="26" y="17"/>
                </a:cxn>
                <a:cxn ang="0">
                  <a:pos x="14" y="15"/>
                </a:cxn>
                <a:cxn ang="0">
                  <a:pos x="7" y="15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</a:cxnLst>
              <a:rect l="0" t="0" r="r" b="b"/>
              <a:pathLst>
                <a:path w="103" h="21">
                  <a:moveTo>
                    <a:pt x="0" y="13"/>
                  </a:moveTo>
                  <a:lnTo>
                    <a:pt x="8" y="6"/>
                  </a:lnTo>
                  <a:lnTo>
                    <a:pt x="22" y="2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2" y="2"/>
                  </a:lnTo>
                  <a:lnTo>
                    <a:pt x="87" y="6"/>
                  </a:lnTo>
                  <a:lnTo>
                    <a:pt x="98" y="13"/>
                  </a:lnTo>
                  <a:lnTo>
                    <a:pt x="103" y="21"/>
                  </a:lnTo>
                  <a:lnTo>
                    <a:pt x="70" y="19"/>
                  </a:lnTo>
                  <a:lnTo>
                    <a:pt x="44" y="18"/>
                  </a:lnTo>
                  <a:lnTo>
                    <a:pt x="26" y="17"/>
                  </a:lnTo>
                  <a:lnTo>
                    <a:pt x="14" y="15"/>
                  </a:lnTo>
                  <a:lnTo>
                    <a:pt x="7" y="15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1" name="Freeform 97"/>
            <p:cNvSpPr>
              <a:spLocks/>
            </p:cNvSpPr>
            <p:nvPr/>
          </p:nvSpPr>
          <p:spPr bwMode="auto">
            <a:xfrm>
              <a:off x="4832" y="2889"/>
              <a:ext cx="44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"/>
                </a:cxn>
                <a:cxn ang="0">
                  <a:pos x="23" y="2"/>
                </a:cxn>
                <a:cxn ang="0">
                  <a:pos x="34" y="3"/>
                </a:cxn>
                <a:cxn ang="0">
                  <a:pos x="45" y="5"/>
                </a:cxn>
                <a:cxn ang="0">
                  <a:pos x="57" y="5"/>
                </a:cxn>
                <a:cxn ang="0">
                  <a:pos x="66" y="5"/>
                </a:cxn>
                <a:cxn ang="0">
                  <a:pos x="77" y="5"/>
                </a:cxn>
                <a:cxn ang="0">
                  <a:pos x="88" y="5"/>
                </a:cxn>
                <a:cxn ang="0">
                  <a:pos x="88" y="14"/>
                </a:cxn>
                <a:cxn ang="0">
                  <a:pos x="87" y="23"/>
                </a:cxn>
                <a:cxn ang="0">
                  <a:pos x="84" y="31"/>
                </a:cxn>
                <a:cxn ang="0">
                  <a:pos x="80" y="40"/>
                </a:cxn>
                <a:cxn ang="0">
                  <a:pos x="72" y="40"/>
                </a:cxn>
                <a:cxn ang="0">
                  <a:pos x="62" y="40"/>
                </a:cxn>
                <a:cxn ang="0">
                  <a:pos x="54" y="40"/>
                </a:cxn>
                <a:cxn ang="0">
                  <a:pos x="45" y="39"/>
                </a:cxn>
                <a:cxn ang="0">
                  <a:pos x="36" y="39"/>
                </a:cxn>
                <a:cxn ang="0">
                  <a:pos x="28" y="39"/>
                </a:cxn>
                <a:cxn ang="0">
                  <a:pos x="19" y="39"/>
                </a:cxn>
                <a:cxn ang="0">
                  <a:pos x="11" y="39"/>
                </a:cxn>
                <a:cxn ang="0">
                  <a:pos x="7" y="29"/>
                </a:cxn>
                <a:cxn ang="0">
                  <a:pos x="4" y="20"/>
                </a:cxn>
                <a:cxn ang="0">
                  <a:pos x="3" y="10"/>
                </a:cxn>
                <a:cxn ang="0">
                  <a:pos x="0" y="0"/>
                </a:cxn>
              </a:cxnLst>
              <a:rect l="0" t="0" r="r" b="b"/>
              <a:pathLst>
                <a:path w="88" h="40">
                  <a:moveTo>
                    <a:pt x="0" y="0"/>
                  </a:moveTo>
                  <a:lnTo>
                    <a:pt x="11" y="2"/>
                  </a:lnTo>
                  <a:lnTo>
                    <a:pt x="23" y="2"/>
                  </a:lnTo>
                  <a:lnTo>
                    <a:pt x="34" y="3"/>
                  </a:lnTo>
                  <a:lnTo>
                    <a:pt x="45" y="5"/>
                  </a:lnTo>
                  <a:lnTo>
                    <a:pt x="57" y="5"/>
                  </a:lnTo>
                  <a:lnTo>
                    <a:pt x="66" y="5"/>
                  </a:lnTo>
                  <a:lnTo>
                    <a:pt x="77" y="5"/>
                  </a:lnTo>
                  <a:lnTo>
                    <a:pt x="88" y="5"/>
                  </a:lnTo>
                  <a:lnTo>
                    <a:pt x="88" y="14"/>
                  </a:lnTo>
                  <a:lnTo>
                    <a:pt x="87" y="23"/>
                  </a:lnTo>
                  <a:lnTo>
                    <a:pt x="84" y="31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62" y="40"/>
                  </a:lnTo>
                  <a:lnTo>
                    <a:pt x="54" y="40"/>
                  </a:lnTo>
                  <a:lnTo>
                    <a:pt x="45" y="39"/>
                  </a:lnTo>
                  <a:lnTo>
                    <a:pt x="36" y="39"/>
                  </a:lnTo>
                  <a:lnTo>
                    <a:pt x="28" y="39"/>
                  </a:lnTo>
                  <a:lnTo>
                    <a:pt x="19" y="39"/>
                  </a:lnTo>
                  <a:lnTo>
                    <a:pt x="11" y="39"/>
                  </a:lnTo>
                  <a:lnTo>
                    <a:pt x="7" y="29"/>
                  </a:lnTo>
                  <a:lnTo>
                    <a:pt x="4" y="20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2" name="Freeform 98"/>
            <p:cNvSpPr>
              <a:spLocks/>
            </p:cNvSpPr>
            <p:nvPr/>
          </p:nvSpPr>
          <p:spPr bwMode="auto">
            <a:xfrm>
              <a:off x="4898" y="3755"/>
              <a:ext cx="101" cy="75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0" y="91"/>
                </a:cxn>
                <a:cxn ang="0">
                  <a:pos x="41" y="97"/>
                </a:cxn>
                <a:cxn ang="0">
                  <a:pos x="60" y="99"/>
                </a:cxn>
                <a:cxn ang="0">
                  <a:pos x="80" y="101"/>
                </a:cxn>
                <a:cxn ang="0">
                  <a:pos x="99" y="99"/>
                </a:cxn>
                <a:cxn ang="0">
                  <a:pos x="117" y="94"/>
                </a:cxn>
                <a:cxn ang="0">
                  <a:pos x="137" y="86"/>
                </a:cxn>
                <a:cxn ang="0">
                  <a:pos x="154" y="73"/>
                </a:cxn>
                <a:cxn ang="0">
                  <a:pos x="170" y="54"/>
                </a:cxn>
                <a:cxn ang="0">
                  <a:pos x="181" y="36"/>
                </a:cxn>
                <a:cxn ang="0">
                  <a:pos x="188" y="19"/>
                </a:cxn>
                <a:cxn ang="0">
                  <a:pos x="193" y="0"/>
                </a:cxn>
                <a:cxn ang="0">
                  <a:pos x="195" y="0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97" y="0"/>
                </a:cxn>
                <a:cxn ang="0">
                  <a:pos x="201" y="18"/>
                </a:cxn>
                <a:cxn ang="0">
                  <a:pos x="201" y="34"/>
                </a:cxn>
                <a:cxn ang="0">
                  <a:pos x="196" y="48"/>
                </a:cxn>
                <a:cxn ang="0">
                  <a:pos x="188" y="62"/>
                </a:cxn>
                <a:cxn ang="0">
                  <a:pos x="178" y="76"/>
                </a:cxn>
                <a:cxn ang="0">
                  <a:pos x="166" y="90"/>
                </a:cxn>
                <a:cxn ang="0">
                  <a:pos x="152" y="102"/>
                </a:cxn>
                <a:cxn ang="0">
                  <a:pos x="139" y="116"/>
                </a:cxn>
                <a:cxn ang="0">
                  <a:pos x="131" y="128"/>
                </a:cxn>
                <a:cxn ang="0">
                  <a:pos x="127" y="137"/>
                </a:cxn>
                <a:cxn ang="0">
                  <a:pos x="123" y="141"/>
                </a:cxn>
                <a:cxn ang="0">
                  <a:pos x="117" y="145"/>
                </a:cxn>
                <a:cxn ang="0">
                  <a:pos x="94" y="148"/>
                </a:cxn>
                <a:cxn ang="0">
                  <a:pos x="73" y="149"/>
                </a:cxn>
                <a:cxn ang="0">
                  <a:pos x="54" y="149"/>
                </a:cxn>
                <a:cxn ang="0">
                  <a:pos x="36" y="145"/>
                </a:cxn>
                <a:cxn ang="0">
                  <a:pos x="22" y="138"/>
                </a:cxn>
                <a:cxn ang="0">
                  <a:pos x="11" y="126"/>
                </a:cxn>
                <a:cxn ang="0">
                  <a:pos x="4" y="108"/>
                </a:cxn>
                <a:cxn ang="0">
                  <a:pos x="0" y="84"/>
                </a:cxn>
              </a:cxnLst>
              <a:rect l="0" t="0" r="r" b="b"/>
              <a:pathLst>
                <a:path w="201" h="149">
                  <a:moveTo>
                    <a:pt x="0" y="84"/>
                  </a:moveTo>
                  <a:lnTo>
                    <a:pt x="20" y="91"/>
                  </a:lnTo>
                  <a:lnTo>
                    <a:pt x="41" y="97"/>
                  </a:lnTo>
                  <a:lnTo>
                    <a:pt x="60" y="99"/>
                  </a:lnTo>
                  <a:lnTo>
                    <a:pt x="80" y="101"/>
                  </a:lnTo>
                  <a:lnTo>
                    <a:pt x="99" y="99"/>
                  </a:lnTo>
                  <a:lnTo>
                    <a:pt x="117" y="94"/>
                  </a:lnTo>
                  <a:lnTo>
                    <a:pt x="137" y="86"/>
                  </a:lnTo>
                  <a:lnTo>
                    <a:pt x="154" y="73"/>
                  </a:lnTo>
                  <a:lnTo>
                    <a:pt x="170" y="54"/>
                  </a:lnTo>
                  <a:lnTo>
                    <a:pt x="181" y="36"/>
                  </a:lnTo>
                  <a:lnTo>
                    <a:pt x="188" y="19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201" y="18"/>
                  </a:lnTo>
                  <a:lnTo>
                    <a:pt x="201" y="34"/>
                  </a:lnTo>
                  <a:lnTo>
                    <a:pt x="196" y="48"/>
                  </a:lnTo>
                  <a:lnTo>
                    <a:pt x="188" y="62"/>
                  </a:lnTo>
                  <a:lnTo>
                    <a:pt x="178" y="76"/>
                  </a:lnTo>
                  <a:lnTo>
                    <a:pt x="166" y="90"/>
                  </a:lnTo>
                  <a:lnTo>
                    <a:pt x="152" y="102"/>
                  </a:lnTo>
                  <a:lnTo>
                    <a:pt x="139" y="116"/>
                  </a:lnTo>
                  <a:lnTo>
                    <a:pt x="131" y="128"/>
                  </a:lnTo>
                  <a:lnTo>
                    <a:pt x="127" y="137"/>
                  </a:lnTo>
                  <a:lnTo>
                    <a:pt x="123" y="141"/>
                  </a:lnTo>
                  <a:lnTo>
                    <a:pt x="117" y="145"/>
                  </a:lnTo>
                  <a:lnTo>
                    <a:pt x="94" y="148"/>
                  </a:lnTo>
                  <a:lnTo>
                    <a:pt x="73" y="149"/>
                  </a:lnTo>
                  <a:lnTo>
                    <a:pt x="54" y="149"/>
                  </a:lnTo>
                  <a:lnTo>
                    <a:pt x="36" y="145"/>
                  </a:lnTo>
                  <a:lnTo>
                    <a:pt x="22" y="138"/>
                  </a:lnTo>
                  <a:lnTo>
                    <a:pt x="11" y="126"/>
                  </a:lnTo>
                  <a:lnTo>
                    <a:pt x="4" y="10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3" name="Freeform 99"/>
            <p:cNvSpPr>
              <a:spLocks/>
            </p:cNvSpPr>
            <p:nvPr/>
          </p:nvSpPr>
          <p:spPr bwMode="auto">
            <a:xfrm>
              <a:off x="4929" y="2695"/>
              <a:ext cx="222" cy="12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54" y="0"/>
                </a:cxn>
                <a:cxn ang="0">
                  <a:pos x="80" y="1"/>
                </a:cxn>
                <a:cxn ang="0">
                  <a:pos x="108" y="1"/>
                </a:cxn>
                <a:cxn ang="0">
                  <a:pos x="134" y="1"/>
                </a:cxn>
                <a:cxn ang="0">
                  <a:pos x="160" y="1"/>
                </a:cxn>
                <a:cxn ang="0">
                  <a:pos x="188" y="3"/>
                </a:cxn>
                <a:cxn ang="0">
                  <a:pos x="214" y="4"/>
                </a:cxn>
                <a:cxn ang="0">
                  <a:pos x="240" y="4"/>
                </a:cxn>
                <a:cxn ang="0">
                  <a:pos x="267" y="6"/>
                </a:cxn>
                <a:cxn ang="0">
                  <a:pos x="293" y="8"/>
                </a:cxn>
                <a:cxn ang="0">
                  <a:pos x="319" y="10"/>
                </a:cxn>
                <a:cxn ang="0">
                  <a:pos x="346" y="13"/>
                </a:cxn>
                <a:cxn ang="0">
                  <a:pos x="372" y="14"/>
                </a:cxn>
                <a:cxn ang="0">
                  <a:pos x="397" y="18"/>
                </a:cxn>
                <a:cxn ang="0">
                  <a:pos x="423" y="21"/>
                </a:cxn>
                <a:cxn ang="0">
                  <a:pos x="435" y="25"/>
                </a:cxn>
                <a:cxn ang="0">
                  <a:pos x="440" y="30"/>
                </a:cxn>
                <a:cxn ang="0">
                  <a:pos x="441" y="39"/>
                </a:cxn>
                <a:cxn ang="0">
                  <a:pos x="442" y="51"/>
                </a:cxn>
                <a:cxn ang="0">
                  <a:pos x="444" y="73"/>
                </a:cxn>
                <a:cxn ang="0">
                  <a:pos x="444" y="100"/>
                </a:cxn>
                <a:cxn ang="0">
                  <a:pos x="442" y="126"/>
                </a:cxn>
                <a:cxn ang="0">
                  <a:pos x="438" y="149"/>
                </a:cxn>
                <a:cxn ang="0">
                  <a:pos x="412" y="156"/>
                </a:cxn>
                <a:cxn ang="0">
                  <a:pos x="386" y="163"/>
                </a:cxn>
                <a:cxn ang="0">
                  <a:pos x="359" y="170"/>
                </a:cxn>
                <a:cxn ang="0">
                  <a:pos x="333" y="176"/>
                </a:cxn>
                <a:cxn ang="0">
                  <a:pos x="305" y="183"/>
                </a:cxn>
                <a:cxn ang="0">
                  <a:pos x="279" y="188"/>
                </a:cxn>
                <a:cxn ang="0">
                  <a:pos x="251" y="195"/>
                </a:cxn>
                <a:cxn ang="0">
                  <a:pos x="225" y="200"/>
                </a:cxn>
                <a:cxn ang="0">
                  <a:pos x="198" y="207"/>
                </a:cxn>
                <a:cxn ang="0">
                  <a:pos x="171" y="213"/>
                </a:cxn>
                <a:cxn ang="0">
                  <a:pos x="144" y="218"/>
                </a:cxn>
                <a:cxn ang="0">
                  <a:pos x="116" y="224"/>
                </a:cxn>
                <a:cxn ang="0">
                  <a:pos x="88" y="229"/>
                </a:cxn>
                <a:cxn ang="0">
                  <a:pos x="62" y="235"/>
                </a:cxn>
                <a:cxn ang="0">
                  <a:pos x="34" y="241"/>
                </a:cxn>
                <a:cxn ang="0">
                  <a:pos x="7" y="246"/>
                </a:cxn>
                <a:cxn ang="0">
                  <a:pos x="5" y="243"/>
                </a:cxn>
                <a:cxn ang="0">
                  <a:pos x="4" y="235"/>
                </a:cxn>
                <a:cxn ang="0">
                  <a:pos x="3" y="216"/>
                </a:cxn>
                <a:cxn ang="0">
                  <a:pos x="1" y="180"/>
                </a:cxn>
                <a:cxn ang="0">
                  <a:pos x="1" y="137"/>
                </a:cxn>
                <a:cxn ang="0">
                  <a:pos x="1" y="95"/>
                </a:cxn>
                <a:cxn ang="0">
                  <a:pos x="0" y="53"/>
                </a:cxn>
                <a:cxn ang="0">
                  <a:pos x="0" y="11"/>
                </a:cxn>
              </a:cxnLst>
              <a:rect l="0" t="0" r="r" b="b"/>
              <a:pathLst>
                <a:path w="444" h="246">
                  <a:moveTo>
                    <a:pt x="0" y="11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4" y="0"/>
                  </a:lnTo>
                  <a:lnTo>
                    <a:pt x="80" y="1"/>
                  </a:lnTo>
                  <a:lnTo>
                    <a:pt x="108" y="1"/>
                  </a:lnTo>
                  <a:lnTo>
                    <a:pt x="134" y="1"/>
                  </a:lnTo>
                  <a:lnTo>
                    <a:pt x="160" y="1"/>
                  </a:lnTo>
                  <a:lnTo>
                    <a:pt x="188" y="3"/>
                  </a:lnTo>
                  <a:lnTo>
                    <a:pt x="214" y="4"/>
                  </a:lnTo>
                  <a:lnTo>
                    <a:pt x="240" y="4"/>
                  </a:lnTo>
                  <a:lnTo>
                    <a:pt x="267" y="6"/>
                  </a:lnTo>
                  <a:lnTo>
                    <a:pt x="293" y="8"/>
                  </a:lnTo>
                  <a:lnTo>
                    <a:pt x="319" y="10"/>
                  </a:lnTo>
                  <a:lnTo>
                    <a:pt x="346" y="13"/>
                  </a:lnTo>
                  <a:lnTo>
                    <a:pt x="372" y="14"/>
                  </a:lnTo>
                  <a:lnTo>
                    <a:pt x="397" y="18"/>
                  </a:lnTo>
                  <a:lnTo>
                    <a:pt x="423" y="21"/>
                  </a:lnTo>
                  <a:lnTo>
                    <a:pt x="435" y="25"/>
                  </a:lnTo>
                  <a:lnTo>
                    <a:pt x="440" y="30"/>
                  </a:lnTo>
                  <a:lnTo>
                    <a:pt x="441" y="39"/>
                  </a:lnTo>
                  <a:lnTo>
                    <a:pt x="442" y="51"/>
                  </a:lnTo>
                  <a:lnTo>
                    <a:pt x="444" y="73"/>
                  </a:lnTo>
                  <a:lnTo>
                    <a:pt x="444" y="100"/>
                  </a:lnTo>
                  <a:lnTo>
                    <a:pt x="442" y="126"/>
                  </a:lnTo>
                  <a:lnTo>
                    <a:pt x="438" y="149"/>
                  </a:lnTo>
                  <a:lnTo>
                    <a:pt x="412" y="156"/>
                  </a:lnTo>
                  <a:lnTo>
                    <a:pt x="386" y="163"/>
                  </a:lnTo>
                  <a:lnTo>
                    <a:pt x="359" y="170"/>
                  </a:lnTo>
                  <a:lnTo>
                    <a:pt x="333" y="176"/>
                  </a:lnTo>
                  <a:lnTo>
                    <a:pt x="305" y="183"/>
                  </a:lnTo>
                  <a:lnTo>
                    <a:pt x="279" y="188"/>
                  </a:lnTo>
                  <a:lnTo>
                    <a:pt x="251" y="195"/>
                  </a:lnTo>
                  <a:lnTo>
                    <a:pt x="225" y="200"/>
                  </a:lnTo>
                  <a:lnTo>
                    <a:pt x="198" y="207"/>
                  </a:lnTo>
                  <a:lnTo>
                    <a:pt x="171" y="213"/>
                  </a:lnTo>
                  <a:lnTo>
                    <a:pt x="144" y="218"/>
                  </a:lnTo>
                  <a:lnTo>
                    <a:pt x="116" y="224"/>
                  </a:lnTo>
                  <a:lnTo>
                    <a:pt x="88" y="229"/>
                  </a:lnTo>
                  <a:lnTo>
                    <a:pt x="62" y="235"/>
                  </a:lnTo>
                  <a:lnTo>
                    <a:pt x="34" y="241"/>
                  </a:lnTo>
                  <a:lnTo>
                    <a:pt x="7" y="246"/>
                  </a:lnTo>
                  <a:lnTo>
                    <a:pt x="5" y="243"/>
                  </a:lnTo>
                  <a:lnTo>
                    <a:pt x="4" y="235"/>
                  </a:lnTo>
                  <a:lnTo>
                    <a:pt x="3" y="216"/>
                  </a:lnTo>
                  <a:lnTo>
                    <a:pt x="1" y="180"/>
                  </a:lnTo>
                  <a:lnTo>
                    <a:pt x="1" y="137"/>
                  </a:lnTo>
                  <a:lnTo>
                    <a:pt x="1" y="95"/>
                  </a:lnTo>
                  <a:lnTo>
                    <a:pt x="0" y="5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4" name="Freeform 100"/>
            <p:cNvSpPr>
              <a:spLocks/>
            </p:cNvSpPr>
            <p:nvPr/>
          </p:nvSpPr>
          <p:spPr bwMode="auto">
            <a:xfrm>
              <a:off x="4949" y="2713"/>
              <a:ext cx="182" cy="7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" y="41"/>
                </a:cxn>
                <a:cxn ang="0">
                  <a:pos x="2" y="40"/>
                </a:cxn>
                <a:cxn ang="0">
                  <a:pos x="4" y="37"/>
                </a:cxn>
                <a:cxn ang="0">
                  <a:pos x="5" y="32"/>
                </a:cxn>
                <a:cxn ang="0">
                  <a:pos x="30" y="32"/>
                </a:cxn>
                <a:cxn ang="0">
                  <a:pos x="55" y="33"/>
                </a:cxn>
                <a:cxn ang="0">
                  <a:pos x="80" y="33"/>
                </a:cxn>
                <a:cxn ang="0">
                  <a:pos x="105" y="35"/>
                </a:cxn>
                <a:cxn ang="0">
                  <a:pos x="130" y="35"/>
                </a:cxn>
                <a:cxn ang="0">
                  <a:pos x="154" y="36"/>
                </a:cxn>
                <a:cxn ang="0">
                  <a:pos x="178" y="35"/>
                </a:cxn>
                <a:cxn ang="0">
                  <a:pos x="203" y="35"/>
                </a:cxn>
                <a:cxn ang="0">
                  <a:pos x="203" y="25"/>
                </a:cxn>
                <a:cxn ang="0">
                  <a:pos x="203" y="17"/>
                </a:cxn>
                <a:cxn ang="0">
                  <a:pos x="203" y="8"/>
                </a:cxn>
                <a:cxn ang="0">
                  <a:pos x="204" y="0"/>
                </a:cxn>
                <a:cxn ang="0">
                  <a:pos x="224" y="3"/>
                </a:cxn>
                <a:cxn ang="0">
                  <a:pos x="243" y="8"/>
                </a:cxn>
                <a:cxn ang="0">
                  <a:pos x="264" y="14"/>
                </a:cxn>
                <a:cxn ang="0">
                  <a:pos x="283" y="21"/>
                </a:cxn>
                <a:cxn ang="0">
                  <a:pos x="302" y="28"/>
                </a:cxn>
                <a:cxn ang="0">
                  <a:pos x="320" y="35"/>
                </a:cxn>
                <a:cxn ang="0">
                  <a:pos x="340" y="40"/>
                </a:cxn>
                <a:cxn ang="0">
                  <a:pos x="358" y="46"/>
                </a:cxn>
                <a:cxn ang="0">
                  <a:pos x="359" y="46"/>
                </a:cxn>
                <a:cxn ang="0">
                  <a:pos x="360" y="47"/>
                </a:cxn>
                <a:cxn ang="0">
                  <a:pos x="362" y="48"/>
                </a:cxn>
                <a:cxn ang="0">
                  <a:pos x="363" y="50"/>
                </a:cxn>
                <a:cxn ang="0">
                  <a:pos x="352" y="61"/>
                </a:cxn>
                <a:cxn ang="0">
                  <a:pos x="338" y="72"/>
                </a:cxn>
                <a:cxn ang="0">
                  <a:pos x="322" y="82"/>
                </a:cxn>
                <a:cxn ang="0">
                  <a:pos x="302" y="90"/>
                </a:cxn>
                <a:cxn ang="0">
                  <a:pos x="283" y="100"/>
                </a:cxn>
                <a:cxn ang="0">
                  <a:pos x="264" y="109"/>
                </a:cxn>
                <a:cxn ang="0">
                  <a:pos x="246" y="120"/>
                </a:cxn>
                <a:cxn ang="0">
                  <a:pos x="229" y="131"/>
                </a:cxn>
                <a:cxn ang="0">
                  <a:pos x="221" y="129"/>
                </a:cxn>
                <a:cxn ang="0">
                  <a:pos x="218" y="120"/>
                </a:cxn>
                <a:cxn ang="0">
                  <a:pos x="215" y="112"/>
                </a:cxn>
                <a:cxn ang="0">
                  <a:pos x="214" y="102"/>
                </a:cxn>
                <a:cxn ang="0">
                  <a:pos x="190" y="105"/>
                </a:cxn>
                <a:cxn ang="0">
                  <a:pos x="164" y="111"/>
                </a:cxn>
                <a:cxn ang="0">
                  <a:pos x="138" y="119"/>
                </a:cxn>
                <a:cxn ang="0">
                  <a:pos x="112" y="129"/>
                </a:cxn>
                <a:cxn ang="0">
                  <a:pos x="84" y="137"/>
                </a:cxn>
                <a:cxn ang="0">
                  <a:pos x="58" y="145"/>
                </a:cxn>
                <a:cxn ang="0">
                  <a:pos x="33" y="149"/>
                </a:cxn>
                <a:cxn ang="0">
                  <a:pos x="9" y="149"/>
                </a:cxn>
                <a:cxn ang="0">
                  <a:pos x="5" y="123"/>
                </a:cxn>
                <a:cxn ang="0">
                  <a:pos x="2" y="95"/>
                </a:cxn>
                <a:cxn ang="0">
                  <a:pos x="1" y="69"/>
                </a:cxn>
                <a:cxn ang="0">
                  <a:pos x="0" y="43"/>
                </a:cxn>
              </a:cxnLst>
              <a:rect l="0" t="0" r="r" b="b"/>
              <a:pathLst>
                <a:path w="363" h="149">
                  <a:moveTo>
                    <a:pt x="0" y="43"/>
                  </a:moveTo>
                  <a:lnTo>
                    <a:pt x="1" y="41"/>
                  </a:lnTo>
                  <a:lnTo>
                    <a:pt x="2" y="40"/>
                  </a:lnTo>
                  <a:lnTo>
                    <a:pt x="4" y="37"/>
                  </a:lnTo>
                  <a:lnTo>
                    <a:pt x="5" y="32"/>
                  </a:lnTo>
                  <a:lnTo>
                    <a:pt x="30" y="32"/>
                  </a:lnTo>
                  <a:lnTo>
                    <a:pt x="55" y="33"/>
                  </a:lnTo>
                  <a:lnTo>
                    <a:pt x="80" y="33"/>
                  </a:lnTo>
                  <a:lnTo>
                    <a:pt x="105" y="35"/>
                  </a:lnTo>
                  <a:lnTo>
                    <a:pt x="130" y="35"/>
                  </a:lnTo>
                  <a:lnTo>
                    <a:pt x="154" y="36"/>
                  </a:lnTo>
                  <a:lnTo>
                    <a:pt x="178" y="35"/>
                  </a:lnTo>
                  <a:lnTo>
                    <a:pt x="203" y="35"/>
                  </a:lnTo>
                  <a:lnTo>
                    <a:pt x="203" y="25"/>
                  </a:lnTo>
                  <a:lnTo>
                    <a:pt x="203" y="17"/>
                  </a:lnTo>
                  <a:lnTo>
                    <a:pt x="203" y="8"/>
                  </a:lnTo>
                  <a:lnTo>
                    <a:pt x="204" y="0"/>
                  </a:lnTo>
                  <a:lnTo>
                    <a:pt x="224" y="3"/>
                  </a:lnTo>
                  <a:lnTo>
                    <a:pt x="243" y="8"/>
                  </a:lnTo>
                  <a:lnTo>
                    <a:pt x="264" y="14"/>
                  </a:lnTo>
                  <a:lnTo>
                    <a:pt x="283" y="21"/>
                  </a:lnTo>
                  <a:lnTo>
                    <a:pt x="302" y="28"/>
                  </a:lnTo>
                  <a:lnTo>
                    <a:pt x="320" y="35"/>
                  </a:lnTo>
                  <a:lnTo>
                    <a:pt x="340" y="40"/>
                  </a:lnTo>
                  <a:lnTo>
                    <a:pt x="358" y="46"/>
                  </a:lnTo>
                  <a:lnTo>
                    <a:pt x="359" y="46"/>
                  </a:lnTo>
                  <a:lnTo>
                    <a:pt x="360" y="47"/>
                  </a:lnTo>
                  <a:lnTo>
                    <a:pt x="362" y="48"/>
                  </a:lnTo>
                  <a:lnTo>
                    <a:pt x="363" y="50"/>
                  </a:lnTo>
                  <a:lnTo>
                    <a:pt x="352" y="61"/>
                  </a:lnTo>
                  <a:lnTo>
                    <a:pt x="338" y="72"/>
                  </a:lnTo>
                  <a:lnTo>
                    <a:pt x="322" y="82"/>
                  </a:lnTo>
                  <a:lnTo>
                    <a:pt x="302" y="90"/>
                  </a:lnTo>
                  <a:lnTo>
                    <a:pt x="283" y="100"/>
                  </a:lnTo>
                  <a:lnTo>
                    <a:pt x="264" y="109"/>
                  </a:lnTo>
                  <a:lnTo>
                    <a:pt x="246" y="120"/>
                  </a:lnTo>
                  <a:lnTo>
                    <a:pt x="229" y="131"/>
                  </a:lnTo>
                  <a:lnTo>
                    <a:pt x="221" y="129"/>
                  </a:lnTo>
                  <a:lnTo>
                    <a:pt x="218" y="120"/>
                  </a:lnTo>
                  <a:lnTo>
                    <a:pt x="215" y="112"/>
                  </a:lnTo>
                  <a:lnTo>
                    <a:pt x="214" y="102"/>
                  </a:lnTo>
                  <a:lnTo>
                    <a:pt x="190" y="105"/>
                  </a:lnTo>
                  <a:lnTo>
                    <a:pt x="164" y="111"/>
                  </a:lnTo>
                  <a:lnTo>
                    <a:pt x="138" y="119"/>
                  </a:lnTo>
                  <a:lnTo>
                    <a:pt x="112" y="129"/>
                  </a:lnTo>
                  <a:lnTo>
                    <a:pt x="84" y="137"/>
                  </a:lnTo>
                  <a:lnTo>
                    <a:pt x="58" y="145"/>
                  </a:lnTo>
                  <a:lnTo>
                    <a:pt x="33" y="149"/>
                  </a:lnTo>
                  <a:lnTo>
                    <a:pt x="9" y="149"/>
                  </a:lnTo>
                  <a:lnTo>
                    <a:pt x="5" y="123"/>
                  </a:lnTo>
                  <a:lnTo>
                    <a:pt x="2" y="95"/>
                  </a:lnTo>
                  <a:lnTo>
                    <a:pt x="1" y="6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5" name="Freeform 101"/>
            <p:cNvSpPr>
              <a:spLocks/>
            </p:cNvSpPr>
            <p:nvPr/>
          </p:nvSpPr>
          <p:spPr bwMode="auto">
            <a:xfrm>
              <a:off x="4956" y="2722"/>
              <a:ext cx="161" cy="5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6" y="25"/>
                </a:cxn>
                <a:cxn ang="0">
                  <a:pos x="51" y="25"/>
                </a:cxn>
                <a:cxn ang="0">
                  <a:pos x="76" y="25"/>
                </a:cxn>
                <a:cxn ang="0">
                  <a:pos x="101" y="26"/>
                </a:cxn>
                <a:cxn ang="0">
                  <a:pos x="124" y="28"/>
                </a:cxn>
                <a:cxn ang="0">
                  <a:pos x="149" y="30"/>
                </a:cxn>
                <a:cxn ang="0">
                  <a:pos x="173" y="32"/>
                </a:cxn>
                <a:cxn ang="0">
                  <a:pos x="197" y="32"/>
                </a:cxn>
                <a:cxn ang="0">
                  <a:pos x="202" y="23"/>
                </a:cxn>
                <a:cxn ang="0">
                  <a:pos x="203" y="15"/>
                </a:cxn>
                <a:cxn ang="0">
                  <a:pos x="203" y="6"/>
                </a:cxn>
                <a:cxn ang="0">
                  <a:pos x="203" y="0"/>
                </a:cxn>
                <a:cxn ang="0">
                  <a:pos x="218" y="3"/>
                </a:cxn>
                <a:cxn ang="0">
                  <a:pos x="233" y="7"/>
                </a:cxn>
                <a:cxn ang="0">
                  <a:pos x="249" y="11"/>
                </a:cxn>
                <a:cxn ang="0">
                  <a:pos x="264" y="15"/>
                </a:cxn>
                <a:cxn ang="0">
                  <a:pos x="279" y="21"/>
                </a:cxn>
                <a:cxn ang="0">
                  <a:pos x="293" y="25"/>
                </a:cxn>
                <a:cxn ang="0">
                  <a:pos x="308" y="30"/>
                </a:cxn>
                <a:cxn ang="0">
                  <a:pos x="322" y="35"/>
                </a:cxn>
                <a:cxn ang="0">
                  <a:pos x="322" y="36"/>
                </a:cxn>
                <a:cxn ang="0">
                  <a:pos x="322" y="37"/>
                </a:cxn>
                <a:cxn ang="0">
                  <a:pos x="322" y="39"/>
                </a:cxn>
                <a:cxn ang="0">
                  <a:pos x="321" y="40"/>
                </a:cxn>
                <a:cxn ang="0">
                  <a:pos x="312" y="44"/>
                </a:cxn>
                <a:cxn ang="0">
                  <a:pos x="300" y="51"/>
                </a:cxn>
                <a:cxn ang="0">
                  <a:pos x="285" y="59"/>
                </a:cxn>
                <a:cxn ang="0">
                  <a:pos x="268" y="69"/>
                </a:cxn>
                <a:cxn ang="0">
                  <a:pos x="251" y="77"/>
                </a:cxn>
                <a:cxn ang="0">
                  <a:pos x="236" y="86"/>
                </a:cxn>
                <a:cxn ang="0">
                  <a:pos x="224" y="90"/>
                </a:cxn>
                <a:cxn ang="0">
                  <a:pos x="214" y="91"/>
                </a:cxn>
                <a:cxn ang="0">
                  <a:pos x="213" y="77"/>
                </a:cxn>
                <a:cxn ang="0">
                  <a:pos x="210" y="72"/>
                </a:cxn>
                <a:cxn ang="0">
                  <a:pos x="204" y="69"/>
                </a:cxn>
                <a:cxn ang="0">
                  <a:pos x="193" y="68"/>
                </a:cxn>
                <a:cxn ang="0">
                  <a:pos x="171" y="75"/>
                </a:cxn>
                <a:cxn ang="0">
                  <a:pos x="142" y="82"/>
                </a:cxn>
                <a:cxn ang="0">
                  <a:pos x="112" y="90"/>
                </a:cxn>
                <a:cxn ang="0">
                  <a:pos x="81" y="99"/>
                </a:cxn>
                <a:cxn ang="0">
                  <a:pos x="52" y="106"/>
                </a:cxn>
                <a:cxn ang="0">
                  <a:pos x="27" y="113"/>
                </a:cxn>
                <a:cxn ang="0">
                  <a:pos x="11" y="117"/>
                </a:cxn>
                <a:cxn ang="0">
                  <a:pos x="4" y="119"/>
                </a:cxn>
                <a:cxn ang="0">
                  <a:pos x="3" y="115"/>
                </a:cxn>
                <a:cxn ang="0">
                  <a:pos x="3" y="104"/>
                </a:cxn>
                <a:cxn ang="0">
                  <a:pos x="1" y="77"/>
                </a:cxn>
                <a:cxn ang="0">
                  <a:pos x="0" y="28"/>
                </a:cxn>
              </a:cxnLst>
              <a:rect l="0" t="0" r="r" b="b"/>
              <a:pathLst>
                <a:path w="322" h="119">
                  <a:moveTo>
                    <a:pt x="0" y="28"/>
                  </a:moveTo>
                  <a:lnTo>
                    <a:pt x="26" y="25"/>
                  </a:lnTo>
                  <a:lnTo>
                    <a:pt x="51" y="25"/>
                  </a:lnTo>
                  <a:lnTo>
                    <a:pt x="76" y="25"/>
                  </a:lnTo>
                  <a:lnTo>
                    <a:pt x="101" y="26"/>
                  </a:lnTo>
                  <a:lnTo>
                    <a:pt x="124" y="28"/>
                  </a:lnTo>
                  <a:lnTo>
                    <a:pt x="149" y="30"/>
                  </a:lnTo>
                  <a:lnTo>
                    <a:pt x="173" y="32"/>
                  </a:lnTo>
                  <a:lnTo>
                    <a:pt x="197" y="32"/>
                  </a:lnTo>
                  <a:lnTo>
                    <a:pt x="202" y="23"/>
                  </a:lnTo>
                  <a:lnTo>
                    <a:pt x="203" y="15"/>
                  </a:lnTo>
                  <a:lnTo>
                    <a:pt x="203" y="6"/>
                  </a:lnTo>
                  <a:lnTo>
                    <a:pt x="203" y="0"/>
                  </a:lnTo>
                  <a:lnTo>
                    <a:pt x="218" y="3"/>
                  </a:lnTo>
                  <a:lnTo>
                    <a:pt x="233" y="7"/>
                  </a:lnTo>
                  <a:lnTo>
                    <a:pt x="249" y="11"/>
                  </a:lnTo>
                  <a:lnTo>
                    <a:pt x="264" y="15"/>
                  </a:lnTo>
                  <a:lnTo>
                    <a:pt x="279" y="21"/>
                  </a:lnTo>
                  <a:lnTo>
                    <a:pt x="293" y="25"/>
                  </a:lnTo>
                  <a:lnTo>
                    <a:pt x="308" y="30"/>
                  </a:lnTo>
                  <a:lnTo>
                    <a:pt x="322" y="35"/>
                  </a:lnTo>
                  <a:lnTo>
                    <a:pt x="322" y="36"/>
                  </a:lnTo>
                  <a:lnTo>
                    <a:pt x="322" y="37"/>
                  </a:lnTo>
                  <a:lnTo>
                    <a:pt x="322" y="39"/>
                  </a:lnTo>
                  <a:lnTo>
                    <a:pt x="321" y="40"/>
                  </a:lnTo>
                  <a:lnTo>
                    <a:pt x="312" y="44"/>
                  </a:lnTo>
                  <a:lnTo>
                    <a:pt x="300" y="51"/>
                  </a:lnTo>
                  <a:lnTo>
                    <a:pt x="285" y="59"/>
                  </a:lnTo>
                  <a:lnTo>
                    <a:pt x="268" y="69"/>
                  </a:lnTo>
                  <a:lnTo>
                    <a:pt x="251" y="77"/>
                  </a:lnTo>
                  <a:lnTo>
                    <a:pt x="236" y="86"/>
                  </a:lnTo>
                  <a:lnTo>
                    <a:pt x="224" y="90"/>
                  </a:lnTo>
                  <a:lnTo>
                    <a:pt x="214" y="91"/>
                  </a:lnTo>
                  <a:lnTo>
                    <a:pt x="213" y="77"/>
                  </a:lnTo>
                  <a:lnTo>
                    <a:pt x="210" y="72"/>
                  </a:lnTo>
                  <a:lnTo>
                    <a:pt x="204" y="69"/>
                  </a:lnTo>
                  <a:lnTo>
                    <a:pt x="193" y="68"/>
                  </a:lnTo>
                  <a:lnTo>
                    <a:pt x="171" y="75"/>
                  </a:lnTo>
                  <a:lnTo>
                    <a:pt x="142" y="82"/>
                  </a:lnTo>
                  <a:lnTo>
                    <a:pt x="112" y="90"/>
                  </a:lnTo>
                  <a:lnTo>
                    <a:pt x="81" y="99"/>
                  </a:lnTo>
                  <a:lnTo>
                    <a:pt x="52" y="106"/>
                  </a:lnTo>
                  <a:lnTo>
                    <a:pt x="27" y="113"/>
                  </a:lnTo>
                  <a:lnTo>
                    <a:pt x="11" y="117"/>
                  </a:lnTo>
                  <a:lnTo>
                    <a:pt x="4" y="119"/>
                  </a:lnTo>
                  <a:lnTo>
                    <a:pt x="3" y="115"/>
                  </a:lnTo>
                  <a:lnTo>
                    <a:pt x="3" y="104"/>
                  </a:lnTo>
                  <a:lnTo>
                    <a:pt x="1" y="7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6" name="Freeform 102"/>
            <p:cNvSpPr>
              <a:spLocks/>
            </p:cNvSpPr>
            <p:nvPr/>
          </p:nvSpPr>
          <p:spPr bwMode="auto">
            <a:xfrm>
              <a:off x="4993" y="3327"/>
              <a:ext cx="47" cy="9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" y="29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3" y="18"/>
                </a:cxn>
                <a:cxn ang="0">
                  <a:pos x="14" y="17"/>
                </a:cxn>
                <a:cxn ang="0">
                  <a:pos x="25" y="15"/>
                </a:cxn>
                <a:cxn ang="0">
                  <a:pos x="36" y="13"/>
                </a:cxn>
                <a:cxn ang="0">
                  <a:pos x="47" y="11"/>
                </a:cxn>
                <a:cxn ang="0">
                  <a:pos x="57" y="8"/>
                </a:cxn>
                <a:cxn ang="0">
                  <a:pos x="68" y="6"/>
                </a:cxn>
                <a:cxn ang="0">
                  <a:pos x="77" y="3"/>
                </a:cxn>
                <a:cxn ang="0">
                  <a:pos x="87" y="0"/>
                </a:cxn>
                <a:cxn ang="0">
                  <a:pos x="90" y="25"/>
                </a:cxn>
                <a:cxn ang="0">
                  <a:pos x="93" y="50"/>
                </a:cxn>
                <a:cxn ang="0">
                  <a:pos x="94" y="78"/>
                </a:cxn>
                <a:cxn ang="0">
                  <a:pos x="94" y="107"/>
                </a:cxn>
                <a:cxn ang="0">
                  <a:pos x="89" y="118"/>
                </a:cxn>
                <a:cxn ang="0">
                  <a:pos x="83" y="130"/>
                </a:cxn>
                <a:cxn ang="0">
                  <a:pos x="75" y="142"/>
                </a:cxn>
                <a:cxn ang="0">
                  <a:pos x="65" y="156"/>
                </a:cxn>
                <a:cxn ang="0">
                  <a:pos x="54" y="167"/>
                </a:cxn>
                <a:cxn ang="0">
                  <a:pos x="42" y="177"/>
                </a:cxn>
                <a:cxn ang="0">
                  <a:pos x="28" y="183"/>
                </a:cxn>
                <a:cxn ang="0">
                  <a:pos x="14" y="185"/>
                </a:cxn>
                <a:cxn ang="0">
                  <a:pos x="11" y="177"/>
                </a:cxn>
                <a:cxn ang="0">
                  <a:pos x="11" y="166"/>
                </a:cxn>
                <a:cxn ang="0">
                  <a:pos x="12" y="156"/>
                </a:cxn>
                <a:cxn ang="0">
                  <a:pos x="14" y="149"/>
                </a:cxn>
                <a:cxn ang="0">
                  <a:pos x="7" y="133"/>
                </a:cxn>
                <a:cxn ang="0">
                  <a:pos x="10" y="120"/>
                </a:cxn>
                <a:cxn ang="0">
                  <a:pos x="17" y="109"/>
                </a:cxn>
                <a:cxn ang="0">
                  <a:pos x="19" y="95"/>
                </a:cxn>
                <a:cxn ang="0">
                  <a:pos x="10" y="78"/>
                </a:cxn>
                <a:cxn ang="0">
                  <a:pos x="4" y="64"/>
                </a:cxn>
                <a:cxn ang="0">
                  <a:pos x="1" y="50"/>
                </a:cxn>
                <a:cxn ang="0">
                  <a:pos x="0" y="32"/>
                </a:cxn>
              </a:cxnLst>
              <a:rect l="0" t="0" r="r" b="b"/>
              <a:pathLst>
                <a:path w="94" h="185">
                  <a:moveTo>
                    <a:pt x="0" y="32"/>
                  </a:moveTo>
                  <a:lnTo>
                    <a:pt x="1" y="29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3" y="18"/>
                  </a:lnTo>
                  <a:lnTo>
                    <a:pt x="14" y="17"/>
                  </a:lnTo>
                  <a:lnTo>
                    <a:pt x="25" y="15"/>
                  </a:lnTo>
                  <a:lnTo>
                    <a:pt x="36" y="13"/>
                  </a:lnTo>
                  <a:lnTo>
                    <a:pt x="47" y="11"/>
                  </a:lnTo>
                  <a:lnTo>
                    <a:pt x="57" y="8"/>
                  </a:lnTo>
                  <a:lnTo>
                    <a:pt x="68" y="6"/>
                  </a:lnTo>
                  <a:lnTo>
                    <a:pt x="77" y="3"/>
                  </a:lnTo>
                  <a:lnTo>
                    <a:pt x="87" y="0"/>
                  </a:lnTo>
                  <a:lnTo>
                    <a:pt x="90" y="25"/>
                  </a:lnTo>
                  <a:lnTo>
                    <a:pt x="93" y="50"/>
                  </a:lnTo>
                  <a:lnTo>
                    <a:pt x="94" y="78"/>
                  </a:lnTo>
                  <a:lnTo>
                    <a:pt x="94" y="107"/>
                  </a:lnTo>
                  <a:lnTo>
                    <a:pt x="89" y="118"/>
                  </a:lnTo>
                  <a:lnTo>
                    <a:pt x="83" y="130"/>
                  </a:lnTo>
                  <a:lnTo>
                    <a:pt x="75" y="142"/>
                  </a:lnTo>
                  <a:lnTo>
                    <a:pt x="65" y="156"/>
                  </a:lnTo>
                  <a:lnTo>
                    <a:pt x="54" y="167"/>
                  </a:lnTo>
                  <a:lnTo>
                    <a:pt x="42" y="177"/>
                  </a:lnTo>
                  <a:lnTo>
                    <a:pt x="28" y="183"/>
                  </a:lnTo>
                  <a:lnTo>
                    <a:pt x="14" y="185"/>
                  </a:lnTo>
                  <a:lnTo>
                    <a:pt x="11" y="177"/>
                  </a:lnTo>
                  <a:lnTo>
                    <a:pt x="11" y="166"/>
                  </a:lnTo>
                  <a:lnTo>
                    <a:pt x="12" y="156"/>
                  </a:lnTo>
                  <a:lnTo>
                    <a:pt x="14" y="149"/>
                  </a:lnTo>
                  <a:lnTo>
                    <a:pt x="7" y="133"/>
                  </a:lnTo>
                  <a:lnTo>
                    <a:pt x="10" y="120"/>
                  </a:lnTo>
                  <a:lnTo>
                    <a:pt x="17" y="109"/>
                  </a:lnTo>
                  <a:lnTo>
                    <a:pt x="19" y="95"/>
                  </a:lnTo>
                  <a:lnTo>
                    <a:pt x="10" y="78"/>
                  </a:lnTo>
                  <a:lnTo>
                    <a:pt x="4" y="64"/>
                  </a:lnTo>
                  <a:lnTo>
                    <a:pt x="1" y="5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7" name="Freeform 103"/>
            <p:cNvSpPr>
              <a:spLocks/>
            </p:cNvSpPr>
            <p:nvPr/>
          </p:nvSpPr>
          <p:spPr bwMode="auto">
            <a:xfrm>
              <a:off x="5023" y="2804"/>
              <a:ext cx="18" cy="12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22" y="0"/>
                </a:cxn>
                <a:cxn ang="0">
                  <a:pos x="34" y="0"/>
                </a:cxn>
                <a:cxn ang="0">
                  <a:pos x="34" y="105"/>
                </a:cxn>
                <a:cxn ang="0">
                  <a:pos x="34" y="167"/>
                </a:cxn>
                <a:cxn ang="0">
                  <a:pos x="34" y="206"/>
                </a:cxn>
                <a:cxn ang="0">
                  <a:pos x="35" y="247"/>
                </a:cxn>
                <a:cxn ang="0">
                  <a:pos x="31" y="253"/>
                </a:cxn>
                <a:cxn ang="0">
                  <a:pos x="24" y="257"/>
                </a:cxn>
                <a:cxn ang="0">
                  <a:pos x="15" y="260"/>
                </a:cxn>
                <a:cxn ang="0">
                  <a:pos x="4" y="260"/>
                </a:cxn>
                <a:cxn ang="0">
                  <a:pos x="2" y="213"/>
                </a:cxn>
                <a:cxn ang="0">
                  <a:pos x="1" y="173"/>
                </a:cxn>
                <a:cxn ang="0">
                  <a:pos x="1" y="116"/>
                </a:cxn>
                <a:cxn ang="0">
                  <a:pos x="0" y="21"/>
                </a:cxn>
              </a:cxnLst>
              <a:rect l="0" t="0" r="r" b="b"/>
              <a:pathLst>
                <a:path w="35" h="260">
                  <a:moveTo>
                    <a:pt x="0" y="21"/>
                  </a:moveTo>
                  <a:lnTo>
                    <a:pt x="4" y="7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34" y="105"/>
                  </a:lnTo>
                  <a:lnTo>
                    <a:pt x="34" y="167"/>
                  </a:lnTo>
                  <a:lnTo>
                    <a:pt x="34" y="206"/>
                  </a:lnTo>
                  <a:lnTo>
                    <a:pt x="35" y="247"/>
                  </a:lnTo>
                  <a:lnTo>
                    <a:pt x="31" y="253"/>
                  </a:lnTo>
                  <a:lnTo>
                    <a:pt x="24" y="257"/>
                  </a:lnTo>
                  <a:lnTo>
                    <a:pt x="15" y="260"/>
                  </a:lnTo>
                  <a:lnTo>
                    <a:pt x="4" y="260"/>
                  </a:lnTo>
                  <a:lnTo>
                    <a:pt x="2" y="213"/>
                  </a:lnTo>
                  <a:lnTo>
                    <a:pt x="1" y="173"/>
                  </a:lnTo>
                  <a:lnTo>
                    <a:pt x="1" y="1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8" name="Freeform 104"/>
            <p:cNvSpPr>
              <a:spLocks/>
            </p:cNvSpPr>
            <p:nvPr/>
          </p:nvSpPr>
          <p:spPr bwMode="auto">
            <a:xfrm>
              <a:off x="5049" y="3101"/>
              <a:ext cx="214" cy="746"/>
            </a:xfrm>
            <a:custGeom>
              <a:avLst/>
              <a:gdLst/>
              <a:ahLst/>
              <a:cxnLst>
                <a:cxn ang="0">
                  <a:pos x="4" y="609"/>
                </a:cxn>
                <a:cxn ang="0">
                  <a:pos x="28" y="581"/>
                </a:cxn>
                <a:cxn ang="0">
                  <a:pos x="64" y="536"/>
                </a:cxn>
                <a:cxn ang="0">
                  <a:pos x="65" y="515"/>
                </a:cxn>
                <a:cxn ang="0">
                  <a:pos x="72" y="493"/>
                </a:cxn>
                <a:cxn ang="0">
                  <a:pos x="113" y="450"/>
                </a:cxn>
                <a:cxn ang="0">
                  <a:pos x="137" y="418"/>
                </a:cxn>
                <a:cxn ang="0">
                  <a:pos x="129" y="405"/>
                </a:cxn>
                <a:cxn ang="0">
                  <a:pos x="147" y="381"/>
                </a:cxn>
                <a:cxn ang="0">
                  <a:pos x="189" y="341"/>
                </a:cxn>
                <a:cxn ang="0">
                  <a:pos x="184" y="329"/>
                </a:cxn>
                <a:cxn ang="0">
                  <a:pos x="194" y="313"/>
                </a:cxn>
                <a:cxn ang="0">
                  <a:pos x="228" y="282"/>
                </a:cxn>
                <a:cxn ang="0">
                  <a:pos x="230" y="265"/>
                </a:cxn>
                <a:cxn ang="0">
                  <a:pos x="249" y="233"/>
                </a:cxn>
                <a:cxn ang="0">
                  <a:pos x="252" y="219"/>
                </a:cxn>
                <a:cxn ang="0">
                  <a:pos x="303" y="178"/>
                </a:cxn>
                <a:cxn ang="0">
                  <a:pos x="326" y="153"/>
                </a:cxn>
                <a:cxn ang="0">
                  <a:pos x="314" y="141"/>
                </a:cxn>
                <a:cxn ang="0">
                  <a:pos x="322" y="127"/>
                </a:cxn>
                <a:cxn ang="0">
                  <a:pos x="350" y="95"/>
                </a:cxn>
                <a:cxn ang="0">
                  <a:pos x="372" y="65"/>
                </a:cxn>
                <a:cxn ang="0">
                  <a:pos x="397" y="25"/>
                </a:cxn>
                <a:cxn ang="0">
                  <a:pos x="420" y="1120"/>
                </a:cxn>
                <a:cxn ang="0">
                  <a:pos x="221" y="1489"/>
                </a:cxn>
                <a:cxn ang="0">
                  <a:pos x="107" y="1482"/>
                </a:cxn>
                <a:cxn ang="0">
                  <a:pos x="86" y="1474"/>
                </a:cxn>
                <a:cxn ang="0">
                  <a:pos x="83" y="1449"/>
                </a:cxn>
                <a:cxn ang="0">
                  <a:pos x="95" y="1429"/>
                </a:cxn>
                <a:cxn ang="0">
                  <a:pos x="109" y="1401"/>
                </a:cxn>
                <a:cxn ang="0">
                  <a:pos x="90" y="1387"/>
                </a:cxn>
                <a:cxn ang="0">
                  <a:pos x="72" y="1376"/>
                </a:cxn>
                <a:cxn ang="0">
                  <a:pos x="84" y="1350"/>
                </a:cxn>
                <a:cxn ang="0">
                  <a:pos x="101" y="1312"/>
                </a:cxn>
                <a:cxn ang="0">
                  <a:pos x="82" y="1294"/>
                </a:cxn>
                <a:cxn ang="0">
                  <a:pos x="79" y="1257"/>
                </a:cxn>
                <a:cxn ang="0">
                  <a:pos x="57" y="1245"/>
                </a:cxn>
                <a:cxn ang="0">
                  <a:pos x="72" y="1214"/>
                </a:cxn>
                <a:cxn ang="0">
                  <a:pos x="82" y="1174"/>
                </a:cxn>
                <a:cxn ang="0">
                  <a:pos x="54" y="1178"/>
                </a:cxn>
                <a:cxn ang="0">
                  <a:pos x="61" y="1154"/>
                </a:cxn>
                <a:cxn ang="0">
                  <a:pos x="73" y="1123"/>
                </a:cxn>
                <a:cxn ang="0">
                  <a:pos x="62" y="1104"/>
                </a:cxn>
                <a:cxn ang="0">
                  <a:pos x="42" y="1097"/>
                </a:cxn>
                <a:cxn ang="0">
                  <a:pos x="55" y="1066"/>
                </a:cxn>
                <a:cxn ang="0">
                  <a:pos x="66" y="1037"/>
                </a:cxn>
                <a:cxn ang="0">
                  <a:pos x="61" y="1006"/>
                </a:cxn>
                <a:cxn ang="0">
                  <a:pos x="57" y="975"/>
                </a:cxn>
                <a:cxn ang="0">
                  <a:pos x="29" y="985"/>
                </a:cxn>
                <a:cxn ang="0">
                  <a:pos x="37" y="960"/>
                </a:cxn>
                <a:cxn ang="0">
                  <a:pos x="37" y="932"/>
                </a:cxn>
                <a:cxn ang="0">
                  <a:pos x="21" y="898"/>
                </a:cxn>
                <a:cxn ang="0">
                  <a:pos x="33" y="869"/>
                </a:cxn>
                <a:cxn ang="0">
                  <a:pos x="40" y="843"/>
                </a:cxn>
                <a:cxn ang="0">
                  <a:pos x="26" y="819"/>
                </a:cxn>
                <a:cxn ang="0">
                  <a:pos x="8" y="818"/>
                </a:cxn>
                <a:cxn ang="0">
                  <a:pos x="12" y="767"/>
                </a:cxn>
                <a:cxn ang="0">
                  <a:pos x="8" y="736"/>
                </a:cxn>
                <a:cxn ang="0">
                  <a:pos x="1" y="720"/>
                </a:cxn>
                <a:cxn ang="0">
                  <a:pos x="14" y="692"/>
                </a:cxn>
                <a:cxn ang="0">
                  <a:pos x="26" y="666"/>
                </a:cxn>
                <a:cxn ang="0">
                  <a:pos x="12" y="653"/>
                </a:cxn>
                <a:cxn ang="0">
                  <a:pos x="0" y="639"/>
                </a:cxn>
              </a:cxnLst>
              <a:rect l="0" t="0" r="r" b="b"/>
              <a:pathLst>
                <a:path w="427" h="1491">
                  <a:moveTo>
                    <a:pt x="0" y="634"/>
                  </a:moveTo>
                  <a:lnTo>
                    <a:pt x="7" y="627"/>
                  </a:lnTo>
                  <a:lnTo>
                    <a:pt x="15" y="620"/>
                  </a:lnTo>
                  <a:lnTo>
                    <a:pt x="22" y="615"/>
                  </a:lnTo>
                  <a:lnTo>
                    <a:pt x="26" y="610"/>
                  </a:lnTo>
                  <a:lnTo>
                    <a:pt x="21" y="612"/>
                  </a:lnTo>
                  <a:lnTo>
                    <a:pt x="15" y="613"/>
                  </a:lnTo>
                  <a:lnTo>
                    <a:pt x="10" y="615"/>
                  </a:lnTo>
                  <a:lnTo>
                    <a:pt x="4" y="616"/>
                  </a:lnTo>
                  <a:lnTo>
                    <a:pt x="4" y="613"/>
                  </a:lnTo>
                  <a:lnTo>
                    <a:pt x="4" y="610"/>
                  </a:lnTo>
                  <a:lnTo>
                    <a:pt x="4" y="609"/>
                  </a:lnTo>
                  <a:lnTo>
                    <a:pt x="4" y="606"/>
                  </a:lnTo>
                  <a:lnTo>
                    <a:pt x="12" y="601"/>
                  </a:lnTo>
                  <a:lnTo>
                    <a:pt x="21" y="594"/>
                  </a:lnTo>
                  <a:lnTo>
                    <a:pt x="29" y="588"/>
                  </a:lnTo>
                  <a:lnTo>
                    <a:pt x="39" y="581"/>
                  </a:lnTo>
                  <a:lnTo>
                    <a:pt x="39" y="579"/>
                  </a:lnTo>
                  <a:lnTo>
                    <a:pt x="39" y="577"/>
                  </a:lnTo>
                  <a:lnTo>
                    <a:pt x="37" y="577"/>
                  </a:lnTo>
                  <a:lnTo>
                    <a:pt x="36" y="576"/>
                  </a:lnTo>
                  <a:lnTo>
                    <a:pt x="33" y="577"/>
                  </a:lnTo>
                  <a:lnTo>
                    <a:pt x="30" y="579"/>
                  </a:lnTo>
                  <a:lnTo>
                    <a:pt x="28" y="581"/>
                  </a:lnTo>
                  <a:lnTo>
                    <a:pt x="25" y="583"/>
                  </a:lnTo>
                  <a:lnTo>
                    <a:pt x="24" y="581"/>
                  </a:lnTo>
                  <a:lnTo>
                    <a:pt x="24" y="580"/>
                  </a:lnTo>
                  <a:lnTo>
                    <a:pt x="22" y="580"/>
                  </a:lnTo>
                  <a:lnTo>
                    <a:pt x="21" y="579"/>
                  </a:lnTo>
                  <a:lnTo>
                    <a:pt x="26" y="570"/>
                  </a:lnTo>
                  <a:lnTo>
                    <a:pt x="35" y="563"/>
                  </a:lnTo>
                  <a:lnTo>
                    <a:pt x="42" y="558"/>
                  </a:lnTo>
                  <a:lnTo>
                    <a:pt x="48" y="551"/>
                  </a:lnTo>
                  <a:lnTo>
                    <a:pt x="55" y="545"/>
                  </a:lnTo>
                  <a:lnTo>
                    <a:pt x="61" y="540"/>
                  </a:lnTo>
                  <a:lnTo>
                    <a:pt x="64" y="536"/>
                  </a:lnTo>
                  <a:lnTo>
                    <a:pt x="66" y="530"/>
                  </a:lnTo>
                  <a:lnTo>
                    <a:pt x="58" y="533"/>
                  </a:lnTo>
                  <a:lnTo>
                    <a:pt x="53" y="536"/>
                  </a:lnTo>
                  <a:lnTo>
                    <a:pt x="48" y="537"/>
                  </a:lnTo>
                  <a:lnTo>
                    <a:pt x="46" y="540"/>
                  </a:lnTo>
                  <a:lnTo>
                    <a:pt x="44" y="539"/>
                  </a:lnTo>
                  <a:lnTo>
                    <a:pt x="44" y="539"/>
                  </a:lnTo>
                  <a:lnTo>
                    <a:pt x="44" y="537"/>
                  </a:lnTo>
                  <a:lnTo>
                    <a:pt x="43" y="537"/>
                  </a:lnTo>
                  <a:lnTo>
                    <a:pt x="48" y="530"/>
                  </a:lnTo>
                  <a:lnTo>
                    <a:pt x="57" y="522"/>
                  </a:lnTo>
                  <a:lnTo>
                    <a:pt x="65" y="515"/>
                  </a:lnTo>
                  <a:lnTo>
                    <a:pt x="75" y="508"/>
                  </a:lnTo>
                  <a:lnTo>
                    <a:pt x="82" y="503"/>
                  </a:lnTo>
                  <a:lnTo>
                    <a:pt x="89" y="496"/>
                  </a:lnTo>
                  <a:lnTo>
                    <a:pt x="93" y="490"/>
                  </a:lnTo>
                  <a:lnTo>
                    <a:pt x="93" y="486"/>
                  </a:lnTo>
                  <a:lnTo>
                    <a:pt x="84" y="489"/>
                  </a:lnTo>
                  <a:lnTo>
                    <a:pt x="80" y="492"/>
                  </a:lnTo>
                  <a:lnTo>
                    <a:pt x="77" y="493"/>
                  </a:lnTo>
                  <a:lnTo>
                    <a:pt x="76" y="494"/>
                  </a:lnTo>
                  <a:lnTo>
                    <a:pt x="75" y="494"/>
                  </a:lnTo>
                  <a:lnTo>
                    <a:pt x="73" y="493"/>
                  </a:lnTo>
                  <a:lnTo>
                    <a:pt x="72" y="493"/>
                  </a:lnTo>
                  <a:lnTo>
                    <a:pt x="71" y="492"/>
                  </a:lnTo>
                  <a:lnTo>
                    <a:pt x="76" y="485"/>
                  </a:lnTo>
                  <a:lnTo>
                    <a:pt x="83" y="479"/>
                  </a:lnTo>
                  <a:lnTo>
                    <a:pt x="89" y="475"/>
                  </a:lnTo>
                  <a:lnTo>
                    <a:pt x="95" y="469"/>
                  </a:lnTo>
                  <a:lnTo>
                    <a:pt x="101" y="465"/>
                  </a:lnTo>
                  <a:lnTo>
                    <a:pt x="108" y="461"/>
                  </a:lnTo>
                  <a:lnTo>
                    <a:pt x="113" y="457"/>
                  </a:lnTo>
                  <a:lnTo>
                    <a:pt x="119" y="453"/>
                  </a:lnTo>
                  <a:lnTo>
                    <a:pt x="118" y="452"/>
                  </a:lnTo>
                  <a:lnTo>
                    <a:pt x="116" y="452"/>
                  </a:lnTo>
                  <a:lnTo>
                    <a:pt x="113" y="450"/>
                  </a:lnTo>
                  <a:lnTo>
                    <a:pt x="112" y="450"/>
                  </a:lnTo>
                  <a:lnTo>
                    <a:pt x="104" y="456"/>
                  </a:lnTo>
                  <a:lnTo>
                    <a:pt x="100" y="458"/>
                  </a:lnTo>
                  <a:lnTo>
                    <a:pt x="95" y="461"/>
                  </a:lnTo>
                  <a:lnTo>
                    <a:pt x="91" y="463"/>
                  </a:lnTo>
                  <a:lnTo>
                    <a:pt x="93" y="457"/>
                  </a:lnTo>
                  <a:lnTo>
                    <a:pt x="97" y="452"/>
                  </a:lnTo>
                  <a:lnTo>
                    <a:pt x="104" y="446"/>
                  </a:lnTo>
                  <a:lnTo>
                    <a:pt x="112" y="439"/>
                  </a:lnTo>
                  <a:lnTo>
                    <a:pt x="122" y="432"/>
                  </a:lnTo>
                  <a:lnTo>
                    <a:pt x="130" y="425"/>
                  </a:lnTo>
                  <a:lnTo>
                    <a:pt x="137" y="418"/>
                  </a:lnTo>
                  <a:lnTo>
                    <a:pt x="140" y="413"/>
                  </a:lnTo>
                  <a:lnTo>
                    <a:pt x="134" y="414"/>
                  </a:lnTo>
                  <a:lnTo>
                    <a:pt x="129" y="418"/>
                  </a:lnTo>
                  <a:lnTo>
                    <a:pt x="122" y="424"/>
                  </a:lnTo>
                  <a:lnTo>
                    <a:pt x="115" y="425"/>
                  </a:lnTo>
                  <a:lnTo>
                    <a:pt x="115" y="425"/>
                  </a:lnTo>
                  <a:lnTo>
                    <a:pt x="115" y="424"/>
                  </a:lnTo>
                  <a:lnTo>
                    <a:pt x="115" y="424"/>
                  </a:lnTo>
                  <a:lnTo>
                    <a:pt x="113" y="424"/>
                  </a:lnTo>
                  <a:lnTo>
                    <a:pt x="118" y="417"/>
                  </a:lnTo>
                  <a:lnTo>
                    <a:pt x="123" y="410"/>
                  </a:lnTo>
                  <a:lnTo>
                    <a:pt x="129" y="405"/>
                  </a:lnTo>
                  <a:lnTo>
                    <a:pt x="134" y="399"/>
                  </a:lnTo>
                  <a:lnTo>
                    <a:pt x="141" y="395"/>
                  </a:lnTo>
                  <a:lnTo>
                    <a:pt x="148" y="391"/>
                  </a:lnTo>
                  <a:lnTo>
                    <a:pt x="154" y="388"/>
                  </a:lnTo>
                  <a:lnTo>
                    <a:pt x="159" y="385"/>
                  </a:lnTo>
                  <a:lnTo>
                    <a:pt x="159" y="384"/>
                  </a:lnTo>
                  <a:lnTo>
                    <a:pt x="159" y="382"/>
                  </a:lnTo>
                  <a:lnTo>
                    <a:pt x="159" y="381"/>
                  </a:lnTo>
                  <a:lnTo>
                    <a:pt x="159" y="380"/>
                  </a:lnTo>
                  <a:lnTo>
                    <a:pt x="154" y="381"/>
                  </a:lnTo>
                  <a:lnTo>
                    <a:pt x="149" y="381"/>
                  </a:lnTo>
                  <a:lnTo>
                    <a:pt x="147" y="381"/>
                  </a:lnTo>
                  <a:lnTo>
                    <a:pt x="144" y="380"/>
                  </a:lnTo>
                  <a:lnTo>
                    <a:pt x="142" y="378"/>
                  </a:lnTo>
                  <a:lnTo>
                    <a:pt x="142" y="378"/>
                  </a:lnTo>
                  <a:lnTo>
                    <a:pt x="142" y="377"/>
                  </a:lnTo>
                  <a:lnTo>
                    <a:pt x="142" y="377"/>
                  </a:lnTo>
                  <a:lnTo>
                    <a:pt x="149" y="371"/>
                  </a:lnTo>
                  <a:lnTo>
                    <a:pt x="158" y="366"/>
                  </a:lnTo>
                  <a:lnTo>
                    <a:pt x="165" y="362"/>
                  </a:lnTo>
                  <a:lnTo>
                    <a:pt x="172" y="356"/>
                  </a:lnTo>
                  <a:lnTo>
                    <a:pt x="178" y="351"/>
                  </a:lnTo>
                  <a:lnTo>
                    <a:pt x="184" y="345"/>
                  </a:lnTo>
                  <a:lnTo>
                    <a:pt x="189" y="341"/>
                  </a:lnTo>
                  <a:lnTo>
                    <a:pt x="194" y="335"/>
                  </a:lnTo>
                  <a:lnTo>
                    <a:pt x="187" y="337"/>
                  </a:lnTo>
                  <a:lnTo>
                    <a:pt x="181" y="341"/>
                  </a:lnTo>
                  <a:lnTo>
                    <a:pt x="174" y="345"/>
                  </a:lnTo>
                  <a:lnTo>
                    <a:pt x="166" y="346"/>
                  </a:lnTo>
                  <a:lnTo>
                    <a:pt x="166" y="345"/>
                  </a:lnTo>
                  <a:lnTo>
                    <a:pt x="166" y="345"/>
                  </a:lnTo>
                  <a:lnTo>
                    <a:pt x="165" y="344"/>
                  </a:lnTo>
                  <a:lnTo>
                    <a:pt x="165" y="344"/>
                  </a:lnTo>
                  <a:lnTo>
                    <a:pt x="172" y="338"/>
                  </a:lnTo>
                  <a:lnTo>
                    <a:pt x="177" y="333"/>
                  </a:lnTo>
                  <a:lnTo>
                    <a:pt x="184" y="329"/>
                  </a:lnTo>
                  <a:lnTo>
                    <a:pt x="189" y="326"/>
                  </a:lnTo>
                  <a:lnTo>
                    <a:pt x="195" y="322"/>
                  </a:lnTo>
                  <a:lnTo>
                    <a:pt x="202" y="319"/>
                  </a:lnTo>
                  <a:lnTo>
                    <a:pt x="206" y="316"/>
                  </a:lnTo>
                  <a:lnTo>
                    <a:pt x="212" y="312"/>
                  </a:lnTo>
                  <a:lnTo>
                    <a:pt x="212" y="309"/>
                  </a:lnTo>
                  <a:lnTo>
                    <a:pt x="212" y="308"/>
                  </a:lnTo>
                  <a:lnTo>
                    <a:pt x="212" y="306"/>
                  </a:lnTo>
                  <a:lnTo>
                    <a:pt x="210" y="305"/>
                  </a:lnTo>
                  <a:lnTo>
                    <a:pt x="202" y="309"/>
                  </a:lnTo>
                  <a:lnTo>
                    <a:pt x="196" y="312"/>
                  </a:lnTo>
                  <a:lnTo>
                    <a:pt x="194" y="313"/>
                  </a:lnTo>
                  <a:lnTo>
                    <a:pt x="191" y="313"/>
                  </a:lnTo>
                  <a:lnTo>
                    <a:pt x="189" y="312"/>
                  </a:lnTo>
                  <a:lnTo>
                    <a:pt x="189" y="312"/>
                  </a:lnTo>
                  <a:lnTo>
                    <a:pt x="189" y="312"/>
                  </a:lnTo>
                  <a:lnTo>
                    <a:pt x="189" y="311"/>
                  </a:lnTo>
                  <a:lnTo>
                    <a:pt x="195" y="305"/>
                  </a:lnTo>
                  <a:lnTo>
                    <a:pt x="201" y="300"/>
                  </a:lnTo>
                  <a:lnTo>
                    <a:pt x="206" y="295"/>
                  </a:lnTo>
                  <a:lnTo>
                    <a:pt x="212" y="291"/>
                  </a:lnTo>
                  <a:lnTo>
                    <a:pt x="217" y="288"/>
                  </a:lnTo>
                  <a:lnTo>
                    <a:pt x="223" y="284"/>
                  </a:lnTo>
                  <a:lnTo>
                    <a:pt x="228" y="282"/>
                  </a:lnTo>
                  <a:lnTo>
                    <a:pt x="234" y="279"/>
                  </a:lnTo>
                  <a:lnTo>
                    <a:pt x="230" y="277"/>
                  </a:lnTo>
                  <a:lnTo>
                    <a:pt x="227" y="276"/>
                  </a:lnTo>
                  <a:lnTo>
                    <a:pt x="224" y="277"/>
                  </a:lnTo>
                  <a:lnTo>
                    <a:pt x="219" y="280"/>
                  </a:lnTo>
                  <a:lnTo>
                    <a:pt x="217" y="279"/>
                  </a:lnTo>
                  <a:lnTo>
                    <a:pt x="216" y="277"/>
                  </a:lnTo>
                  <a:lnTo>
                    <a:pt x="213" y="277"/>
                  </a:lnTo>
                  <a:lnTo>
                    <a:pt x="212" y="276"/>
                  </a:lnTo>
                  <a:lnTo>
                    <a:pt x="217" y="273"/>
                  </a:lnTo>
                  <a:lnTo>
                    <a:pt x="223" y="269"/>
                  </a:lnTo>
                  <a:lnTo>
                    <a:pt x="230" y="265"/>
                  </a:lnTo>
                  <a:lnTo>
                    <a:pt x="237" y="261"/>
                  </a:lnTo>
                  <a:lnTo>
                    <a:pt x="242" y="257"/>
                  </a:lnTo>
                  <a:lnTo>
                    <a:pt x="248" y="253"/>
                  </a:lnTo>
                  <a:lnTo>
                    <a:pt x="252" y="248"/>
                  </a:lnTo>
                  <a:lnTo>
                    <a:pt x="253" y="244"/>
                  </a:lnTo>
                  <a:lnTo>
                    <a:pt x="248" y="246"/>
                  </a:lnTo>
                  <a:lnTo>
                    <a:pt x="241" y="250"/>
                  </a:lnTo>
                  <a:lnTo>
                    <a:pt x="235" y="251"/>
                  </a:lnTo>
                  <a:lnTo>
                    <a:pt x="228" y="251"/>
                  </a:lnTo>
                  <a:lnTo>
                    <a:pt x="234" y="244"/>
                  </a:lnTo>
                  <a:lnTo>
                    <a:pt x="241" y="239"/>
                  </a:lnTo>
                  <a:lnTo>
                    <a:pt x="249" y="233"/>
                  </a:lnTo>
                  <a:lnTo>
                    <a:pt x="257" y="228"/>
                  </a:lnTo>
                  <a:lnTo>
                    <a:pt x="264" y="224"/>
                  </a:lnTo>
                  <a:lnTo>
                    <a:pt x="271" y="219"/>
                  </a:lnTo>
                  <a:lnTo>
                    <a:pt x="277" y="215"/>
                  </a:lnTo>
                  <a:lnTo>
                    <a:pt x="279" y="210"/>
                  </a:lnTo>
                  <a:lnTo>
                    <a:pt x="272" y="211"/>
                  </a:lnTo>
                  <a:lnTo>
                    <a:pt x="267" y="212"/>
                  </a:lnTo>
                  <a:lnTo>
                    <a:pt x="260" y="217"/>
                  </a:lnTo>
                  <a:lnTo>
                    <a:pt x="254" y="221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52" y="219"/>
                  </a:lnTo>
                  <a:lnTo>
                    <a:pt x="252" y="218"/>
                  </a:lnTo>
                  <a:lnTo>
                    <a:pt x="256" y="211"/>
                  </a:lnTo>
                  <a:lnTo>
                    <a:pt x="263" y="206"/>
                  </a:lnTo>
                  <a:lnTo>
                    <a:pt x="270" y="201"/>
                  </a:lnTo>
                  <a:lnTo>
                    <a:pt x="277" y="197"/>
                  </a:lnTo>
                  <a:lnTo>
                    <a:pt x="284" y="193"/>
                  </a:lnTo>
                  <a:lnTo>
                    <a:pt x="292" y="190"/>
                  </a:lnTo>
                  <a:lnTo>
                    <a:pt x="299" y="186"/>
                  </a:lnTo>
                  <a:lnTo>
                    <a:pt x="304" y="183"/>
                  </a:lnTo>
                  <a:lnTo>
                    <a:pt x="304" y="181"/>
                  </a:lnTo>
                  <a:lnTo>
                    <a:pt x="304" y="179"/>
                  </a:lnTo>
                  <a:lnTo>
                    <a:pt x="303" y="178"/>
                  </a:lnTo>
                  <a:lnTo>
                    <a:pt x="301" y="177"/>
                  </a:lnTo>
                  <a:lnTo>
                    <a:pt x="295" y="181"/>
                  </a:lnTo>
                  <a:lnTo>
                    <a:pt x="290" y="183"/>
                  </a:lnTo>
                  <a:lnTo>
                    <a:pt x="285" y="185"/>
                  </a:lnTo>
                  <a:lnTo>
                    <a:pt x="278" y="188"/>
                  </a:lnTo>
                  <a:lnTo>
                    <a:pt x="278" y="183"/>
                  </a:lnTo>
                  <a:lnTo>
                    <a:pt x="282" y="178"/>
                  </a:lnTo>
                  <a:lnTo>
                    <a:pt x="290" y="172"/>
                  </a:lnTo>
                  <a:lnTo>
                    <a:pt x="299" y="167"/>
                  </a:lnTo>
                  <a:lnTo>
                    <a:pt x="308" y="161"/>
                  </a:lnTo>
                  <a:lnTo>
                    <a:pt x="318" y="157"/>
                  </a:lnTo>
                  <a:lnTo>
                    <a:pt x="326" y="153"/>
                  </a:lnTo>
                  <a:lnTo>
                    <a:pt x="331" y="150"/>
                  </a:lnTo>
                  <a:lnTo>
                    <a:pt x="324" y="149"/>
                  </a:lnTo>
                  <a:lnTo>
                    <a:pt x="318" y="152"/>
                  </a:lnTo>
                  <a:lnTo>
                    <a:pt x="310" y="156"/>
                  </a:lnTo>
                  <a:lnTo>
                    <a:pt x="300" y="160"/>
                  </a:lnTo>
                  <a:lnTo>
                    <a:pt x="299" y="159"/>
                  </a:lnTo>
                  <a:lnTo>
                    <a:pt x="299" y="159"/>
                  </a:lnTo>
                  <a:lnTo>
                    <a:pt x="297" y="159"/>
                  </a:lnTo>
                  <a:lnTo>
                    <a:pt x="297" y="157"/>
                  </a:lnTo>
                  <a:lnTo>
                    <a:pt x="303" y="150"/>
                  </a:lnTo>
                  <a:lnTo>
                    <a:pt x="308" y="145"/>
                  </a:lnTo>
                  <a:lnTo>
                    <a:pt x="314" y="141"/>
                  </a:lnTo>
                  <a:lnTo>
                    <a:pt x="321" y="136"/>
                  </a:lnTo>
                  <a:lnTo>
                    <a:pt x="326" y="134"/>
                  </a:lnTo>
                  <a:lnTo>
                    <a:pt x="333" y="131"/>
                  </a:lnTo>
                  <a:lnTo>
                    <a:pt x="339" y="127"/>
                  </a:lnTo>
                  <a:lnTo>
                    <a:pt x="346" y="124"/>
                  </a:lnTo>
                  <a:lnTo>
                    <a:pt x="344" y="123"/>
                  </a:lnTo>
                  <a:lnTo>
                    <a:pt x="344" y="123"/>
                  </a:lnTo>
                  <a:lnTo>
                    <a:pt x="344" y="121"/>
                  </a:lnTo>
                  <a:lnTo>
                    <a:pt x="343" y="121"/>
                  </a:lnTo>
                  <a:lnTo>
                    <a:pt x="336" y="123"/>
                  </a:lnTo>
                  <a:lnTo>
                    <a:pt x="328" y="125"/>
                  </a:lnTo>
                  <a:lnTo>
                    <a:pt x="322" y="127"/>
                  </a:lnTo>
                  <a:lnTo>
                    <a:pt x="319" y="125"/>
                  </a:lnTo>
                  <a:lnTo>
                    <a:pt x="326" y="117"/>
                  </a:lnTo>
                  <a:lnTo>
                    <a:pt x="333" y="112"/>
                  </a:lnTo>
                  <a:lnTo>
                    <a:pt x="340" y="107"/>
                  </a:lnTo>
                  <a:lnTo>
                    <a:pt x="347" y="105"/>
                  </a:lnTo>
                  <a:lnTo>
                    <a:pt x="354" y="102"/>
                  </a:lnTo>
                  <a:lnTo>
                    <a:pt x="360" y="101"/>
                  </a:lnTo>
                  <a:lnTo>
                    <a:pt x="365" y="98"/>
                  </a:lnTo>
                  <a:lnTo>
                    <a:pt x="369" y="94"/>
                  </a:lnTo>
                  <a:lnTo>
                    <a:pt x="364" y="91"/>
                  </a:lnTo>
                  <a:lnTo>
                    <a:pt x="358" y="92"/>
                  </a:lnTo>
                  <a:lnTo>
                    <a:pt x="350" y="95"/>
                  </a:lnTo>
                  <a:lnTo>
                    <a:pt x="342" y="96"/>
                  </a:lnTo>
                  <a:lnTo>
                    <a:pt x="340" y="95"/>
                  </a:lnTo>
                  <a:lnTo>
                    <a:pt x="346" y="89"/>
                  </a:lnTo>
                  <a:lnTo>
                    <a:pt x="353" y="85"/>
                  </a:lnTo>
                  <a:lnTo>
                    <a:pt x="358" y="81"/>
                  </a:lnTo>
                  <a:lnTo>
                    <a:pt x="365" y="77"/>
                  </a:lnTo>
                  <a:lnTo>
                    <a:pt x="371" y="74"/>
                  </a:lnTo>
                  <a:lnTo>
                    <a:pt x="376" y="72"/>
                  </a:lnTo>
                  <a:lnTo>
                    <a:pt x="382" y="69"/>
                  </a:lnTo>
                  <a:lnTo>
                    <a:pt x="386" y="65"/>
                  </a:lnTo>
                  <a:lnTo>
                    <a:pt x="379" y="65"/>
                  </a:lnTo>
                  <a:lnTo>
                    <a:pt x="372" y="65"/>
                  </a:lnTo>
                  <a:lnTo>
                    <a:pt x="368" y="66"/>
                  </a:lnTo>
                  <a:lnTo>
                    <a:pt x="365" y="66"/>
                  </a:lnTo>
                  <a:lnTo>
                    <a:pt x="371" y="58"/>
                  </a:lnTo>
                  <a:lnTo>
                    <a:pt x="379" y="51"/>
                  </a:lnTo>
                  <a:lnTo>
                    <a:pt x="389" y="47"/>
                  </a:lnTo>
                  <a:lnTo>
                    <a:pt x="396" y="42"/>
                  </a:lnTo>
                  <a:lnTo>
                    <a:pt x="394" y="41"/>
                  </a:lnTo>
                  <a:lnTo>
                    <a:pt x="391" y="40"/>
                  </a:lnTo>
                  <a:lnTo>
                    <a:pt x="387" y="38"/>
                  </a:lnTo>
                  <a:lnTo>
                    <a:pt x="386" y="37"/>
                  </a:lnTo>
                  <a:lnTo>
                    <a:pt x="391" y="30"/>
                  </a:lnTo>
                  <a:lnTo>
                    <a:pt x="397" y="25"/>
                  </a:lnTo>
                  <a:lnTo>
                    <a:pt x="402" y="20"/>
                  </a:lnTo>
                  <a:lnTo>
                    <a:pt x="407" y="18"/>
                  </a:lnTo>
                  <a:lnTo>
                    <a:pt x="407" y="13"/>
                  </a:lnTo>
                  <a:lnTo>
                    <a:pt x="407" y="9"/>
                  </a:lnTo>
                  <a:lnTo>
                    <a:pt x="407" y="7"/>
                  </a:lnTo>
                  <a:lnTo>
                    <a:pt x="408" y="2"/>
                  </a:lnTo>
                  <a:lnTo>
                    <a:pt x="412" y="1"/>
                  </a:lnTo>
                  <a:lnTo>
                    <a:pt x="418" y="1"/>
                  </a:lnTo>
                  <a:lnTo>
                    <a:pt x="422" y="0"/>
                  </a:lnTo>
                  <a:lnTo>
                    <a:pt x="427" y="0"/>
                  </a:lnTo>
                  <a:lnTo>
                    <a:pt x="423" y="724"/>
                  </a:lnTo>
                  <a:lnTo>
                    <a:pt x="420" y="1120"/>
                  </a:lnTo>
                  <a:lnTo>
                    <a:pt x="419" y="1329"/>
                  </a:lnTo>
                  <a:lnTo>
                    <a:pt x="416" y="1491"/>
                  </a:lnTo>
                  <a:lnTo>
                    <a:pt x="397" y="1491"/>
                  </a:lnTo>
                  <a:lnTo>
                    <a:pt x="378" y="1491"/>
                  </a:lnTo>
                  <a:lnTo>
                    <a:pt x="358" y="1491"/>
                  </a:lnTo>
                  <a:lnTo>
                    <a:pt x="339" y="1491"/>
                  </a:lnTo>
                  <a:lnTo>
                    <a:pt x="319" y="1491"/>
                  </a:lnTo>
                  <a:lnTo>
                    <a:pt x="300" y="1491"/>
                  </a:lnTo>
                  <a:lnTo>
                    <a:pt x="281" y="1491"/>
                  </a:lnTo>
                  <a:lnTo>
                    <a:pt x="261" y="1489"/>
                  </a:lnTo>
                  <a:lnTo>
                    <a:pt x="241" y="1489"/>
                  </a:lnTo>
                  <a:lnTo>
                    <a:pt x="221" y="1489"/>
                  </a:lnTo>
                  <a:lnTo>
                    <a:pt x="202" y="1489"/>
                  </a:lnTo>
                  <a:lnTo>
                    <a:pt x="183" y="1489"/>
                  </a:lnTo>
                  <a:lnTo>
                    <a:pt x="163" y="1489"/>
                  </a:lnTo>
                  <a:lnTo>
                    <a:pt x="144" y="1489"/>
                  </a:lnTo>
                  <a:lnTo>
                    <a:pt x="125" y="1489"/>
                  </a:lnTo>
                  <a:lnTo>
                    <a:pt x="105" y="1489"/>
                  </a:lnTo>
                  <a:lnTo>
                    <a:pt x="104" y="1488"/>
                  </a:lnTo>
                  <a:lnTo>
                    <a:pt x="104" y="1487"/>
                  </a:lnTo>
                  <a:lnTo>
                    <a:pt x="102" y="1487"/>
                  </a:lnTo>
                  <a:lnTo>
                    <a:pt x="101" y="1485"/>
                  </a:lnTo>
                  <a:lnTo>
                    <a:pt x="104" y="1484"/>
                  </a:lnTo>
                  <a:lnTo>
                    <a:pt x="107" y="1482"/>
                  </a:lnTo>
                  <a:lnTo>
                    <a:pt x="108" y="1481"/>
                  </a:lnTo>
                  <a:lnTo>
                    <a:pt x="111" y="1480"/>
                  </a:lnTo>
                  <a:lnTo>
                    <a:pt x="111" y="1478"/>
                  </a:lnTo>
                  <a:lnTo>
                    <a:pt x="111" y="1477"/>
                  </a:lnTo>
                  <a:lnTo>
                    <a:pt x="111" y="1476"/>
                  </a:lnTo>
                  <a:lnTo>
                    <a:pt x="109" y="1474"/>
                  </a:lnTo>
                  <a:lnTo>
                    <a:pt x="102" y="1476"/>
                  </a:lnTo>
                  <a:lnTo>
                    <a:pt x="97" y="1477"/>
                  </a:lnTo>
                  <a:lnTo>
                    <a:pt x="91" y="1478"/>
                  </a:lnTo>
                  <a:lnTo>
                    <a:pt x="86" y="1478"/>
                  </a:lnTo>
                  <a:lnTo>
                    <a:pt x="86" y="1477"/>
                  </a:lnTo>
                  <a:lnTo>
                    <a:pt x="86" y="1474"/>
                  </a:lnTo>
                  <a:lnTo>
                    <a:pt x="86" y="1473"/>
                  </a:lnTo>
                  <a:lnTo>
                    <a:pt x="86" y="1471"/>
                  </a:lnTo>
                  <a:lnTo>
                    <a:pt x="97" y="1466"/>
                  </a:lnTo>
                  <a:lnTo>
                    <a:pt x="107" y="1459"/>
                  </a:lnTo>
                  <a:lnTo>
                    <a:pt x="112" y="1453"/>
                  </a:lnTo>
                  <a:lnTo>
                    <a:pt x="113" y="1446"/>
                  </a:lnTo>
                  <a:lnTo>
                    <a:pt x="107" y="1449"/>
                  </a:lnTo>
                  <a:lnTo>
                    <a:pt x="100" y="1453"/>
                  </a:lnTo>
                  <a:lnTo>
                    <a:pt x="91" y="1456"/>
                  </a:lnTo>
                  <a:lnTo>
                    <a:pt x="83" y="1456"/>
                  </a:lnTo>
                  <a:lnTo>
                    <a:pt x="83" y="1453"/>
                  </a:lnTo>
                  <a:lnTo>
                    <a:pt x="83" y="1449"/>
                  </a:lnTo>
                  <a:lnTo>
                    <a:pt x="82" y="1446"/>
                  </a:lnTo>
                  <a:lnTo>
                    <a:pt x="82" y="1444"/>
                  </a:lnTo>
                  <a:lnTo>
                    <a:pt x="91" y="1440"/>
                  </a:lnTo>
                  <a:lnTo>
                    <a:pt x="100" y="1435"/>
                  </a:lnTo>
                  <a:lnTo>
                    <a:pt x="107" y="1433"/>
                  </a:lnTo>
                  <a:lnTo>
                    <a:pt x="113" y="1429"/>
                  </a:lnTo>
                  <a:lnTo>
                    <a:pt x="113" y="1427"/>
                  </a:lnTo>
                  <a:lnTo>
                    <a:pt x="113" y="1424"/>
                  </a:lnTo>
                  <a:lnTo>
                    <a:pt x="113" y="1423"/>
                  </a:lnTo>
                  <a:lnTo>
                    <a:pt x="113" y="1422"/>
                  </a:lnTo>
                  <a:lnTo>
                    <a:pt x="105" y="1424"/>
                  </a:lnTo>
                  <a:lnTo>
                    <a:pt x="95" y="1429"/>
                  </a:lnTo>
                  <a:lnTo>
                    <a:pt x="87" y="1434"/>
                  </a:lnTo>
                  <a:lnTo>
                    <a:pt x="80" y="1435"/>
                  </a:lnTo>
                  <a:lnTo>
                    <a:pt x="80" y="1433"/>
                  </a:lnTo>
                  <a:lnTo>
                    <a:pt x="80" y="1429"/>
                  </a:lnTo>
                  <a:lnTo>
                    <a:pt x="80" y="1426"/>
                  </a:lnTo>
                  <a:lnTo>
                    <a:pt x="80" y="1423"/>
                  </a:lnTo>
                  <a:lnTo>
                    <a:pt x="87" y="1419"/>
                  </a:lnTo>
                  <a:lnTo>
                    <a:pt x="95" y="1415"/>
                  </a:lnTo>
                  <a:lnTo>
                    <a:pt x="102" y="1411"/>
                  </a:lnTo>
                  <a:lnTo>
                    <a:pt x="109" y="1405"/>
                  </a:lnTo>
                  <a:lnTo>
                    <a:pt x="109" y="1404"/>
                  </a:lnTo>
                  <a:lnTo>
                    <a:pt x="109" y="1401"/>
                  </a:lnTo>
                  <a:lnTo>
                    <a:pt x="109" y="1399"/>
                  </a:lnTo>
                  <a:lnTo>
                    <a:pt x="109" y="1398"/>
                  </a:lnTo>
                  <a:lnTo>
                    <a:pt x="102" y="1401"/>
                  </a:lnTo>
                  <a:lnTo>
                    <a:pt x="94" y="1406"/>
                  </a:lnTo>
                  <a:lnTo>
                    <a:pt x="84" y="1411"/>
                  </a:lnTo>
                  <a:lnTo>
                    <a:pt x="76" y="1413"/>
                  </a:lnTo>
                  <a:lnTo>
                    <a:pt x="75" y="1411"/>
                  </a:lnTo>
                  <a:lnTo>
                    <a:pt x="75" y="1408"/>
                  </a:lnTo>
                  <a:lnTo>
                    <a:pt x="75" y="1404"/>
                  </a:lnTo>
                  <a:lnTo>
                    <a:pt x="75" y="1397"/>
                  </a:lnTo>
                  <a:lnTo>
                    <a:pt x="82" y="1391"/>
                  </a:lnTo>
                  <a:lnTo>
                    <a:pt x="90" y="1387"/>
                  </a:lnTo>
                  <a:lnTo>
                    <a:pt x="98" y="1383"/>
                  </a:lnTo>
                  <a:lnTo>
                    <a:pt x="105" y="1377"/>
                  </a:lnTo>
                  <a:lnTo>
                    <a:pt x="105" y="1376"/>
                  </a:lnTo>
                  <a:lnTo>
                    <a:pt x="105" y="1373"/>
                  </a:lnTo>
                  <a:lnTo>
                    <a:pt x="105" y="1372"/>
                  </a:lnTo>
                  <a:lnTo>
                    <a:pt x="105" y="1370"/>
                  </a:lnTo>
                  <a:lnTo>
                    <a:pt x="97" y="1373"/>
                  </a:lnTo>
                  <a:lnTo>
                    <a:pt x="89" y="1379"/>
                  </a:lnTo>
                  <a:lnTo>
                    <a:pt x="80" y="1383"/>
                  </a:lnTo>
                  <a:lnTo>
                    <a:pt x="72" y="1384"/>
                  </a:lnTo>
                  <a:lnTo>
                    <a:pt x="72" y="1380"/>
                  </a:lnTo>
                  <a:lnTo>
                    <a:pt x="72" y="1376"/>
                  </a:lnTo>
                  <a:lnTo>
                    <a:pt x="72" y="1373"/>
                  </a:lnTo>
                  <a:lnTo>
                    <a:pt x="72" y="1369"/>
                  </a:lnTo>
                  <a:lnTo>
                    <a:pt x="79" y="1365"/>
                  </a:lnTo>
                  <a:lnTo>
                    <a:pt x="87" y="1359"/>
                  </a:lnTo>
                  <a:lnTo>
                    <a:pt x="95" y="1354"/>
                  </a:lnTo>
                  <a:lnTo>
                    <a:pt x="102" y="1350"/>
                  </a:lnTo>
                  <a:lnTo>
                    <a:pt x="102" y="1347"/>
                  </a:lnTo>
                  <a:lnTo>
                    <a:pt x="102" y="1346"/>
                  </a:lnTo>
                  <a:lnTo>
                    <a:pt x="102" y="1343"/>
                  </a:lnTo>
                  <a:lnTo>
                    <a:pt x="102" y="1341"/>
                  </a:lnTo>
                  <a:lnTo>
                    <a:pt x="95" y="1344"/>
                  </a:lnTo>
                  <a:lnTo>
                    <a:pt x="84" y="1350"/>
                  </a:lnTo>
                  <a:lnTo>
                    <a:pt x="75" y="1357"/>
                  </a:lnTo>
                  <a:lnTo>
                    <a:pt x="71" y="1358"/>
                  </a:lnTo>
                  <a:lnTo>
                    <a:pt x="71" y="1354"/>
                  </a:lnTo>
                  <a:lnTo>
                    <a:pt x="71" y="1348"/>
                  </a:lnTo>
                  <a:lnTo>
                    <a:pt x="69" y="1344"/>
                  </a:lnTo>
                  <a:lnTo>
                    <a:pt x="69" y="1340"/>
                  </a:lnTo>
                  <a:lnTo>
                    <a:pt x="77" y="1336"/>
                  </a:lnTo>
                  <a:lnTo>
                    <a:pt x="87" y="1328"/>
                  </a:lnTo>
                  <a:lnTo>
                    <a:pt x="97" y="1319"/>
                  </a:lnTo>
                  <a:lnTo>
                    <a:pt x="101" y="1314"/>
                  </a:lnTo>
                  <a:lnTo>
                    <a:pt x="101" y="1312"/>
                  </a:lnTo>
                  <a:lnTo>
                    <a:pt x="101" y="1312"/>
                  </a:lnTo>
                  <a:lnTo>
                    <a:pt x="100" y="1311"/>
                  </a:lnTo>
                  <a:lnTo>
                    <a:pt x="100" y="1311"/>
                  </a:lnTo>
                  <a:lnTo>
                    <a:pt x="93" y="1314"/>
                  </a:lnTo>
                  <a:lnTo>
                    <a:pt x="87" y="1318"/>
                  </a:lnTo>
                  <a:lnTo>
                    <a:pt x="79" y="1323"/>
                  </a:lnTo>
                  <a:lnTo>
                    <a:pt x="69" y="1329"/>
                  </a:lnTo>
                  <a:lnTo>
                    <a:pt x="68" y="1323"/>
                  </a:lnTo>
                  <a:lnTo>
                    <a:pt x="66" y="1319"/>
                  </a:lnTo>
                  <a:lnTo>
                    <a:pt x="66" y="1314"/>
                  </a:lnTo>
                  <a:lnTo>
                    <a:pt x="66" y="1307"/>
                  </a:lnTo>
                  <a:lnTo>
                    <a:pt x="73" y="1301"/>
                  </a:lnTo>
                  <a:lnTo>
                    <a:pt x="82" y="1294"/>
                  </a:lnTo>
                  <a:lnTo>
                    <a:pt x="89" y="1289"/>
                  </a:lnTo>
                  <a:lnTo>
                    <a:pt x="95" y="1285"/>
                  </a:lnTo>
                  <a:lnTo>
                    <a:pt x="93" y="1277"/>
                  </a:lnTo>
                  <a:lnTo>
                    <a:pt x="84" y="1281"/>
                  </a:lnTo>
                  <a:lnTo>
                    <a:pt x="75" y="1289"/>
                  </a:lnTo>
                  <a:lnTo>
                    <a:pt x="65" y="1292"/>
                  </a:lnTo>
                  <a:lnTo>
                    <a:pt x="64" y="1288"/>
                  </a:lnTo>
                  <a:lnTo>
                    <a:pt x="62" y="1283"/>
                  </a:lnTo>
                  <a:lnTo>
                    <a:pt x="62" y="1279"/>
                  </a:lnTo>
                  <a:lnTo>
                    <a:pt x="62" y="1272"/>
                  </a:lnTo>
                  <a:lnTo>
                    <a:pt x="71" y="1264"/>
                  </a:lnTo>
                  <a:lnTo>
                    <a:pt x="79" y="1257"/>
                  </a:lnTo>
                  <a:lnTo>
                    <a:pt x="84" y="1252"/>
                  </a:lnTo>
                  <a:lnTo>
                    <a:pt x="87" y="1245"/>
                  </a:lnTo>
                  <a:lnTo>
                    <a:pt x="86" y="1243"/>
                  </a:lnTo>
                  <a:lnTo>
                    <a:pt x="86" y="1242"/>
                  </a:lnTo>
                  <a:lnTo>
                    <a:pt x="84" y="1242"/>
                  </a:lnTo>
                  <a:lnTo>
                    <a:pt x="83" y="1241"/>
                  </a:lnTo>
                  <a:lnTo>
                    <a:pt x="76" y="1245"/>
                  </a:lnTo>
                  <a:lnTo>
                    <a:pt x="72" y="1247"/>
                  </a:lnTo>
                  <a:lnTo>
                    <a:pt x="68" y="1252"/>
                  </a:lnTo>
                  <a:lnTo>
                    <a:pt x="62" y="1259"/>
                  </a:lnTo>
                  <a:lnTo>
                    <a:pt x="58" y="1253"/>
                  </a:lnTo>
                  <a:lnTo>
                    <a:pt x="57" y="1245"/>
                  </a:lnTo>
                  <a:lnTo>
                    <a:pt x="60" y="1238"/>
                  </a:lnTo>
                  <a:lnTo>
                    <a:pt x="65" y="1231"/>
                  </a:lnTo>
                  <a:lnTo>
                    <a:pt x="72" y="1224"/>
                  </a:lnTo>
                  <a:lnTo>
                    <a:pt x="77" y="1218"/>
                  </a:lnTo>
                  <a:lnTo>
                    <a:pt x="83" y="1216"/>
                  </a:lnTo>
                  <a:lnTo>
                    <a:pt x="86" y="1213"/>
                  </a:lnTo>
                  <a:lnTo>
                    <a:pt x="86" y="1212"/>
                  </a:lnTo>
                  <a:lnTo>
                    <a:pt x="86" y="1210"/>
                  </a:lnTo>
                  <a:lnTo>
                    <a:pt x="84" y="1209"/>
                  </a:lnTo>
                  <a:lnTo>
                    <a:pt x="84" y="1207"/>
                  </a:lnTo>
                  <a:lnTo>
                    <a:pt x="77" y="1210"/>
                  </a:lnTo>
                  <a:lnTo>
                    <a:pt x="72" y="1214"/>
                  </a:lnTo>
                  <a:lnTo>
                    <a:pt x="65" y="1220"/>
                  </a:lnTo>
                  <a:lnTo>
                    <a:pt x="57" y="1224"/>
                  </a:lnTo>
                  <a:lnTo>
                    <a:pt x="55" y="1220"/>
                  </a:lnTo>
                  <a:lnTo>
                    <a:pt x="54" y="1216"/>
                  </a:lnTo>
                  <a:lnTo>
                    <a:pt x="54" y="1210"/>
                  </a:lnTo>
                  <a:lnTo>
                    <a:pt x="54" y="1199"/>
                  </a:lnTo>
                  <a:lnTo>
                    <a:pt x="61" y="1194"/>
                  </a:lnTo>
                  <a:lnTo>
                    <a:pt x="68" y="1188"/>
                  </a:lnTo>
                  <a:lnTo>
                    <a:pt x="75" y="1183"/>
                  </a:lnTo>
                  <a:lnTo>
                    <a:pt x="82" y="1177"/>
                  </a:lnTo>
                  <a:lnTo>
                    <a:pt x="82" y="1176"/>
                  </a:lnTo>
                  <a:lnTo>
                    <a:pt x="82" y="1174"/>
                  </a:lnTo>
                  <a:lnTo>
                    <a:pt x="80" y="1173"/>
                  </a:lnTo>
                  <a:lnTo>
                    <a:pt x="80" y="1171"/>
                  </a:lnTo>
                  <a:lnTo>
                    <a:pt x="79" y="1171"/>
                  </a:lnTo>
                  <a:lnTo>
                    <a:pt x="77" y="1170"/>
                  </a:lnTo>
                  <a:lnTo>
                    <a:pt x="76" y="1170"/>
                  </a:lnTo>
                  <a:lnTo>
                    <a:pt x="75" y="1170"/>
                  </a:lnTo>
                  <a:lnTo>
                    <a:pt x="65" y="1178"/>
                  </a:lnTo>
                  <a:lnTo>
                    <a:pt x="60" y="1184"/>
                  </a:lnTo>
                  <a:lnTo>
                    <a:pt x="57" y="1185"/>
                  </a:lnTo>
                  <a:lnTo>
                    <a:pt x="54" y="1187"/>
                  </a:lnTo>
                  <a:lnTo>
                    <a:pt x="54" y="1183"/>
                  </a:lnTo>
                  <a:lnTo>
                    <a:pt x="54" y="1178"/>
                  </a:lnTo>
                  <a:lnTo>
                    <a:pt x="53" y="1176"/>
                  </a:lnTo>
                  <a:lnTo>
                    <a:pt x="53" y="1171"/>
                  </a:lnTo>
                  <a:lnTo>
                    <a:pt x="60" y="1166"/>
                  </a:lnTo>
                  <a:lnTo>
                    <a:pt x="66" y="1160"/>
                  </a:lnTo>
                  <a:lnTo>
                    <a:pt x="71" y="1155"/>
                  </a:lnTo>
                  <a:lnTo>
                    <a:pt x="73" y="1149"/>
                  </a:lnTo>
                  <a:lnTo>
                    <a:pt x="72" y="1148"/>
                  </a:lnTo>
                  <a:lnTo>
                    <a:pt x="72" y="1148"/>
                  </a:lnTo>
                  <a:lnTo>
                    <a:pt x="71" y="1148"/>
                  </a:lnTo>
                  <a:lnTo>
                    <a:pt x="69" y="1147"/>
                  </a:lnTo>
                  <a:lnTo>
                    <a:pt x="65" y="1149"/>
                  </a:lnTo>
                  <a:lnTo>
                    <a:pt x="61" y="1154"/>
                  </a:lnTo>
                  <a:lnTo>
                    <a:pt x="57" y="1156"/>
                  </a:lnTo>
                  <a:lnTo>
                    <a:pt x="51" y="1160"/>
                  </a:lnTo>
                  <a:lnTo>
                    <a:pt x="50" y="1156"/>
                  </a:lnTo>
                  <a:lnTo>
                    <a:pt x="48" y="1154"/>
                  </a:lnTo>
                  <a:lnTo>
                    <a:pt x="50" y="1149"/>
                  </a:lnTo>
                  <a:lnTo>
                    <a:pt x="50" y="1147"/>
                  </a:lnTo>
                  <a:lnTo>
                    <a:pt x="55" y="1141"/>
                  </a:lnTo>
                  <a:lnTo>
                    <a:pt x="62" y="1136"/>
                  </a:lnTo>
                  <a:lnTo>
                    <a:pt x="68" y="1131"/>
                  </a:lnTo>
                  <a:lnTo>
                    <a:pt x="73" y="1126"/>
                  </a:lnTo>
                  <a:lnTo>
                    <a:pt x="73" y="1125"/>
                  </a:lnTo>
                  <a:lnTo>
                    <a:pt x="73" y="1123"/>
                  </a:lnTo>
                  <a:lnTo>
                    <a:pt x="73" y="1122"/>
                  </a:lnTo>
                  <a:lnTo>
                    <a:pt x="72" y="1120"/>
                  </a:lnTo>
                  <a:lnTo>
                    <a:pt x="66" y="1122"/>
                  </a:lnTo>
                  <a:lnTo>
                    <a:pt x="58" y="1126"/>
                  </a:lnTo>
                  <a:lnTo>
                    <a:pt x="51" y="1130"/>
                  </a:lnTo>
                  <a:lnTo>
                    <a:pt x="46" y="1131"/>
                  </a:lnTo>
                  <a:lnTo>
                    <a:pt x="46" y="1127"/>
                  </a:lnTo>
                  <a:lnTo>
                    <a:pt x="46" y="1123"/>
                  </a:lnTo>
                  <a:lnTo>
                    <a:pt x="44" y="1120"/>
                  </a:lnTo>
                  <a:lnTo>
                    <a:pt x="44" y="1116"/>
                  </a:lnTo>
                  <a:lnTo>
                    <a:pt x="55" y="1109"/>
                  </a:lnTo>
                  <a:lnTo>
                    <a:pt x="62" y="1104"/>
                  </a:lnTo>
                  <a:lnTo>
                    <a:pt x="65" y="1101"/>
                  </a:lnTo>
                  <a:lnTo>
                    <a:pt x="69" y="1097"/>
                  </a:lnTo>
                  <a:lnTo>
                    <a:pt x="68" y="1095"/>
                  </a:lnTo>
                  <a:lnTo>
                    <a:pt x="66" y="1094"/>
                  </a:lnTo>
                  <a:lnTo>
                    <a:pt x="65" y="1094"/>
                  </a:lnTo>
                  <a:lnTo>
                    <a:pt x="64" y="1093"/>
                  </a:lnTo>
                  <a:lnTo>
                    <a:pt x="60" y="1095"/>
                  </a:lnTo>
                  <a:lnTo>
                    <a:pt x="54" y="1100"/>
                  </a:lnTo>
                  <a:lnTo>
                    <a:pt x="47" y="1104"/>
                  </a:lnTo>
                  <a:lnTo>
                    <a:pt x="42" y="1104"/>
                  </a:lnTo>
                  <a:lnTo>
                    <a:pt x="42" y="1101"/>
                  </a:lnTo>
                  <a:lnTo>
                    <a:pt x="42" y="1097"/>
                  </a:lnTo>
                  <a:lnTo>
                    <a:pt x="42" y="1093"/>
                  </a:lnTo>
                  <a:lnTo>
                    <a:pt x="40" y="1090"/>
                  </a:lnTo>
                  <a:lnTo>
                    <a:pt x="47" y="1084"/>
                  </a:lnTo>
                  <a:lnTo>
                    <a:pt x="55" y="1079"/>
                  </a:lnTo>
                  <a:lnTo>
                    <a:pt x="64" y="1073"/>
                  </a:lnTo>
                  <a:lnTo>
                    <a:pt x="71" y="1068"/>
                  </a:lnTo>
                  <a:lnTo>
                    <a:pt x="71" y="1066"/>
                  </a:lnTo>
                  <a:lnTo>
                    <a:pt x="71" y="1065"/>
                  </a:lnTo>
                  <a:lnTo>
                    <a:pt x="69" y="1065"/>
                  </a:lnTo>
                  <a:lnTo>
                    <a:pt x="69" y="1064"/>
                  </a:lnTo>
                  <a:lnTo>
                    <a:pt x="62" y="1065"/>
                  </a:lnTo>
                  <a:lnTo>
                    <a:pt x="55" y="1066"/>
                  </a:lnTo>
                  <a:lnTo>
                    <a:pt x="50" y="1071"/>
                  </a:lnTo>
                  <a:lnTo>
                    <a:pt x="42" y="1078"/>
                  </a:lnTo>
                  <a:lnTo>
                    <a:pt x="39" y="1073"/>
                  </a:lnTo>
                  <a:lnTo>
                    <a:pt x="37" y="1066"/>
                  </a:lnTo>
                  <a:lnTo>
                    <a:pt x="36" y="1061"/>
                  </a:lnTo>
                  <a:lnTo>
                    <a:pt x="36" y="1057"/>
                  </a:lnTo>
                  <a:lnTo>
                    <a:pt x="46" y="1055"/>
                  </a:lnTo>
                  <a:lnTo>
                    <a:pt x="55" y="1051"/>
                  </a:lnTo>
                  <a:lnTo>
                    <a:pt x="62" y="1046"/>
                  </a:lnTo>
                  <a:lnTo>
                    <a:pt x="68" y="1040"/>
                  </a:lnTo>
                  <a:lnTo>
                    <a:pt x="66" y="1039"/>
                  </a:lnTo>
                  <a:lnTo>
                    <a:pt x="66" y="1037"/>
                  </a:lnTo>
                  <a:lnTo>
                    <a:pt x="65" y="1037"/>
                  </a:lnTo>
                  <a:lnTo>
                    <a:pt x="64" y="1036"/>
                  </a:lnTo>
                  <a:lnTo>
                    <a:pt x="57" y="1039"/>
                  </a:lnTo>
                  <a:lnTo>
                    <a:pt x="50" y="1044"/>
                  </a:lnTo>
                  <a:lnTo>
                    <a:pt x="43" y="1050"/>
                  </a:lnTo>
                  <a:lnTo>
                    <a:pt x="35" y="1054"/>
                  </a:lnTo>
                  <a:lnTo>
                    <a:pt x="35" y="1035"/>
                  </a:lnTo>
                  <a:lnTo>
                    <a:pt x="39" y="1025"/>
                  </a:lnTo>
                  <a:lnTo>
                    <a:pt x="46" y="1018"/>
                  </a:lnTo>
                  <a:lnTo>
                    <a:pt x="60" y="1008"/>
                  </a:lnTo>
                  <a:lnTo>
                    <a:pt x="61" y="1007"/>
                  </a:lnTo>
                  <a:lnTo>
                    <a:pt x="61" y="1006"/>
                  </a:lnTo>
                  <a:lnTo>
                    <a:pt x="61" y="1004"/>
                  </a:lnTo>
                  <a:lnTo>
                    <a:pt x="61" y="1003"/>
                  </a:lnTo>
                  <a:lnTo>
                    <a:pt x="54" y="1004"/>
                  </a:lnTo>
                  <a:lnTo>
                    <a:pt x="47" y="1008"/>
                  </a:lnTo>
                  <a:lnTo>
                    <a:pt x="42" y="1014"/>
                  </a:lnTo>
                  <a:lnTo>
                    <a:pt x="33" y="1015"/>
                  </a:lnTo>
                  <a:lnTo>
                    <a:pt x="32" y="1003"/>
                  </a:lnTo>
                  <a:lnTo>
                    <a:pt x="39" y="992"/>
                  </a:lnTo>
                  <a:lnTo>
                    <a:pt x="50" y="984"/>
                  </a:lnTo>
                  <a:lnTo>
                    <a:pt x="57" y="978"/>
                  </a:lnTo>
                  <a:lnTo>
                    <a:pt x="57" y="977"/>
                  </a:lnTo>
                  <a:lnTo>
                    <a:pt x="57" y="975"/>
                  </a:lnTo>
                  <a:lnTo>
                    <a:pt x="57" y="975"/>
                  </a:lnTo>
                  <a:lnTo>
                    <a:pt x="57" y="974"/>
                  </a:lnTo>
                  <a:lnTo>
                    <a:pt x="55" y="972"/>
                  </a:lnTo>
                  <a:lnTo>
                    <a:pt x="54" y="972"/>
                  </a:lnTo>
                  <a:lnTo>
                    <a:pt x="51" y="971"/>
                  </a:lnTo>
                  <a:lnTo>
                    <a:pt x="50" y="971"/>
                  </a:lnTo>
                  <a:lnTo>
                    <a:pt x="46" y="975"/>
                  </a:lnTo>
                  <a:lnTo>
                    <a:pt x="40" y="979"/>
                  </a:lnTo>
                  <a:lnTo>
                    <a:pt x="36" y="984"/>
                  </a:lnTo>
                  <a:lnTo>
                    <a:pt x="30" y="988"/>
                  </a:lnTo>
                  <a:lnTo>
                    <a:pt x="29" y="986"/>
                  </a:lnTo>
                  <a:lnTo>
                    <a:pt x="29" y="985"/>
                  </a:lnTo>
                  <a:lnTo>
                    <a:pt x="29" y="984"/>
                  </a:lnTo>
                  <a:lnTo>
                    <a:pt x="29" y="979"/>
                  </a:lnTo>
                  <a:lnTo>
                    <a:pt x="35" y="974"/>
                  </a:lnTo>
                  <a:lnTo>
                    <a:pt x="40" y="970"/>
                  </a:lnTo>
                  <a:lnTo>
                    <a:pt x="44" y="966"/>
                  </a:lnTo>
                  <a:lnTo>
                    <a:pt x="50" y="960"/>
                  </a:lnTo>
                  <a:lnTo>
                    <a:pt x="50" y="959"/>
                  </a:lnTo>
                  <a:lnTo>
                    <a:pt x="50" y="957"/>
                  </a:lnTo>
                  <a:lnTo>
                    <a:pt x="50" y="956"/>
                  </a:lnTo>
                  <a:lnTo>
                    <a:pt x="48" y="955"/>
                  </a:lnTo>
                  <a:lnTo>
                    <a:pt x="44" y="956"/>
                  </a:lnTo>
                  <a:lnTo>
                    <a:pt x="37" y="960"/>
                  </a:lnTo>
                  <a:lnTo>
                    <a:pt x="30" y="964"/>
                  </a:lnTo>
                  <a:lnTo>
                    <a:pt x="25" y="966"/>
                  </a:lnTo>
                  <a:lnTo>
                    <a:pt x="28" y="953"/>
                  </a:lnTo>
                  <a:lnTo>
                    <a:pt x="35" y="943"/>
                  </a:lnTo>
                  <a:lnTo>
                    <a:pt x="44" y="937"/>
                  </a:lnTo>
                  <a:lnTo>
                    <a:pt x="53" y="931"/>
                  </a:lnTo>
                  <a:lnTo>
                    <a:pt x="53" y="930"/>
                  </a:lnTo>
                  <a:lnTo>
                    <a:pt x="53" y="928"/>
                  </a:lnTo>
                  <a:lnTo>
                    <a:pt x="53" y="927"/>
                  </a:lnTo>
                  <a:lnTo>
                    <a:pt x="53" y="926"/>
                  </a:lnTo>
                  <a:lnTo>
                    <a:pt x="44" y="928"/>
                  </a:lnTo>
                  <a:lnTo>
                    <a:pt x="37" y="932"/>
                  </a:lnTo>
                  <a:lnTo>
                    <a:pt x="30" y="938"/>
                  </a:lnTo>
                  <a:lnTo>
                    <a:pt x="24" y="941"/>
                  </a:lnTo>
                  <a:lnTo>
                    <a:pt x="26" y="921"/>
                  </a:lnTo>
                  <a:lnTo>
                    <a:pt x="33" y="913"/>
                  </a:lnTo>
                  <a:lnTo>
                    <a:pt x="42" y="906"/>
                  </a:lnTo>
                  <a:lnTo>
                    <a:pt x="46" y="898"/>
                  </a:lnTo>
                  <a:lnTo>
                    <a:pt x="40" y="895"/>
                  </a:lnTo>
                  <a:lnTo>
                    <a:pt x="35" y="899"/>
                  </a:lnTo>
                  <a:lnTo>
                    <a:pt x="29" y="905"/>
                  </a:lnTo>
                  <a:lnTo>
                    <a:pt x="21" y="906"/>
                  </a:lnTo>
                  <a:lnTo>
                    <a:pt x="21" y="902"/>
                  </a:lnTo>
                  <a:lnTo>
                    <a:pt x="21" y="898"/>
                  </a:lnTo>
                  <a:lnTo>
                    <a:pt x="21" y="894"/>
                  </a:lnTo>
                  <a:lnTo>
                    <a:pt x="21" y="890"/>
                  </a:lnTo>
                  <a:lnTo>
                    <a:pt x="26" y="884"/>
                  </a:lnTo>
                  <a:lnTo>
                    <a:pt x="33" y="880"/>
                  </a:lnTo>
                  <a:lnTo>
                    <a:pt x="39" y="876"/>
                  </a:lnTo>
                  <a:lnTo>
                    <a:pt x="44" y="872"/>
                  </a:lnTo>
                  <a:lnTo>
                    <a:pt x="44" y="870"/>
                  </a:lnTo>
                  <a:lnTo>
                    <a:pt x="44" y="867"/>
                  </a:lnTo>
                  <a:lnTo>
                    <a:pt x="44" y="866"/>
                  </a:lnTo>
                  <a:lnTo>
                    <a:pt x="44" y="865"/>
                  </a:lnTo>
                  <a:lnTo>
                    <a:pt x="39" y="866"/>
                  </a:lnTo>
                  <a:lnTo>
                    <a:pt x="33" y="869"/>
                  </a:lnTo>
                  <a:lnTo>
                    <a:pt x="28" y="873"/>
                  </a:lnTo>
                  <a:lnTo>
                    <a:pt x="21" y="879"/>
                  </a:lnTo>
                  <a:lnTo>
                    <a:pt x="19" y="877"/>
                  </a:lnTo>
                  <a:lnTo>
                    <a:pt x="18" y="877"/>
                  </a:lnTo>
                  <a:lnTo>
                    <a:pt x="17" y="877"/>
                  </a:lnTo>
                  <a:lnTo>
                    <a:pt x="15" y="876"/>
                  </a:lnTo>
                  <a:lnTo>
                    <a:pt x="18" y="863"/>
                  </a:lnTo>
                  <a:lnTo>
                    <a:pt x="24" y="856"/>
                  </a:lnTo>
                  <a:lnTo>
                    <a:pt x="30" y="851"/>
                  </a:lnTo>
                  <a:lnTo>
                    <a:pt x="40" y="845"/>
                  </a:lnTo>
                  <a:lnTo>
                    <a:pt x="40" y="844"/>
                  </a:lnTo>
                  <a:lnTo>
                    <a:pt x="40" y="843"/>
                  </a:lnTo>
                  <a:lnTo>
                    <a:pt x="39" y="843"/>
                  </a:lnTo>
                  <a:lnTo>
                    <a:pt x="39" y="841"/>
                  </a:lnTo>
                  <a:lnTo>
                    <a:pt x="33" y="844"/>
                  </a:lnTo>
                  <a:lnTo>
                    <a:pt x="25" y="847"/>
                  </a:lnTo>
                  <a:lnTo>
                    <a:pt x="17" y="850"/>
                  </a:lnTo>
                  <a:lnTo>
                    <a:pt x="11" y="851"/>
                  </a:lnTo>
                  <a:lnTo>
                    <a:pt x="11" y="845"/>
                  </a:lnTo>
                  <a:lnTo>
                    <a:pt x="11" y="841"/>
                  </a:lnTo>
                  <a:lnTo>
                    <a:pt x="11" y="837"/>
                  </a:lnTo>
                  <a:lnTo>
                    <a:pt x="11" y="832"/>
                  </a:lnTo>
                  <a:lnTo>
                    <a:pt x="19" y="826"/>
                  </a:lnTo>
                  <a:lnTo>
                    <a:pt x="26" y="819"/>
                  </a:lnTo>
                  <a:lnTo>
                    <a:pt x="33" y="814"/>
                  </a:lnTo>
                  <a:lnTo>
                    <a:pt x="36" y="808"/>
                  </a:lnTo>
                  <a:lnTo>
                    <a:pt x="35" y="807"/>
                  </a:lnTo>
                  <a:lnTo>
                    <a:pt x="33" y="805"/>
                  </a:lnTo>
                  <a:lnTo>
                    <a:pt x="32" y="805"/>
                  </a:lnTo>
                  <a:lnTo>
                    <a:pt x="30" y="804"/>
                  </a:lnTo>
                  <a:lnTo>
                    <a:pt x="25" y="808"/>
                  </a:lnTo>
                  <a:lnTo>
                    <a:pt x="21" y="812"/>
                  </a:lnTo>
                  <a:lnTo>
                    <a:pt x="17" y="816"/>
                  </a:lnTo>
                  <a:lnTo>
                    <a:pt x="11" y="822"/>
                  </a:lnTo>
                  <a:lnTo>
                    <a:pt x="10" y="820"/>
                  </a:lnTo>
                  <a:lnTo>
                    <a:pt x="8" y="818"/>
                  </a:lnTo>
                  <a:lnTo>
                    <a:pt x="8" y="814"/>
                  </a:lnTo>
                  <a:lnTo>
                    <a:pt x="7" y="807"/>
                  </a:lnTo>
                  <a:lnTo>
                    <a:pt x="15" y="798"/>
                  </a:lnTo>
                  <a:lnTo>
                    <a:pt x="25" y="789"/>
                  </a:lnTo>
                  <a:lnTo>
                    <a:pt x="33" y="779"/>
                  </a:lnTo>
                  <a:lnTo>
                    <a:pt x="35" y="771"/>
                  </a:lnTo>
                  <a:lnTo>
                    <a:pt x="29" y="772"/>
                  </a:lnTo>
                  <a:lnTo>
                    <a:pt x="22" y="776"/>
                  </a:lnTo>
                  <a:lnTo>
                    <a:pt x="17" y="782"/>
                  </a:lnTo>
                  <a:lnTo>
                    <a:pt x="10" y="787"/>
                  </a:lnTo>
                  <a:lnTo>
                    <a:pt x="6" y="779"/>
                  </a:lnTo>
                  <a:lnTo>
                    <a:pt x="12" y="767"/>
                  </a:lnTo>
                  <a:lnTo>
                    <a:pt x="22" y="756"/>
                  </a:lnTo>
                  <a:lnTo>
                    <a:pt x="28" y="749"/>
                  </a:lnTo>
                  <a:lnTo>
                    <a:pt x="26" y="747"/>
                  </a:lnTo>
                  <a:lnTo>
                    <a:pt x="26" y="747"/>
                  </a:lnTo>
                  <a:lnTo>
                    <a:pt x="25" y="746"/>
                  </a:lnTo>
                  <a:lnTo>
                    <a:pt x="24" y="746"/>
                  </a:lnTo>
                  <a:lnTo>
                    <a:pt x="19" y="749"/>
                  </a:lnTo>
                  <a:lnTo>
                    <a:pt x="15" y="753"/>
                  </a:lnTo>
                  <a:lnTo>
                    <a:pt x="10" y="756"/>
                  </a:lnTo>
                  <a:lnTo>
                    <a:pt x="6" y="760"/>
                  </a:lnTo>
                  <a:lnTo>
                    <a:pt x="1" y="749"/>
                  </a:lnTo>
                  <a:lnTo>
                    <a:pt x="8" y="736"/>
                  </a:lnTo>
                  <a:lnTo>
                    <a:pt x="18" y="728"/>
                  </a:lnTo>
                  <a:lnTo>
                    <a:pt x="25" y="722"/>
                  </a:lnTo>
                  <a:lnTo>
                    <a:pt x="24" y="721"/>
                  </a:lnTo>
                  <a:lnTo>
                    <a:pt x="24" y="720"/>
                  </a:lnTo>
                  <a:lnTo>
                    <a:pt x="22" y="720"/>
                  </a:lnTo>
                  <a:lnTo>
                    <a:pt x="21" y="718"/>
                  </a:lnTo>
                  <a:lnTo>
                    <a:pt x="18" y="718"/>
                  </a:lnTo>
                  <a:lnTo>
                    <a:pt x="14" y="720"/>
                  </a:lnTo>
                  <a:lnTo>
                    <a:pt x="10" y="722"/>
                  </a:lnTo>
                  <a:lnTo>
                    <a:pt x="4" y="727"/>
                  </a:lnTo>
                  <a:lnTo>
                    <a:pt x="1" y="724"/>
                  </a:lnTo>
                  <a:lnTo>
                    <a:pt x="1" y="720"/>
                  </a:lnTo>
                  <a:lnTo>
                    <a:pt x="1" y="715"/>
                  </a:lnTo>
                  <a:lnTo>
                    <a:pt x="1" y="713"/>
                  </a:lnTo>
                  <a:lnTo>
                    <a:pt x="8" y="706"/>
                  </a:lnTo>
                  <a:lnTo>
                    <a:pt x="12" y="702"/>
                  </a:lnTo>
                  <a:lnTo>
                    <a:pt x="19" y="699"/>
                  </a:lnTo>
                  <a:lnTo>
                    <a:pt x="28" y="693"/>
                  </a:lnTo>
                  <a:lnTo>
                    <a:pt x="26" y="691"/>
                  </a:lnTo>
                  <a:lnTo>
                    <a:pt x="26" y="688"/>
                  </a:lnTo>
                  <a:lnTo>
                    <a:pt x="25" y="688"/>
                  </a:lnTo>
                  <a:lnTo>
                    <a:pt x="24" y="686"/>
                  </a:lnTo>
                  <a:lnTo>
                    <a:pt x="18" y="689"/>
                  </a:lnTo>
                  <a:lnTo>
                    <a:pt x="14" y="692"/>
                  </a:lnTo>
                  <a:lnTo>
                    <a:pt x="8" y="696"/>
                  </a:lnTo>
                  <a:lnTo>
                    <a:pt x="4" y="699"/>
                  </a:lnTo>
                  <a:lnTo>
                    <a:pt x="3" y="697"/>
                  </a:lnTo>
                  <a:lnTo>
                    <a:pt x="1" y="695"/>
                  </a:lnTo>
                  <a:lnTo>
                    <a:pt x="1" y="692"/>
                  </a:lnTo>
                  <a:lnTo>
                    <a:pt x="1" y="686"/>
                  </a:lnTo>
                  <a:lnTo>
                    <a:pt x="8" y="682"/>
                  </a:lnTo>
                  <a:lnTo>
                    <a:pt x="14" y="678"/>
                  </a:lnTo>
                  <a:lnTo>
                    <a:pt x="21" y="674"/>
                  </a:lnTo>
                  <a:lnTo>
                    <a:pt x="26" y="668"/>
                  </a:lnTo>
                  <a:lnTo>
                    <a:pt x="26" y="667"/>
                  </a:lnTo>
                  <a:lnTo>
                    <a:pt x="26" y="666"/>
                  </a:lnTo>
                  <a:lnTo>
                    <a:pt x="25" y="664"/>
                  </a:lnTo>
                  <a:lnTo>
                    <a:pt x="25" y="663"/>
                  </a:lnTo>
                  <a:lnTo>
                    <a:pt x="19" y="664"/>
                  </a:lnTo>
                  <a:lnTo>
                    <a:pt x="14" y="667"/>
                  </a:lnTo>
                  <a:lnTo>
                    <a:pt x="7" y="670"/>
                  </a:lnTo>
                  <a:lnTo>
                    <a:pt x="0" y="671"/>
                  </a:lnTo>
                  <a:lnTo>
                    <a:pt x="0" y="668"/>
                  </a:lnTo>
                  <a:lnTo>
                    <a:pt x="0" y="666"/>
                  </a:lnTo>
                  <a:lnTo>
                    <a:pt x="0" y="664"/>
                  </a:lnTo>
                  <a:lnTo>
                    <a:pt x="0" y="663"/>
                  </a:lnTo>
                  <a:lnTo>
                    <a:pt x="6" y="657"/>
                  </a:lnTo>
                  <a:lnTo>
                    <a:pt x="12" y="653"/>
                  </a:lnTo>
                  <a:lnTo>
                    <a:pt x="18" y="649"/>
                  </a:lnTo>
                  <a:lnTo>
                    <a:pt x="24" y="645"/>
                  </a:lnTo>
                  <a:lnTo>
                    <a:pt x="24" y="644"/>
                  </a:lnTo>
                  <a:lnTo>
                    <a:pt x="24" y="641"/>
                  </a:lnTo>
                  <a:lnTo>
                    <a:pt x="24" y="639"/>
                  </a:lnTo>
                  <a:lnTo>
                    <a:pt x="24" y="638"/>
                  </a:lnTo>
                  <a:lnTo>
                    <a:pt x="18" y="639"/>
                  </a:lnTo>
                  <a:lnTo>
                    <a:pt x="12" y="642"/>
                  </a:lnTo>
                  <a:lnTo>
                    <a:pt x="6" y="645"/>
                  </a:lnTo>
                  <a:lnTo>
                    <a:pt x="0" y="645"/>
                  </a:lnTo>
                  <a:lnTo>
                    <a:pt x="0" y="642"/>
                  </a:lnTo>
                  <a:lnTo>
                    <a:pt x="0" y="639"/>
                  </a:lnTo>
                  <a:lnTo>
                    <a:pt x="0" y="637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683" name="Text Box 139"/>
          <p:cNvSpPr txBox="1">
            <a:spLocks noChangeArrowheads="1"/>
          </p:cNvSpPr>
          <p:nvPr/>
        </p:nvSpPr>
        <p:spPr bwMode="auto">
          <a:xfrm>
            <a:off x="2916238" y="1484313"/>
            <a:ext cx="3260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Offering treatment can influence the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5 ‘A’s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11138" y="115888"/>
            <a:ext cx="3856037" cy="6188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GB" sz="40000" b="1" i="1">
                <a:latin typeface="Batang" charset="-127"/>
              </a:rPr>
              <a:t>A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3708400" y="1341438"/>
            <a:ext cx="316865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b="1" i="1">
                <a:solidFill>
                  <a:schemeClr val="tx2"/>
                </a:solidFill>
                <a:latin typeface="Batang" charset="-127"/>
              </a:rPr>
              <a:t>A</a:t>
            </a:r>
            <a:r>
              <a:rPr lang="en-GB" sz="2800" b="1" i="1">
                <a:solidFill>
                  <a:schemeClr val="tx2"/>
                </a:solidFill>
                <a:latin typeface="Batang" charset="-127"/>
              </a:rPr>
              <a:t>sk</a:t>
            </a:r>
          </a:p>
          <a:p>
            <a:pPr>
              <a:lnSpc>
                <a:spcPct val="120000"/>
              </a:lnSpc>
            </a:pPr>
            <a:r>
              <a:rPr lang="en-GB" sz="1200" b="1" i="1">
                <a:solidFill>
                  <a:schemeClr val="tx2"/>
                </a:solidFill>
                <a:latin typeface="Batang" charset="-127"/>
              </a:rPr>
              <a:t> </a:t>
            </a:r>
            <a:r>
              <a:rPr lang="en-GB" sz="4000" b="1" i="1">
                <a:solidFill>
                  <a:schemeClr val="tx2"/>
                </a:solidFill>
                <a:latin typeface="Batang" charset="-127"/>
              </a:rPr>
              <a:t>A</a:t>
            </a:r>
            <a:r>
              <a:rPr lang="en-GB" sz="2800" b="1" i="1">
                <a:solidFill>
                  <a:schemeClr val="tx2"/>
                </a:solidFill>
                <a:latin typeface="Batang" charset="-127"/>
              </a:rPr>
              <a:t>ssess</a:t>
            </a:r>
          </a:p>
          <a:p>
            <a:pPr>
              <a:lnSpc>
                <a:spcPct val="120000"/>
              </a:lnSpc>
            </a:pPr>
            <a:r>
              <a:rPr lang="en-GB" sz="1200" b="1" i="1">
                <a:solidFill>
                  <a:schemeClr val="tx2"/>
                </a:solidFill>
                <a:latin typeface="Batang" charset="-127"/>
              </a:rPr>
              <a:t>  </a:t>
            </a:r>
            <a:r>
              <a:rPr lang="en-GB" sz="4000" b="1" i="1">
                <a:solidFill>
                  <a:schemeClr val="tx2"/>
                </a:solidFill>
                <a:latin typeface="Batang" charset="-127"/>
              </a:rPr>
              <a:t>A</a:t>
            </a:r>
            <a:r>
              <a:rPr lang="en-GB" sz="2800" b="1" i="1">
                <a:solidFill>
                  <a:schemeClr val="tx2"/>
                </a:solidFill>
                <a:latin typeface="Batang" charset="-127"/>
              </a:rPr>
              <a:t>dvise</a:t>
            </a:r>
          </a:p>
          <a:p>
            <a:pPr>
              <a:lnSpc>
                <a:spcPct val="120000"/>
              </a:lnSpc>
            </a:pPr>
            <a:r>
              <a:rPr lang="en-GB" sz="1200" b="1" i="1">
                <a:solidFill>
                  <a:schemeClr val="tx2"/>
                </a:solidFill>
                <a:latin typeface="Batang" charset="-127"/>
              </a:rPr>
              <a:t>   </a:t>
            </a:r>
            <a:r>
              <a:rPr lang="en-GB" sz="4000" b="1" i="1">
                <a:solidFill>
                  <a:schemeClr val="tx2"/>
                </a:solidFill>
                <a:latin typeface="Batang" charset="-127"/>
              </a:rPr>
              <a:t>A</a:t>
            </a:r>
            <a:r>
              <a:rPr lang="en-GB" sz="2800" b="1" i="1">
                <a:solidFill>
                  <a:schemeClr val="tx2"/>
                </a:solidFill>
                <a:latin typeface="Batang" charset="-127"/>
              </a:rPr>
              <a:t>ssist</a:t>
            </a:r>
          </a:p>
          <a:p>
            <a:pPr>
              <a:lnSpc>
                <a:spcPct val="120000"/>
              </a:lnSpc>
            </a:pPr>
            <a:r>
              <a:rPr lang="en-GB" sz="1200" b="1" i="1">
                <a:solidFill>
                  <a:schemeClr val="tx2"/>
                </a:solidFill>
                <a:latin typeface="Batang" charset="-127"/>
              </a:rPr>
              <a:t>     </a:t>
            </a:r>
            <a:r>
              <a:rPr lang="en-GB" sz="4000" b="1" i="1">
                <a:solidFill>
                  <a:schemeClr val="tx2"/>
                </a:solidFill>
                <a:latin typeface="Batang" charset="-127"/>
              </a:rPr>
              <a:t>A</a:t>
            </a:r>
            <a:r>
              <a:rPr lang="en-GB" sz="2800" b="1" i="1">
                <a:solidFill>
                  <a:schemeClr val="tx2"/>
                </a:solidFill>
                <a:latin typeface="Batang" charset="-127"/>
              </a:rPr>
              <a:t>rrange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77162" name="Group 10"/>
          <p:cNvGrpSpPr>
            <a:grpSpLocks/>
          </p:cNvGrpSpPr>
          <p:nvPr/>
        </p:nvGrpSpPr>
        <p:grpSpPr bwMode="auto">
          <a:xfrm>
            <a:off x="4478338" y="1857375"/>
            <a:ext cx="4630737" cy="4811713"/>
            <a:chOff x="2730" y="1079"/>
            <a:chExt cx="2917" cy="3031"/>
          </a:xfrm>
        </p:grpSpPr>
        <p:sp>
          <p:nvSpPr>
            <p:cNvPr id="177163" name="Text Box 11"/>
            <p:cNvSpPr txBox="1">
              <a:spLocks noChangeArrowheads="1"/>
            </p:cNvSpPr>
            <p:nvPr/>
          </p:nvSpPr>
          <p:spPr bwMode="auto">
            <a:xfrm>
              <a:off x="3797" y="1079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77164" name="Text Box 12"/>
            <p:cNvSpPr txBox="1">
              <a:spLocks noChangeArrowheads="1"/>
            </p:cNvSpPr>
            <p:nvPr/>
          </p:nvSpPr>
          <p:spPr bwMode="auto">
            <a:xfrm>
              <a:off x="3424" y="1630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77165" name="Text Box 13"/>
            <p:cNvSpPr txBox="1">
              <a:spLocks noChangeArrowheads="1"/>
            </p:cNvSpPr>
            <p:nvPr/>
          </p:nvSpPr>
          <p:spPr bwMode="auto">
            <a:xfrm>
              <a:off x="3107" y="2115"/>
              <a:ext cx="1272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2895" y="2612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2730" y="3092"/>
              <a:ext cx="694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0" b="1" i="1">
                  <a:solidFill>
                    <a:srgbClr val="C8E3FC"/>
                  </a:solidFill>
                  <a:latin typeface="Batang" charset="-127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5 ‘A’s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58775" y="1392238"/>
            <a:ext cx="795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/>
              <a:t>ASK</a:t>
            </a:r>
            <a:r>
              <a:rPr lang="en-GB" b="1"/>
              <a:t> about smoking status</a:t>
            </a:r>
            <a:endParaRPr lang="en-GB" sz="2800" b="1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79214" name="Group 14"/>
          <p:cNvGrpSpPr>
            <a:grpSpLocks/>
          </p:cNvGrpSpPr>
          <p:nvPr/>
        </p:nvGrpSpPr>
        <p:grpSpPr bwMode="auto">
          <a:xfrm>
            <a:off x="4478338" y="1857375"/>
            <a:ext cx="4630737" cy="4811713"/>
            <a:chOff x="2730" y="1079"/>
            <a:chExt cx="2917" cy="3031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3797" y="1079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79207" name="Text Box 7"/>
            <p:cNvSpPr txBox="1">
              <a:spLocks noChangeArrowheads="1"/>
            </p:cNvSpPr>
            <p:nvPr/>
          </p:nvSpPr>
          <p:spPr bwMode="auto">
            <a:xfrm>
              <a:off x="3424" y="1630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79208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1272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79209" name="Text Box 9"/>
            <p:cNvSpPr txBox="1">
              <a:spLocks noChangeArrowheads="1"/>
            </p:cNvSpPr>
            <p:nvPr/>
          </p:nvSpPr>
          <p:spPr bwMode="auto">
            <a:xfrm>
              <a:off x="2895" y="2612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79210" name="Text Box 10"/>
            <p:cNvSpPr txBox="1">
              <a:spLocks noChangeArrowheads="1"/>
            </p:cNvSpPr>
            <p:nvPr/>
          </p:nvSpPr>
          <p:spPr bwMode="auto">
            <a:xfrm>
              <a:off x="2730" y="3092"/>
              <a:ext cx="694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0" b="1" i="1">
                  <a:solidFill>
                    <a:srgbClr val="C8E3FC"/>
                  </a:solidFill>
                  <a:latin typeface="Batang" charset="-127"/>
                </a:rPr>
                <a:t>A</a:t>
              </a:r>
            </a:p>
          </p:txBody>
        </p:sp>
      </p:grpSp>
      <p:sp>
        <p:nvSpPr>
          <p:cNvPr id="179215" name="Rectangle 15"/>
          <p:cNvSpPr>
            <a:spLocks noChangeArrowheads="1"/>
          </p:cNvSpPr>
          <p:nvPr/>
        </p:nvSpPr>
        <p:spPr bwMode="auto">
          <a:xfrm>
            <a:off x="446088" y="2060575"/>
            <a:ext cx="86979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spcBef>
                <a:spcPct val="25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How do you feel about your smoking?</a:t>
            </a:r>
          </a:p>
          <a:p>
            <a:pPr marL="355600" indent="-355600">
              <a:spcBef>
                <a:spcPct val="25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Have you thought about quitting? </a:t>
            </a:r>
          </a:p>
          <a:p>
            <a:pPr marL="355600" indent="-355600">
              <a:spcBef>
                <a:spcPct val="25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What would be the hardest thing about quitting?</a:t>
            </a:r>
          </a:p>
          <a:p>
            <a:pPr marL="355600" indent="-355600">
              <a:spcBef>
                <a:spcPct val="25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Are you ready to quit now?</a:t>
            </a:r>
          </a:p>
          <a:p>
            <a:pPr marL="355600" indent="-355600">
              <a:spcBef>
                <a:spcPct val="25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Have you tried to quit before? </a:t>
            </a:r>
          </a:p>
          <a:p>
            <a:pPr marL="355600" indent="-355600">
              <a:spcBef>
                <a:spcPct val="25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What helped when you quit before?</a:t>
            </a:r>
          </a:p>
          <a:p>
            <a:pPr marL="355600" indent="-355600">
              <a:spcBef>
                <a:spcPct val="25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What led to any relapse? </a:t>
            </a:r>
          </a:p>
          <a:p>
            <a:pPr marL="355600" indent="-355600">
              <a:spcBef>
                <a:spcPct val="25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What challenges do you see in succeeding in giving up smoking?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5 ‘A’s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58775" y="1392238"/>
            <a:ext cx="795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/>
              <a:t>ASSESS </a:t>
            </a:r>
            <a:r>
              <a:rPr lang="en-GB" b="1"/>
              <a:t>motivation and nicotine dependence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3301" name="Group 5"/>
          <p:cNvGrpSpPr>
            <a:grpSpLocks/>
          </p:cNvGrpSpPr>
          <p:nvPr/>
        </p:nvGrpSpPr>
        <p:grpSpPr bwMode="auto">
          <a:xfrm>
            <a:off x="4478338" y="1857375"/>
            <a:ext cx="4630737" cy="4811713"/>
            <a:chOff x="2730" y="1079"/>
            <a:chExt cx="2917" cy="3031"/>
          </a:xfrm>
        </p:grpSpPr>
        <p:sp>
          <p:nvSpPr>
            <p:cNvPr id="183302" name="Text Box 6"/>
            <p:cNvSpPr txBox="1">
              <a:spLocks noChangeArrowheads="1"/>
            </p:cNvSpPr>
            <p:nvPr/>
          </p:nvSpPr>
          <p:spPr bwMode="auto">
            <a:xfrm>
              <a:off x="3797" y="1079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3303" name="Text Box 7"/>
            <p:cNvSpPr txBox="1">
              <a:spLocks noChangeArrowheads="1"/>
            </p:cNvSpPr>
            <p:nvPr/>
          </p:nvSpPr>
          <p:spPr bwMode="auto">
            <a:xfrm>
              <a:off x="3424" y="1630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3304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1272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3305" name="Text Box 9"/>
            <p:cNvSpPr txBox="1">
              <a:spLocks noChangeArrowheads="1"/>
            </p:cNvSpPr>
            <p:nvPr/>
          </p:nvSpPr>
          <p:spPr bwMode="auto">
            <a:xfrm>
              <a:off x="2895" y="2612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3306" name="Text Box 10"/>
            <p:cNvSpPr txBox="1">
              <a:spLocks noChangeArrowheads="1"/>
            </p:cNvSpPr>
            <p:nvPr/>
          </p:nvSpPr>
          <p:spPr bwMode="auto">
            <a:xfrm>
              <a:off x="2730" y="3092"/>
              <a:ext cx="694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0" b="1" i="1">
                  <a:solidFill>
                    <a:srgbClr val="C8E3FC"/>
                  </a:solidFill>
                  <a:latin typeface="Batang" charset="-127"/>
                </a:rPr>
                <a:t>A</a:t>
              </a:r>
            </a:p>
          </p:txBody>
        </p:sp>
      </p:grp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446088" y="2263775"/>
            <a:ext cx="8697912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What is the positive side of smoking?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What are the downsides to smoking?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What do you fear most when quitting?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/>
              <a:t>How important is quitting to you right now?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What reasons do you have for quitting smoking?</a:t>
            </a:r>
            <a:endParaRPr lang="en-US"/>
          </a:p>
          <a:p>
            <a:pPr marL="355600" indent="-355600">
              <a:lnSpc>
                <a:spcPct val="130000"/>
              </a:lnSpc>
              <a:spcBef>
                <a:spcPct val="50000"/>
              </a:spcBef>
              <a:buClr>
                <a:schemeClr val="tx2"/>
              </a:buClr>
              <a:tabLst>
                <a:tab pos="457200" algn="l"/>
              </a:tabLst>
            </a:pPr>
            <a:r>
              <a:rPr lang="en-US"/>
              <a:t>On a scale of 1-10, how interested are you in trying to quit?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 sz="2000"/>
              <a:t>What would need to happen to make this a score of 9 or 10? 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 sz="2000"/>
              <a:t>or What makes your motivation a 9 instead of a 2?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smoking epidemic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58775" y="160020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75% of smokers live in low or middle income countries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365500" y="6551613"/>
            <a:ext cx="5815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World Health Organization. The Tobacco Atlas. http://www.who.int/tobacco/statistics/tobacco_atlas/en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07535" name="Group 15"/>
          <p:cNvGrpSpPr>
            <a:grpSpLocks/>
          </p:cNvGrpSpPr>
          <p:nvPr/>
        </p:nvGrpSpPr>
        <p:grpSpPr bwMode="auto">
          <a:xfrm>
            <a:off x="2484438" y="2190750"/>
            <a:ext cx="6659562" cy="4332288"/>
            <a:chOff x="1565" y="1380"/>
            <a:chExt cx="4195" cy="2729"/>
          </a:xfrm>
        </p:grpSpPr>
        <p:pic>
          <p:nvPicPr>
            <p:cNvPr id="107532" name="Picture 12" descr="Male smoki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65" y="1380"/>
              <a:ext cx="4195" cy="2729"/>
            </a:xfrm>
            <a:prstGeom prst="rect">
              <a:avLst/>
            </a:prstGeom>
            <a:noFill/>
          </p:spPr>
        </p:pic>
        <p:sp>
          <p:nvSpPr>
            <p:cNvPr id="107534" name="Rectangle 14"/>
            <p:cNvSpPr>
              <a:spLocks noChangeArrowheads="1"/>
            </p:cNvSpPr>
            <p:nvPr/>
          </p:nvSpPr>
          <p:spPr bwMode="auto">
            <a:xfrm>
              <a:off x="1565" y="1434"/>
              <a:ext cx="862" cy="2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2051050" y="594995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/>
              <a:t>Male smoking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5 ‘A’s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358775" y="1392238"/>
            <a:ext cx="795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/>
              <a:t>ASSESS </a:t>
            </a:r>
            <a:r>
              <a:rPr lang="en-GB" b="1"/>
              <a:t>motivation and nicotine dependence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5349" name="Group 5"/>
          <p:cNvGrpSpPr>
            <a:grpSpLocks/>
          </p:cNvGrpSpPr>
          <p:nvPr/>
        </p:nvGrpSpPr>
        <p:grpSpPr bwMode="auto">
          <a:xfrm>
            <a:off x="4478338" y="1857375"/>
            <a:ext cx="4630737" cy="4811713"/>
            <a:chOff x="2730" y="1079"/>
            <a:chExt cx="2917" cy="3031"/>
          </a:xfrm>
        </p:grpSpPr>
        <p:sp>
          <p:nvSpPr>
            <p:cNvPr id="185350" name="Text Box 6"/>
            <p:cNvSpPr txBox="1">
              <a:spLocks noChangeArrowheads="1"/>
            </p:cNvSpPr>
            <p:nvPr/>
          </p:nvSpPr>
          <p:spPr bwMode="auto">
            <a:xfrm>
              <a:off x="3797" y="1079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5351" name="Text Box 7"/>
            <p:cNvSpPr txBox="1">
              <a:spLocks noChangeArrowheads="1"/>
            </p:cNvSpPr>
            <p:nvPr/>
          </p:nvSpPr>
          <p:spPr bwMode="auto">
            <a:xfrm>
              <a:off x="3424" y="1630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5352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1272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5353" name="Text Box 9"/>
            <p:cNvSpPr txBox="1">
              <a:spLocks noChangeArrowheads="1"/>
            </p:cNvSpPr>
            <p:nvPr/>
          </p:nvSpPr>
          <p:spPr bwMode="auto">
            <a:xfrm>
              <a:off x="2895" y="2612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5354" name="Text Box 10"/>
            <p:cNvSpPr txBox="1">
              <a:spLocks noChangeArrowheads="1"/>
            </p:cNvSpPr>
            <p:nvPr/>
          </p:nvSpPr>
          <p:spPr bwMode="auto">
            <a:xfrm>
              <a:off x="2730" y="3092"/>
              <a:ext cx="694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0" b="1" i="1">
                  <a:solidFill>
                    <a:srgbClr val="C8E3FC"/>
                  </a:solidFill>
                  <a:latin typeface="Batang" charset="-127"/>
                </a:rPr>
                <a:t>A</a:t>
              </a:r>
            </a:p>
          </p:txBody>
        </p:sp>
      </p:grp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446088" y="2303463"/>
            <a:ext cx="8697912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What would be the hardest thing about quitting?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What are the barriers to quitting?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What situations are you most likely to smoke?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Ask about any previous quit attempts: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tabLst>
                <a:tab pos="457200" algn="l"/>
              </a:tabLst>
            </a:pPr>
            <a:r>
              <a:rPr lang="en-GB" sz="2000"/>
              <a:t>		What happened/caused you to restart smoking?</a:t>
            </a:r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endParaRPr lang="en-US" sz="2000"/>
          </a:p>
          <a:p>
            <a:pPr marL="355600" indent="-355600">
              <a:lnSpc>
                <a:spcPct val="130000"/>
              </a:lnSpc>
              <a:spcBef>
                <a:spcPct val="50000"/>
              </a:spcBef>
              <a:buClr>
                <a:schemeClr val="tx2"/>
              </a:buClr>
              <a:tabLst>
                <a:tab pos="457200" algn="l"/>
              </a:tabLst>
            </a:pPr>
            <a:r>
              <a:rPr lang="en-GB"/>
              <a:t>Scale of 1-10, how confident do you feel in your ability to quit? </a:t>
            </a:r>
            <a:endParaRPr lang="en-US"/>
          </a:p>
          <a:p>
            <a:pPr marL="355600" indent="-355600">
              <a:lnSpc>
                <a:spcPct val="130000"/>
              </a:lnSpc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US" sz="2000"/>
              <a:t>What would need to happen to make this a score of 9 or 10?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5 ‘A’s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58775" y="1392238"/>
            <a:ext cx="795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/>
              <a:t>ASSESS </a:t>
            </a:r>
            <a:r>
              <a:rPr lang="en-GB" b="1"/>
              <a:t>motivation and nicotine dependence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7397" name="Group 5"/>
          <p:cNvGrpSpPr>
            <a:grpSpLocks/>
          </p:cNvGrpSpPr>
          <p:nvPr/>
        </p:nvGrpSpPr>
        <p:grpSpPr bwMode="auto">
          <a:xfrm>
            <a:off x="4478338" y="1857375"/>
            <a:ext cx="4630737" cy="4811713"/>
            <a:chOff x="2730" y="1079"/>
            <a:chExt cx="2917" cy="3031"/>
          </a:xfrm>
        </p:grpSpPr>
        <p:sp>
          <p:nvSpPr>
            <p:cNvPr id="187398" name="Text Box 6"/>
            <p:cNvSpPr txBox="1">
              <a:spLocks noChangeArrowheads="1"/>
            </p:cNvSpPr>
            <p:nvPr/>
          </p:nvSpPr>
          <p:spPr bwMode="auto">
            <a:xfrm>
              <a:off x="3797" y="1079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7399" name="Text Box 7"/>
            <p:cNvSpPr txBox="1">
              <a:spLocks noChangeArrowheads="1"/>
            </p:cNvSpPr>
            <p:nvPr/>
          </p:nvSpPr>
          <p:spPr bwMode="auto">
            <a:xfrm>
              <a:off x="3424" y="1630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7400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1272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7401" name="Text Box 9"/>
            <p:cNvSpPr txBox="1">
              <a:spLocks noChangeArrowheads="1"/>
            </p:cNvSpPr>
            <p:nvPr/>
          </p:nvSpPr>
          <p:spPr bwMode="auto">
            <a:xfrm>
              <a:off x="2895" y="2612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7402" name="Text Box 10"/>
            <p:cNvSpPr txBox="1">
              <a:spLocks noChangeArrowheads="1"/>
            </p:cNvSpPr>
            <p:nvPr/>
          </p:nvSpPr>
          <p:spPr bwMode="auto">
            <a:xfrm>
              <a:off x="2730" y="3092"/>
              <a:ext cx="694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0" b="1" i="1">
                  <a:solidFill>
                    <a:srgbClr val="C8E3FC"/>
                  </a:solidFill>
                  <a:latin typeface="Batang" charset="-127"/>
                </a:rPr>
                <a:t>A</a:t>
              </a:r>
            </a:p>
          </p:txBody>
        </p:sp>
      </p:grp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446088" y="2330450"/>
            <a:ext cx="8697912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How many minutes after waking do you have your first cigarette?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How many cigarettes do you smoke a day?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Did you experience any craving or withdrawal symptoms at any previous quit attempts?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What is the longest time you managed to quit?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5 ‘A’s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358775" y="1392238"/>
            <a:ext cx="795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/>
              <a:t>ADVISE </a:t>
            </a:r>
            <a:r>
              <a:rPr lang="en-GB" b="1"/>
              <a:t>on coping strategies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89445" name="Group 5"/>
          <p:cNvGrpSpPr>
            <a:grpSpLocks/>
          </p:cNvGrpSpPr>
          <p:nvPr/>
        </p:nvGrpSpPr>
        <p:grpSpPr bwMode="auto">
          <a:xfrm>
            <a:off x="4478338" y="1857375"/>
            <a:ext cx="4630737" cy="4811713"/>
            <a:chOff x="2730" y="1079"/>
            <a:chExt cx="2917" cy="3031"/>
          </a:xfrm>
        </p:grpSpPr>
        <p:sp>
          <p:nvSpPr>
            <p:cNvPr id="189446" name="Text Box 6"/>
            <p:cNvSpPr txBox="1">
              <a:spLocks noChangeArrowheads="1"/>
            </p:cNvSpPr>
            <p:nvPr/>
          </p:nvSpPr>
          <p:spPr bwMode="auto">
            <a:xfrm>
              <a:off x="3797" y="1079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9447" name="Text Box 7"/>
            <p:cNvSpPr txBox="1">
              <a:spLocks noChangeArrowheads="1"/>
            </p:cNvSpPr>
            <p:nvPr/>
          </p:nvSpPr>
          <p:spPr bwMode="auto">
            <a:xfrm>
              <a:off x="3424" y="1630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9448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1272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9449" name="Text Box 9"/>
            <p:cNvSpPr txBox="1">
              <a:spLocks noChangeArrowheads="1"/>
            </p:cNvSpPr>
            <p:nvPr/>
          </p:nvSpPr>
          <p:spPr bwMode="auto">
            <a:xfrm>
              <a:off x="2895" y="2612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89450" name="Text Box 10"/>
            <p:cNvSpPr txBox="1">
              <a:spLocks noChangeArrowheads="1"/>
            </p:cNvSpPr>
            <p:nvPr/>
          </p:nvSpPr>
          <p:spPr bwMode="auto">
            <a:xfrm>
              <a:off x="2730" y="3092"/>
              <a:ext cx="694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0" b="1" i="1">
                  <a:solidFill>
                    <a:srgbClr val="C8E3FC"/>
                  </a:solidFill>
                  <a:latin typeface="Batang" charset="-127"/>
                </a:rPr>
                <a:t>A</a:t>
              </a:r>
            </a:p>
          </p:txBody>
        </p:sp>
      </p:grp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446088" y="2225675"/>
            <a:ext cx="8697912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Recommend total abstinence - not even a single puff</a:t>
            </a:r>
          </a:p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Drinking alcohol is strongly associated with relapse</a:t>
            </a:r>
          </a:p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Inform friends and family and ask for support</a:t>
            </a:r>
          </a:p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Consider writing a ‘contract’ with a quit date </a:t>
            </a:r>
          </a:p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Removal of cigarettes from home, car and workplace;</a:t>
            </a:r>
          </a:p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Give practical advice about coping with withdrawal </a:t>
            </a:r>
            <a:r>
              <a:rPr lang="en-GB" sz="2000"/>
              <a:t>		Withdrawal symptoms occur mostly during the first two weeks</a:t>
            </a:r>
          </a:p>
          <a:p>
            <a:pPr marL="355600" indent="-355600">
              <a:spcBef>
                <a:spcPct val="10000"/>
              </a:spcBef>
              <a:buClr>
                <a:schemeClr val="tx2"/>
              </a:buClr>
              <a:tabLst>
                <a:tab pos="457200" algn="l"/>
              </a:tabLst>
            </a:pPr>
            <a:r>
              <a:rPr lang="en-GB" sz="2000"/>
              <a:t>		Relapse after this time relates to cues or distressing events.</a:t>
            </a:r>
            <a:r>
              <a:rPr lang="en-GB"/>
              <a:t>   </a:t>
            </a:r>
          </a:p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Remind patients of the health benefits of quitting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5 ‘A’s</a:t>
            </a:r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358775" y="1392238"/>
            <a:ext cx="795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/>
              <a:t>ASSIST </a:t>
            </a:r>
            <a:r>
              <a:rPr lang="en-GB" b="1"/>
              <a:t>the quit attempt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91493" name="Group 5"/>
          <p:cNvGrpSpPr>
            <a:grpSpLocks/>
          </p:cNvGrpSpPr>
          <p:nvPr/>
        </p:nvGrpSpPr>
        <p:grpSpPr bwMode="auto">
          <a:xfrm>
            <a:off x="4478338" y="1857375"/>
            <a:ext cx="4630737" cy="4811713"/>
            <a:chOff x="2730" y="1079"/>
            <a:chExt cx="2917" cy="3031"/>
          </a:xfrm>
        </p:grpSpPr>
        <p:sp>
          <p:nvSpPr>
            <p:cNvPr id="191494" name="Text Box 6"/>
            <p:cNvSpPr txBox="1">
              <a:spLocks noChangeArrowheads="1"/>
            </p:cNvSpPr>
            <p:nvPr/>
          </p:nvSpPr>
          <p:spPr bwMode="auto">
            <a:xfrm>
              <a:off x="3797" y="1079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91495" name="Text Box 7"/>
            <p:cNvSpPr txBox="1">
              <a:spLocks noChangeArrowheads="1"/>
            </p:cNvSpPr>
            <p:nvPr/>
          </p:nvSpPr>
          <p:spPr bwMode="auto">
            <a:xfrm>
              <a:off x="3424" y="1630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91496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1272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91497" name="Text Box 9"/>
            <p:cNvSpPr txBox="1">
              <a:spLocks noChangeArrowheads="1"/>
            </p:cNvSpPr>
            <p:nvPr/>
          </p:nvSpPr>
          <p:spPr bwMode="auto">
            <a:xfrm>
              <a:off x="2895" y="2612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91498" name="Text Box 10"/>
            <p:cNvSpPr txBox="1">
              <a:spLocks noChangeArrowheads="1"/>
            </p:cNvSpPr>
            <p:nvPr/>
          </p:nvSpPr>
          <p:spPr bwMode="auto">
            <a:xfrm>
              <a:off x="2730" y="3092"/>
              <a:ext cx="694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0" b="1" i="1">
                  <a:solidFill>
                    <a:srgbClr val="C8E3FC"/>
                  </a:solidFill>
                  <a:latin typeface="Batang" charset="-127"/>
                </a:rPr>
                <a:t>A</a:t>
              </a:r>
            </a:p>
          </p:txBody>
        </p:sp>
      </p:grp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446088" y="2633663"/>
            <a:ext cx="8697912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Provide assistance in developing a quit plan;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Help a patient to set a quit date;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Offer self-help material;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Explore potential barriers and difficulties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Review the need for pharmacotherapy.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Refer to a quitline and/or an active call back programme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5 ‘A’s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358775" y="1392238"/>
            <a:ext cx="7958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b="1"/>
              <a:t>ARRANGE </a:t>
            </a:r>
            <a:r>
              <a:rPr lang="en-GB" b="1"/>
              <a:t>follow up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2914650" y="6551613"/>
            <a:ext cx="6265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Fiore MC, et al. </a:t>
            </a:r>
            <a:r>
              <a:rPr lang="en-GB" sz="1200" i="1">
                <a:solidFill>
                  <a:schemeClr val="bg1"/>
                </a:solidFill>
                <a:latin typeface="Arial Narrow" pitchFamily="34" charset="0"/>
              </a:rPr>
              <a:t>Treating tobacco use and dependence</a:t>
            </a:r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: US Department of Health and Human Services, 2000 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93541" name="Group 5"/>
          <p:cNvGrpSpPr>
            <a:grpSpLocks/>
          </p:cNvGrpSpPr>
          <p:nvPr/>
        </p:nvGrpSpPr>
        <p:grpSpPr bwMode="auto">
          <a:xfrm>
            <a:off x="4478338" y="1857375"/>
            <a:ext cx="4630737" cy="4811713"/>
            <a:chOff x="2730" y="1079"/>
            <a:chExt cx="2917" cy="3031"/>
          </a:xfrm>
        </p:grpSpPr>
        <p:sp>
          <p:nvSpPr>
            <p:cNvPr id="193542" name="Text Box 6"/>
            <p:cNvSpPr txBox="1">
              <a:spLocks noChangeArrowheads="1"/>
            </p:cNvSpPr>
            <p:nvPr/>
          </p:nvSpPr>
          <p:spPr bwMode="auto">
            <a:xfrm>
              <a:off x="3797" y="1079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93543" name="Text Box 7"/>
            <p:cNvSpPr txBox="1">
              <a:spLocks noChangeArrowheads="1"/>
            </p:cNvSpPr>
            <p:nvPr/>
          </p:nvSpPr>
          <p:spPr bwMode="auto">
            <a:xfrm>
              <a:off x="3424" y="1630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93544" name="Text Box 8"/>
            <p:cNvSpPr txBox="1">
              <a:spLocks noChangeArrowheads="1"/>
            </p:cNvSpPr>
            <p:nvPr/>
          </p:nvSpPr>
          <p:spPr bwMode="auto">
            <a:xfrm>
              <a:off x="3107" y="2115"/>
              <a:ext cx="1272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93545" name="Text Box 9"/>
            <p:cNvSpPr txBox="1">
              <a:spLocks noChangeArrowheads="1"/>
            </p:cNvSpPr>
            <p:nvPr/>
          </p:nvSpPr>
          <p:spPr bwMode="auto">
            <a:xfrm>
              <a:off x="2895" y="2612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A</a:t>
              </a:r>
            </a:p>
          </p:txBody>
        </p:sp>
        <p:sp>
          <p:nvSpPr>
            <p:cNvPr id="193546" name="Text Box 10"/>
            <p:cNvSpPr txBox="1">
              <a:spLocks noChangeArrowheads="1"/>
            </p:cNvSpPr>
            <p:nvPr/>
          </p:nvSpPr>
          <p:spPr bwMode="auto">
            <a:xfrm>
              <a:off x="2730" y="3092"/>
              <a:ext cx="694" cy="101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0" b="1" i="1">
                  <a:solidFill>
                    <a:srgbClr val="C8E3FC"/>
                  </a:solidFill>
                  <a:latin typeface="Batang" charset="-127"/>
                </a:rPr>
                <a:t>A</a:t>
              </a:r>
            </a:p>
          </p:txBody>
        </p:sp>
      </p:grpSp>
      <p:sp>
        <p:nvSpPr>
          <p:cNvPr id="193547" name="Rectangle 11"/>
          <p:cNvSpPr>
            <a:spLocks noChangeArrowheads="1"/>
          </p:cNvSpPr>
          <p:nvPr/>
        </p:nvSpPr>
        <p:spPr bwMode="auto">
          <a:xfrm>
            <a:off x="446088" y="2541588"/>
            <a:ext cx="86979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Offer a follow up appointment within 7 days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Affirm success when you next see the patient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Reinforce successful quitting:  positive feedback helps sustain smoking cessation.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Don’t talk about ‘failure’, ‘relapse’ is very common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  <a:tabLst>
                <a:tab pos="457200" algn="l"/>
              </a:tabLst>
            </a:pPr>
            <a:r>
              <a:rPr lang="en-GB"/>
              <a:t>Help the patient work out ‘what went wrong this time’ and how they prevent a relapse next time.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378" name="Group 26"/>
          <p:cNvGrpSpPr>
            <a:grpSpLocks/>
          </p:cNvGrpSpPr>
          <p:nvPr/>
        </p:nvGrpSpPr>
        <p:grpSpPr bwMode="auto">
          <a:xfrm>
            <a:off x="4643438" y="2001838"/>
            <a:ext cx="4368800" cy="4811712"/>
            <a:chOff x="2986" y="1170"/>
            <a:chExt cx="2752" cy="3031"/>
          </a:xfrm>
        </p:grpSpPr>
        <p:sp>
          <p:nvSpPr>
            <p:cNvPr id="228379" name="Text Box 27"/>
            <p:cNvSpPr txBox="1">
              <a:spLocks noChangeArrowheads="1"/>
            </p:cNvSpPr>
            <p:nvPr/>
          </p:nvSpPr>
          <p:spPr bwMode="auto">
            <a:xfrm>
              <a:off x="3888" y="1170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D</a:t>
              </a:r>
            </a:p>
          </p:txBody>
        </p:sp>
        <p:sp>
          <p:nvSpPr>
            <p:cNvPr id="228380" name="Text Box 28"/>
            <p:cNvSpPr txBox="1">
              <a:spLocks noChangeArrowheads="1"/>
            </p:cNvSpPr>
            <p:nvPr/>
          </p:nvSpPr>
          <p:spPr bwMode="auto">
            <a:xfrm>
              <a:off x="3515" y="1721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D</a:t>
              </a:r>
            </a:p>
          </p:txBody>
        </p:sp>
        <p:sp>
          <p:nvSpPr>
            <p:cNvPr id="228381" name="Text Box 29"/>
            <p:cNvSpPr txBox="1">
              <a:spLocks noChangeArrowheads="1"/>
            </p:cNvSpPr>
            <p:nvPr/>
          </p:nvSpPr>
          <p:spPr bwMode="auto">
            <a:xfrm>
              <a:off x="3198" y="2206"/>
              <a:ext cx="1271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D</a:t>
              </a:r>
            </a:p>
          </p:txBody>
        </p:sp>
        <p:sp>
          <p:nvSpPr>
            <p:cNvPr id="228382" name="Text Box 30"/>
            <p:cNvSpPr txBox="1">
              <a:spLocks noChangeArrowheads="1"/>
            </p:cNvSpPr>
            <p:nvPr/>
          </p:nvSpPr>
          <p:spPr bwMode="auto">
            <a:xfrm>
              <a:off x="2986" y="2703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D</a:t>
              </a:r>
            </a:p>
          </p:txBody>
        </p:sp>
      </p:grpSp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Nicotine withdrawal: Duration</a:t>
            </a:r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3297238" y="6551613"/>
            <a:ext cx="588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Action on Smoking and Health (ASH) Factsheet Number 11: Stopping Smoking.  http://www.ash.org.uk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28376" name="Group 24"/>
          <p:cNvGrpSpPr>
            <a:grpSpLocks/>
          </p:cNvGrpSpPr>
          <p:nvPr/>
        </p:nvGrpSpPr>
        <p:grpSpPr bwMode="auto">
          <a:xfrm>
            <a:off x="2347913" y="1654175"/>
            <a:ext cx="4887912" cy="4654550"/>
            <a:chOff x="215" y="1042"/>
            <a:chExt cx="3079" cy="2932"/>
          </a:xfrm>
        </p:grpSpPr>
        <p:grpSp>
          <p:nvGrpSpPr>
            <p:cNvPr id="228360" name="Group 8"/>
            <p:cNvGrpSpPr>
              <a:grpSpLocks/>
            </p:cNvGrpSpPr>
            <p:nvPr/>
          </p:nvGrpSpPr>
          <p:grpSpPr bwMode="auto">
            <a:xfrm>
              <a:off x="226" y="1530"/>
              <a:ext cx="2684" cy="404"/>
              <a:chOff x="226" y="2935"/>
              <a:chExt cx="2684" cy="404"/>
            </a:xfrm>
          </p:grpSpPr>
          <p:sp>
            <p:nvSpPr>
              <p:cNvPr id="228361" name="Rectangle 9"/>
              <p:cNvSpPr>
                <a:spLocks noChangeArrowheads="1"/>
              </p:cNvSpPr>
              <p:nvPr/>
            </p:nvSpPr>
            <p:spPr bwMode="auto">
              <a:xfrm>
                <a:off x="226" y="2935"/>
                <a:ext cx="61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chemeClr val="tx2"/>
                    </a:solidFill>
                  </a:rPr>
                  <a:t>1</a:t>
                </a:r>
                <a:r>
                  <a:rPr lang="en-US" sz="1600">
                    <a:solidFill>
                      <a:schemeClr val="tx2"/>
                    </a:solidFill>
                  </a:rPr>
                  <a:t> week</a:t>
                </a:r>
                <a:endParaRPr lang="en-GB" sz="1600">
                  <a:solidFill>
                    <a:schemeClr val="tx2"/>
                  </a:solidFill>
                </a:endParaRPr>
              </a:p>
            </p:txBody>
          </p:sp>
          <p:sp>
            <p:nvSpPr>
              <p:cNvPr id="228362" name="Rectangle 10"/>
              <p:cNvSpPr>
                <a:spLocks noChangeArrowheads="1"/>
              </p:cNvSpPr>
              <p:nvPr/>
            </p:nvSpPr>
            <p:spPr bwMode="auto">
              <a:xfrm>
                <a:off x="1202" y="2993"/>
                <a:ext cx="17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Sleep disturbance</a:t>
                </a:r>
                <a:r>
                  <a:rPr lang="en-GB"/>
                  <a:t> </a:t>
                </a:r>
              </a:p>
            </p:txBody>
          </p:sp>
        </p:grpSp>
        <p:grpSp>
          <p:nvGrpSpPr>
            <p:cNvPr id="228363" name="Group 11"/>
            <p:cNvGrpSpPr>
              <a:grpSpLocks/>
            </p:cNvGrpSpPr>
            <p:nvPr/>
          </p:nvGrpSpPr>
          <p:grpSpPr bwMode="auto">
            <a:xfrm>
              <a:off x="226" y="2057"/>
              <a:ext cx="2801" cy="518"/>
              <a:chOff x="226" y="3184"/>
              <a:chExt cx="2801" cy="518"/>
            </a:xfrm>
          </p:grpSpPr>
          <p:sp>
            <p:nvSpPr>
              <p:cNvPr id="228364" name="Rectangle 12"/>
              <p:cNvSpPr>
                <a:spLocks noChangeArrowheads="1"/>
              </p:cNvSpPr>
              <p:nvPr/>
            </p:nvSpPr>
            <p:spPr bwMode="auto">
              <a:xfrm>
                <a:off x="226" y="3184"/>
                <a:ext cx="67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chemeClr val="tx2"/>
                    </a:solidFill>
                  </a:rPr>
                  <a:t>2</a:t>
                </a:r>
                <a:r>
                  <a:rPr lang="en-US" sz="1600">
                    <a:solidFill>
                      <a:schemeClr val="tx2"/>
                    </a:solidFill>
                  </a:rPr>
                  <a:t> weeks</a:t>
                </a:r>
              </a:p>
            </p:txBody>
          </p:sp>
          <p:sp>
            <p:nvSpPr>
              <p:cNvPr id="228365" name="Rectangle 13"/>
              <p:cNvSpPr>
                <a:spLocks noChangeArrowheads="1"/>
              </p:cNvSpPr>
              <p:nvPr/>
            </p:nvSpPr>
            <p:spPr bwMode="auto">
              <a:xfrm>
                <a:off x="1202" y="3184"/>
                <a:ext cx="182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Poor concentration</a:t>
                </a:r>
              </a:p>
              <a:p>
                <a:r>
                  <a:rPr lang="en-US"/>
                  <a:t>Craving for nicotine</a:t>
                </a:r>
                <a:r>
                  <a:rPr lang="en-GB"/>
                  <a:t> </a:t>
                </a:r>
              </a:p>
            </p:txBody>
          </p:sp>
        </p:grpSp>
        <p:grpSp>
          <p:nvGrpSpPr>
            <p:cNvPr id="228367" name="Group 15"/>
            <p:cNvGrpSpPr>
              <a:grpSpLocks/>
            </p:cNvGrpSpPr>
            <p:nvPr/>
          </p:nvGrpSpPr>
          <p:grpSpPr bwMode="auto">
            <a:xfrm>
              <a:off x="215" y="2698"/>
              <a:ext cx="3079" cy="748"/>
              <a:chOff x="226" y="3184"/>
              <a:chExt cx="3079" cy="748"/>
            </a:xfrm>
          </p:grpSpPr>
          <p:sp>
            <p:nvSpPr>
              <p:cNvPr id="228368" name="Rectangle 16"/>
              <p:cNvSpPr>
                <a:spLocks noChangeArrowheads="1"/>
              </p:cNvSpPr>
              <p:nvPr/>
            </p:nvSpPr>
            <p:spPr bwMode="auto">
              <a:xfrm>
                <a:off x="226" y="3184"/>
                <a:ext cx="67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chemeClr val="tx2"/>
                    </a:solidFill>
                  </a:rPr>
                  <a:t>4</a:t>
                </a:r>
                <a:r>
                  <a:rPr lang="en-US" sz="1600">
                    <a:solidFill>
                      <a:schemeClr val="tx2"/>
                    </a:solidFill>
                  </a:rPr>
                  <a:t> weeks</a:t>
                </a:r>
              </a:p>
            </p:txBody>
          </p:sp>
          <p:sp>
            <p:nvSpPr>
              <p:cNvPr id="228369" name="Rectangle 17"/>
              <p:cNvSpPr>
                <a:spLocks noChangeArrowheads="1"/>
              </p:cNvSpPr>
              <p:nvPr/>
            </p:nvSpPr>
            <p:spPr bwMode="auto">
              <a:xfrm>
                <a:off x="1202" y="3184"/>
                <a:ext cx="2103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Irritability or aggression</a:t>
                </a:r>
              </a:p>
              <a:p>
                <a:r>
                  <a:rPr lang="en-US"/>
                  <a:t>Depression</a:t>
                </a:r>
              </a:p>
              <a:p>
                <a:r>
                  <a:rPr lang="en-US"/>
                  <a:t>Restlessness</a:t>
                </a:r>
                <a:r>
                  <a:rPr lang="en-GB"/>
                  <a:t> </a:t>
                </a:r>
              </a:p>
            </p:txBody>
          </p:sp>
        </p:grpSp>
        <p:grpSp>
          <p:nvGrpSpPr>
            <p:cNvPr id="228374" name="Group 22"/>
            <p:cNvGrpSpPr>
              <a:grpSpLocks/>
            </p:cNvGrpSpPr>
            <p:nvPr/>
          </p:nvGrpSpPr>
          <p:grpSpPr bwMode="auto">
            <a:xfrm>
              <a:off x="226" y="1042"/>
              <a:ext cx="2557" cy="365"/>
              <a:chOff x="226" y="1042"/>
              <a:chExt cx="2557" cy="365"/>
            </a:xfrm>
          </p:grpSpPr>
          <p:sp>
            <p:nvSpPr>
              <p:cNvPr id="228358" name="Text Box 6"/>
              <p:cNvSpPr txBox="1">
                <a:spLocks noChangeArrowheads="1"/>
              </p:cNvSpPr>
              <p:nvPr/>
            </p:nvSpPr>
            <p:spPr bwMode="auto">
              <a:xfrm>
                <a:off x="226" y="1042"/>
                <a:ext cx="564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3200" b="1">
                    <a:solidFill>
                      <a:schemeClr val="tx2"/>
                    </a:solidFill>
                  </a:rPr>
                  <a:t>2</a:t>
                </a:r>
                <a:r>
                  <a:rPr lang="en-GB" sz="1600">
                    <a:solidFill>
                      <a:schemeClr val="tx2"/>
                    </a:solidFill>
                  </a:rPr>
                  <a:t> days</a:t>
                </a:r>
                <a:endParaRPr lang="en-GB" sz="700">
                  <a:solidFill>
                    <a:schemeClr val="tx2"/>
                  </a:solidFill>
                </a:endParaRPr>
              </a:p>
            </p:txBody>
          </p:sp>
          <p:sp>
            <p:nvSpPr>
              <p:cNvPr id="228359" name="Rectangle 7"/>
              <p:cNvSpPr>
                <a:spLocks noChangeArrowheads="1"/>
              </p:cNvSpPr>
              <p:nvPr/>
            </p:nvSpPr>
            <p:spPr bwMode="auto">
              <a:xfrm>
                <a:off x="1202" y="1080"/>
                <a:ext cx="158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Lightheadedness</a:t>
                </a:r>
                <a:endParaRPr lang="en-GB"/>
              </a:p>
            </p:txBody>
          </p:sp>
        </p:grpSp>
        <p:grpSp>
          <p:nvGrpSpPr>
            <p:cNvPr id="228375" name="Group 23"/>
            <p:cNvGrpSpPr>
              <a:grpSpLocks/>
            </p:cNvGrpSpPr>
            <p:nvPr/>
          </p:nvGrpSpPr>
          <p:grpSpPr bwMode="auto">
            <a:xfrm>
              <a:off x="215" y="3570"/>
              <a:ext cx="2726" cy="404"/>
              <a:chOff x="215" y="3570"/>
              <a:chExt cx="2726" cy="404"/>
            </a:xfrm>
          </p:grpSpPr>
          <p:sp>
            <p:nvSpPr>
              <p:cNvPr id="228371" name="Rectangle 19"/>
              <p:cNvSpPr>
                <a:spLocks noChangeArrowheads="1"/>
              </p:cNvSpPr>
              <p:nvPr/>
            </p:nvSpPr>
            <p:spPr bwMode="auto">
              <a:xfrm>
                <a:off x="215" y="3570"/>
                <a:ext cx="83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600" b="1">
                    <a:solidFill>
                      <a:schemeClr val="tx2"/>
                    </a:solidFill>
                  </a:rPr>
                  <a:t>10</a:t>
                </a:r>
                <a:r>
                  <a:rPr lang="en-US" sz="1600">
                    <a:solidFill>
                      <a:schemeClr val="tx2"/>
                    </a:solidFill>
                  </a:rPr>
                  <a:t> weeks</a:t>
                </a:r>
              </a:p>
            </p:txBody>
          </p:sp>
          <p:sp>
            <p:nvSpPr>
              <p:cNvPr id="228372" name="Rectangle 20"/>
              <p:cNvSpPr>
                <a:spLocks noChangeArrowheads="1"/>
              </p:cNvSpPr>
              <p:nvPr/>
            </p:nvSpPr>
            <p:spPr bwMode="auto">
              <a:xfrm>
                <a:off x="1191" y="3628"/>
                <a:ext cx="17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Increased appetite</a:t>
                </a:r>
                <a:r>
                  <a:rPr lang="en-GB"/>
                  <a:t> </a:t>
                </a:r>
              </a:p>
            </p:txBody>
          </p:sp>
        </p:grpSp>
      </p:grpSp>
      <p:pic>
        <p:nvPicPr>
          <p:cNvPr id="228377" name="Picture 25" descr="MCj021204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1441450" cy="122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671" name="Group 175"/>
          <p:cNvGrpSpPr>
            <a:grpSpLocks/>
          </p:cNvGrpSpPr>
          <p:nvPr/>
        </p:nvGrpSpPr>
        <p:grpSpPr bwMode="auto">
          <a:xfrm>
            <a:off x="4643438" y="2001838"/>
            <a:ext cx="4368800" cy="4811712"/>
            <a:chOff x="2986" y="1170"/>
            <a:chExt cx="2752" cy="3031"/>
          </a:xfrm>
        </p:grpSpPr>
        <p:sp>
          <p:nvSpPr>
            <p:cNvPr id="234666" name="Text Box 170"/>
            <p:cNvSpPr txBox="1">
              <a:spLocks noChangeArrowheads="1"/>
            </p:cNvSpPr>
            <p:nvPr/>
          </p:nvSpPr>
          <p:spPr bwMode="auto">
            <a:xfrm>
              <a:off x="3888" y="1170"/>
              <a:ext cx="1850" cy="29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0000" b="1" i="1">
                  <a:solidFill>
                    <a:srgbClr val="ECF5FE"/>
                  </a:solidFill>
                  <a:latin typeface="Batang" charset="-127"/>
                </a:rPr>
                <a:t>D</a:t>
              </a:r>
            </a:p>
          </p:txBody>
        </p:sp>
        <p:sp>
          <p:nvSpPr>
            <p:cNvPr id="234667" name="Text Box 171"/>
            <p:cNvSpPr txBox="1">
              <a:spLocks noChangeArrowheads="1"/>
            </p:cNvSpPr>
            <p:nvPr/>
          </p:nvSpPr>
          <p:spPr bwMode="auto">
            <a:xfrm>
              <a:off x="3515" y="1721"/>
              <a:ext cx="1561" cy="24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5000" b="1" i="1">
                  <a:solidFill>
                    <a:srgbClr val="E4F2FE"/>
                  </a:solidFill>
                  <a:latin typeface="Batang" charset="-127"/>
                </a:rPr>
                <a:t>D</a:t>
              </a:r>
            </a:p>
          </p:txBody>
        </p:sp>
        <p:sp>
          <p:nvSpPr>
            <p:cNvPr id="234668" name="Text Box 172"/>
            <p:cNvSpPr txBox="1">
              <a:spLocks noChangeArrowheads="1"/>
            </p:cNvSpPr>
            <p:nvPr/>
          </p:nvSpPr>
          <p:spPr bwMode="auto">
            <a:xfrm>
              <a:off x="3198" y="2206"/>
              <a:ext cx="1271" cy="197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0" b="1" i="1">
                  <a:solidFill>
                    <a:srgbClr val="DDEEFD"/>
                  </a:solidFill>
                  <a:latin typeface="Batang" charset="-127"/>
                </a:rPr>
                <a:t>D</a:t>
              </a:r>
            </a:p>
          </p:txBody>
        </p:sp>
        <p:sp>
          <p:nvSpPr>
            <p:cNvPr id="234669" name="Text Box 173"/>
            <p:cNvSpPr txBox="1">
              <a:spLocks noChangeArrowheads="1"/>
            </p:cNvSpPr>
            <p:nvPr/>
          </p:nvSpPr>
          <p:spPr bwMode="auto">
            <a:xfrm>
              <a:off x="2986" y="2703"/>
              <a:ext cx="983" cy="149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5000" b="1" i="1">
                  <a:solidFill>
                    <a:srgbClr val="D2E8FC"/>
                  </a:solidFill>
                  <a:latin typeface="Batang" charset="-127"/>
                </a:rPr>
                <a:t>D</a:t>
              </a:r>
            </a:p>
          </p:txBody>
        </p:sp>
      </p:grp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Nicotine withdrawal: the 4 ‘D’s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3297238" y="6551613"/>
            <a:ext cx="588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Action on Smoking and Health (ASH) Factsheet Number 11: Stopping Smoking.  http://www.ash.org.uk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4517" name="Rectangle 21"/>
          <p:cNvSpPr>
            <a:spLocks noChangeArrowheads="1"/>
          </p:cNvSpPr>
          <p:nvPr/>
        </p:nvSpPr>
        <p:spPr bwMode="auto">
          <a:xfrm>
            <a:off x="2987675" y="5692775"/>
            <a:ext cx="6091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95300" algn="l"/>
              </a:tabLst>
            </a:pPr>
            <a:r>
              <a:rPr lang="en-US" altLang="ko-KR" sz="4000" b="1">
                <a:ea typeface="굴림" charset="-127"/>
              </a:rPr>
              <a:t>D</a:t>
            </a:r>
            <a:r>
              <a:rPr lang="en-US" altLang="ko-KR" sz="2800" b="1">
                <a:ea typeface="굴림" charset="-127"/>
              </a:rPr>
              <a:t>elay acting on the urge to smoke</a:t>
            </a:r>
          </a:p>
        </p:txBody>
      </p:sp>
      <p:grpSp>
        <p:nvGrpSpPr>
          <p:cNvPr id="234657" name="Group 161"/>
          <p:cNvGrpSpPr>
            <a:grpSpLocks/>
          </p:cNvGrpSpPr>
          <p:nvPr/>
        </p:nvGrpSpPr>
        <p:grpSpPr bwMode="auto">
          <a:xfrm>
            <a:off x="323850" y="1341438"/>
            <a:ext cx="1436688" cy="1511300"/>
            <a:chOff x="4296" y="2523"/>
            <a:chExt cx="1464" cy="1540"/>
          </a:xfrm>
        </p:grpSpPr>
        <p:sp>
          <p:nvSpPr>
            <p:cNvPr id="234521" name="AutoShape 25"/>
            <p:cNvSpPr>
              <a:spLocks noChangeAspect="1" noChangeArrowheads="1" noTextEdit="1"/>
            </p:cNvSpPr>
            <p:nvPr/>
          </p:nvSpPr>
          <p:spPr bwMode="auto">
            <a:xfrm>
              <a:off x="4296" y="2523"/>
              <a:ext cx="1464" cy="1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23" name="Freeform 27"/>
            <p:cNvSpPr>
              <a:spLocks/>
            </p:cNvSpPr>
            <p:nvPr/>
          </p:nvSpPr>
          <p:spPr bwMode="auto">
            <a:xfrm>
              <a:off x="4315" y="2542"/>
              <a:ext cx="769" cy="1191"/>
            </a:xfrm>
            <a:custGeom>
              <a:avLst/>
              <a:gdLst/>
              <a:ahLst/>
              <a:cxnLst>
                <a:cxn ang="0">
                  <a:pos x="1523" y="434"/>
                </a:cxn>
                <a:cxn ang="0">
                  <a:pos x="1504" y="506"/>
                </a:cxn>
                <a:cxn ang="0">
                  <a:pos x="1479" y="599"/>
                </a:cxn>
                <a:cxn ang="0">
                  <a:pos x="1458" y="705"/>
                </a:cxn>
                <a:cxn ang="0">
                  <a:pos x="1441" y="814"/>
                </a:cxn>
                <a:cxn ang="0">
                  <a:pos x="1434" y="916"/>
                </a:cxn>
                <a:cxn ang="0">
                  <a:pos x="1424" y="1019"/>
                </a:cxn>
                <a:cxn ang="0">
                  <a:pos x="1407" y="1135"/>
                </a:cxn>
                <a:cxn ang="0">
                  <a:pos x="1386" y="1257"/>
                </a:cxn>
                <a:cxn ang="0">
                  <a:pos x="1359" y="1373"/>
                </a:cxn>
                <a:cxn ang="0">
                  <a:pos x="1335" y="1485"/>
                </a:cxn>
                <a:cxn ang="0">
                  <a:pos x="1316" y="1582"/>
                </a:cxn>
                <a:cxn ang="0">
                  <a:pos x="1301" y="1673"/>
                </a:cxn>
                <a:cxn ang="0">
                  <a:pos x="1283" y="1781"/>
                </a:cxn>
                <a:cxn ang="0">
                  <a:pos x="1268" y="1897"/>
                </a:cxn>
                <a:cxn ang="0">
                  <a:pos x="1253" y="2008"/>
                </a:cxn>
                <a:cxn ang="0">
                  <a:pos x="1242" y="2099"/>
                </a:cxn>
                <a:cxn ang="0">
                  <a:pos x="1236" y="2160"/>
                </a:cxn>
                <a:cxn ang="0">
                  <a:pos x="1207" y="2211"/>
                </a:cxn>
                <a:cxn ang="0">
                  <a:pos x="1145" y="2274"/>
                </a:cxn>
                <a:cxn ang="0">
                  <a:pos x="1067" y="2321"/>
                </a:cxn>
                <a:cxn ang="0">
                  <a:pos x="956" y="2359"/>
                </a:cxn>
                <a:cxn ang="0">
                  <a:pos x="810" y="2380"/>
                </a:cxn>
                <a:cxn ang="0">
                  <a:pos x="645" y="2371"/>
                </a:cxn>
                <a:cxn ang="0">
                  <a:pos x="513" y="2339"/>
                </a:cxn>
                <a:cxn ang="0">
                  <a:pos x="418" y="2291"/>
                </a:cxn>
                <a:cxn ang="0">
                  <a:pos x="352" y="2240"/>
                </a:cxn>
                <a:cxn ang="0">
                  <a:pos x="295" y="2169"/>
                </a:cxn>
                <a:cxn ang="0">
                  <a:pos x="280" y="2112"/>
                </a:cxn>
                <a:cxn ang="0">
                  <a:pos x="262" y="2012"/>
                </a:cxn>
                <a:cxn ang="0">
                  <a:pos x="238" y="1873"/>
                </a:cxn>
                <a:cxn ang="0">
                  <a:pos x="209" y="1711"/>
                </a:cxn>
                <a:cxn ang="0">
                  <a:pos x="181" y="1548"/>
                </a:cxn>
                <a:cxn ang="0">
                  <a:pos x="154" y="1396"/>
                </a:cxn>
                <a:cxn ang="0">
                  <a:pos x="133" y="1268"/>
                </a:cxn>
                <a:cxn ang="0">
                  <a:pos x="120" y="1152"/>
                </a:cxn>
                <a:cxn ang="0">
                  <a:pos x="108" y="1042"/>
                </a:cxn>
                <a:cxn ang="0">
                  <a:pos x="99" y="941"/>
                </a:cxn>
                <a:cxn ang="0">
                  <a:pos x="89" y="850"/>
                </a:cxn>
                <a:cxn ang="0">
                  <a:pos x="80" y="761"/>
                </a:cxn>
                <a:cxn ang="0">
                  <a:pos x="67" y="679"/>
                </a:cxn>
                <a:cxn ang="0">
                  <a:pos x="51" y="586"/>
                </a:cxn>
                <a:cxn ang="0">
                  <a:pos x="36" y="491"/>
                </a:cxn>
                <a:cxn ang="0">
                  <a:pos x="23" y="401"/>
                </a:cxn>
                <a:cxn ang="0">
                  <a:pos x="11" y="321"/>
                </a:cxn>
                <a:cxn ang="0">
                  <a:pos x="2" y="264"/>
                </a:cxn>
                <a:cxn ang="0">
                  <a:pos x="29" y="221"/>
                </a:cxn>
                <a:cxn ang="0">
                  <a:pos x="91" y="171"/>
                </a:cxn>
                <a:cxn ang="0">
                  <a:pos x="196" y="114"/>
                </a:cxn>
                <a:cxn ang="0">
                  <a:pos x="335" y="55"/>
                </a:cxn>
                <a:cxn ang="0">
                  <a:pos x="511" y="13"/>
                </a:cxn>
                <a:cxn ang="0">
                  <a:pos x="724" y="0"/>
                </a:cxn>
                <a:cxn ang="0">
                  <a:pos x="943" y="15"/>
                </a:cxn>
                <a:cxn ang="0">
                  <a:pos x="1110" y="38"/>
                </a:cxn>
                <a:cxn ang="0">
                  <a:pos x="1236" y="67"/>
                </a:cxn>
                <a:cxn ang="0">
                  <a:pos x="1323" y="99"/>
                </a:cxn>
                <a:cxn ang="0">
                  <a:pos x="1388" y="131"/>
                </a:cxn>
                <a:cxn ang="0">
                  <a:pos x="1466" y="196"/>
                </a:cxn>
                <a:cxn ang="0">
                  <a:pos x="1510" y="276"/>
                </a:cxn>
                <a:cxn ang="0">
                  <a:pos x="1531" y="352"/>
                </a:cxn>
              </a:cxnLst>
              <a:rect l="0" t="0" r="r" b="b"/>
              <a:pathLst>
                <a:path w="1538" h="2382">
                  <a:moveTo>
                    <a:pt x="1538" y="388"/>
                  </a:moveTo>
                  <a:lnTo>
                    <a:pt x="1536" y="388"/>
                  </a:lnTo>
                  <a:lnTo>
                    <a:pt x="1536" y="392"/>
                  </a:lnTo>
                  <a:lnTo>
                    <a:pt x="1534" y="395"/>
                  </a:lnTo>
                  <a:lnTo>
                    <a:pt x="1532" y="401"/>
                  </a:lnTo>
                  <a:lnTo>
                    <a:pt x="1531" y="409"/>
                  </a:lnTo>
                  <a:lnTo>
                    <a:pt x="1527" y="418"/>
                  </a:lnTo>
                  <a:lnTo>
                    <a:pt x="1525" y="422"/>
                  </a:lnTo>
                  <a:lnTo>
                    <a:pt x="1525" y="428"/>
                  </a:lnTo>
                  <a:lnTo>
                    <a:pt x="1523" y="434"/>
                  </a:lnTo>
                  <a:lnTo>
                    <a:pt x="1521" y="441"/>
                  </a:lnTo>
                  <a:lnTo>
                    <a:pt x="1519" y="447"/>
                  </a:lnTo>
                  <a:lnTo>
                    <a:pt x="1517" y="453"/>
                  </a:lnTo>
                  <a:lnTo>
                    <a:pt x="1515" y="458"/>
                  </a:lnTo>
                  <a:lnTo>
                    <a:pt x="1513" y="466"/>
                  </a:lnTo>
                  <a:lnTo>
                    <a:pt x="1512" y="472"/>
                  </a:lnTo>
                  <a:lnTo>
                    <a:pt x="1510" y="481"/>
                  </a:lnTo>
                  <a:lnTo>
                    <a:pt x="1508" y="489"/>
                  </a:lnTo>
                  <a:lnTo>
                    <a:pt x="1506" y="498"/>
                  </a:lnTo>
                  <a:lnTo>
                    <a:pt x="1504" y="506"/>
                  </a:lnTo>
                  <a:lnTo>
                    <a:pt x="1502" y="513"/>
                  </a:lnTo>
                  <a:lnTo>
                    <a:pt x="1498" y="523"/>
                  </a:lnTo>
                  <a:lnTo>
                    <a:pt x="1496" y="532"/>
                  </a:lnTo>
                  <a:lnTo>
                    <a:pt x="1494" y="542"/>
                  </a:lnTo>
                  <a:lnTo>
                    <a:pt x="1493" y="551"/>
                  </a:lnTo>
                  <a:lnTo>
                    <a:pt x="1491" y="561"/>
                  </a:lnTo>
                  <a:lnTo>
                    <a:pt x="1489" y="572"/>
                  </a:lnTo>
                  <a:lnTo>
                    <a:pt x="1485" y="580"/>
                  </a:lnTo>
                  <a:lnTo>
                    <a:pt x="1481" y="589"/>
                  </a:lnTo>
                  <a:lnTo>
                    <a:pt x="1479" y="599"/>
                  </a:lnTo>
                  <a:lnTo>
                    <a:pt x="1477" y="610"/>
                  </a:lnTo>
                  <a:lnTo>
                    <a:pt x="1475" y="620"/>
                  </a:lnTo>
                  <a:lnTo>
                    <a:pt x="1472" y="631"/>
                  </a:lnTo>
                  <a:lnTo>
                    <a:pt x="1470" y="641"/>
                  </a:lnTo>
                  <a:lnTo>
                    <a:pt x="1468" y="652"/>
                  </a:lnTo>
                  <a:lnTo>
                    <a:pt x="1466" y="662"/>
                  </a:lnTo>
                  <a:lnTo>
                    <a:pt x="1464" y="673"/>
                  </a:lnTo>
                  <a:lnTo>
                    <a:pt x="1462" y="684"/>
                  </a:lnTo>
                  <a:lnTo>
                    <a:pt x="1460" y="696"/>
                  </a:lnTo>
                  <a:lnTo>
                    <a:pt x="1458" y="705"/>
                  </a:lnTo>
                  <a:lnTo>
                    <a:pt x="1456" y="717"/>
                  </a:lnTo>
                  <a:lnTo>
                    <a:pt x="1455" y="728"/>
                  </a:lnTo>
                  <a:lnTo>
                    <a:pt x="1453" y="740"/>
                  </a:lnTo>
                  <a:lnTo>
                    <a:pt x="1451" y="749"/>
                  </a:lnTo>
                  <a:lnTo>
                    <a:pt x="1449" y="761"/>
                  </a:lnTo>
                  <a:lnTo>
                    <a:pt x="1447" y="772"/>
                  </a:lnTo>
                  <a:lnTo>
                    <a:pt x="1445" y="781"/>
                  </a:lnTo>
                  <a:lnTo>
                    <a:pt x="1443" y="793"/>
                  </a:lnTo>
                  <a:lnTo>
                    <a:pt x="1443" y="802"/>
                  </a:lnTo>
                  <a:lnTo>
                    <a:pt x="1441" y="814"/>
                  </a:lnTo>
                  <a:lnTo>
                    <a:pt x="1441" y="825"/>
                  </a:lnTo>
                  <a:lnTo>
                    <a:pt x="1437" y="835"/>
                  </a:lnTo>
                  <a:lnTo>
                    <a:pt x="1437" y="846"/>
                  </a:lnTo>
                  <a:lnTo>
                    <a:pt x="1436" y="856"/>
                  </a:lnTo>
                  <a:lnTo>
                    <a:pt x="1436" y="867"/>
                  </a:lnTo>
                  <a:lnTo>
                    <a:pt x="1436" y="876"/>
                  </a:lnTo>
                  <a:lnTo>
                    <a:pt x="1436" y="886"/>
                  </a:lnTo>
                  <a:lnTo>
                    <a:pt x="1436" y="896"/>
                  </a:lnTo>
                  <a:lnTo>
                    <a:pt x="1436" y="907"/>
                  </a:lnTo>
                  <a:lnTo>
                    <a:pt x="1434" y="916"/>
                  </a:lnTo>
                  <a:lnTo>
                    <a:pt x="1434" y="926"/>
                  </a:lnTo>
                  <a:lnTo>
                    <a:pt x="1432" y="935"/>
                  </a:lnTo>
                  <a:lnTo>
                    <a:pt x="1432" y="945"/>
                  </a:lnTo>
                  <a:lnTo>
                    <a:pt x="1430" y="954"/>
                  </a:lnTo>
                  <a:lnTo>
                    <a:pt x="1430" y="966"/>
                  </a:lnTo>
                  <a:lnTo>
                    <a:pt x="1428" y="975"/>
                  </a:lnTo>
                  <a:lnTo>
                    <a:pt x="1428" y="987"/>
                  </a:lnTo>
                  <a:lnTo>
                    <a:pt x="1426" y="998"/>
                  </a:lnTo>
                  <a:lnTo>
                    <a:pt x="1426" y="1008"/>
                  </a:lnTo>
                  <a:lnTo>
                    <a:pt x="1424" y="1019"/>
                  </a:lnTo>
                  <a:lnTo>
                    <a:pt x="1422" y="1030"/>
                  </a:lnTo>
                  <a:lnTo>
                    <a:pt x="1420" y="1042"/>
                  </a:lnTo>
                  <a:lnTo>
                    <a:pt x="1420" y="1055"/>
                  </a:lnTo>
                  <a:lnTo>
                    <a:pt x="1418" y="1067"/>
                  </a:lnTo>
                  <a:lnTo>
                    <a:pt x="1416" y="1078"/>
                  </a:lnTo>
                  <a:lnTo>
                    <a:pt x="1415" y="1089"/>
                  </a:lnTo>
                  <a:lnTo>
                    <a:pt x="1413" y="1101"/>
                  </a:lnTo>
                  <a:lnTo>
                    <a:pt x="1411" y="1112"/>
                  </a:lnTo>
                  <a:lnTo>
                    <a:pt x="1409" y="1124"/>
                  </a:lnTo>
                  <a:lnTo>
                    <a:pt x="1407" y="1135"/>
                  </a:lnTo>
                  <a:lnTo>
                    <a:pt x="1405" y="1146"/>
                  </a:lnTo>
                  <a:lnTo>
                    <a:pt x="1403" y="1160"/>
                  </a:lnTo>
                  <a:lnTo>
                    <a:pt x="1401" y="1171"/>
                  </a:lnTo>
                  <a:lnTo>
                    <a:pt x="1399" y="1183"/>
                  </a:lnTo>
                  <a:lnTo>
                    <a:pt x="1397" y="1194"/>
                  </a:lnTo>
                  <a:lnTo>
                    <a:pt x="1394" y="1207"/>
                  </a:lnTo>
                  <a:lnTo>
                    <a:pt x="1392" y="1221"/>
                  </a:lnTo>
                  <a:lnTo>
                    <a:pt x="1390" y="1232"/>
                  </a:lnTo>
                  <a:lnTo>
                    <a:pt x="1388" y="1243"/>
                  </a:lnTo>
                  <a:lnTo>
                    <a:pt x="1386" y="1257"/>
                  </a:lnTo>
                  <a:lnTo>
                    <a:pt x="1382" y="1268"/>
                  </a:lnTo>
                  <a:lnTo>
                    <a:pt x="1380" y="1280"/>
                  </a:lnTo>
                  <a:lnTo>
                    <a:pt x="1377" y="1291"/>
                  </a:lnTo>
                  <a:lnTo>
                    <a:pt x="1375" y="1304"/>
                  </a:lnTo>
                  <a:lnTo>
                    <a:pt x="1373" y="1316"/>
                  </a:lnTo>
                  <a:lnTo>
                    <a:pt x="1369" y="1327"/>
                  </a:lnTo>
                  <a:lnTo>
                    <a:pt x="1367" y="1338"/>
                  </a:lnTo>
                  <a:lnTo>
                    <a:pt x="1365" y="1350"/>
                  </a:lnTo>
                  <a:lnTo>
                    <a:pt x="1363" y="1363"/>
                  </a:lnTo>
                  <a:lnTo>
                    <a:pt x="1359" y="1373"/>
                  </a:lnTo>
                  <a:lnTo>
                    <a:pt x="1358" y="1384"/>
                  </a:lnTo>
                  <a:lnTo>
                    <a:pt x="1354" y="1397"/>
                  </a:lnTo>
                  <a:lnTo>
                    <a:pt x="1352" y="1409"/>
                  </a:lnTo>
                  <a:lnTo>
                    <a:pt x="1350" y="1418"/>
                  </a:lnTo>
                  <a:lnTo>
                    <a:pt x="1348" y="1430"/>
                  </a:lnTo>
                  <a:lnTo>
                    <a:pt x="1346" y="1443"/>
                  </a:lnTo>
                  <a:lnTo>
                    <a:pt x="1344" y="1454"/>
                  </a:lnTo>
                  <a:lnTo>
                    <a:pt x="1340" y="1464"/>
                  </a:lnTo>
                  <a:lnTo>
                    <a:pt x="1339" y="1473"/>
                  </a:lnTo>
                  <a:lnTo>
                    <a:pt x="1335" y="1485"/>
                  </a:lnTo>
                  <a:lnTo>
                    <a:pt x="1333" y="1496"/>
                  </a:lnTo>
                  <a:lnTo>
                    <a:pt x="1331" y="1506"/>
                  </a:lnTo>
                  <a:lnTo>
                    <a:pt x="1329" y="1515"/>
                  </a:lnTo>
                  <a:lnTo>
                    <a:pt x="1327" y="1525"/>
                  </a:lnTo>
                  <a:lnTo>
                    <a:pt x="1325" y="1536"/>
                  </a:lnTo>
                  <a:lnTo>
                    <a:pt x="1323" y="1546"/>
                  </a:lnTo>
                  <a:lnTo>
                    <a:pt x="1321" y="1555"/>
                  </a:lnTo>
                  <a:lnTo>
                    <a:pt x="1320" y="1565"/>
                  </a:lnTo>
                  <a:lnTo>
                    <a:pt x="1318" y="1574"/>
                  </a:lnTo>
                  <a:lnTo>
                    <a:pt x="1316" y="1582"/>
                  </a:lnTo>
                  <a:lnTo>
                    <a:pt x="1316" y="1591"/>
                  </a:lnTo>
                  <a:lnTo>
                    <a:pt x="1314" y="1601"/>
                  </a:lnTo>
                  <a:lnTo>
                    <a:pt x="1312" y="1610"/>
                  </a:lnTo>
                  <a:lnTo>
                    <a:pt x="1310" y="1618"/>
                  </a:lnTo>
                  <a:lnTo>
                    <a:pt x="1308" y="1626"/>
                  </a:lnTo>
                  <a:lnTo>
                    <a:pt x="1306" y="1635"/>
                  </a:lnTo>
                  <a:lnTo>
                    <a:pt x="1306" y="1645"/>
                  </a:lnTo>
                  <a:lnTo>
                    <a:pt x="1302" y="1652"/>
                  </a:lnTo>
                  <a:lnTo>
                    <a:pt x="1302" y="1664"/>
                  </a:lnTo>
                  <a:lnTo>
                    <a:pt x="1301" y="1673"/>
                  </a:lnTo>
                  <a:lnTo>
                    <a:pt x="1299" y="1683"/>
                  </a:lnTo>
                  <a:lnTo>
                    <a:pt x="1297" y="1694"/>
                  </a:lnTo>
                  <a:lnTo>
                    <a:pt x="1295" y="1704"/>
                  </a:lnTo>
                  <a:lnTo>
                    <a:pt x="1293" y="1713"/>
                  </a:lnTo>
                  <a:lnTo>
                    <a:pt x="1293" y="1724"/>
                  </a:lnTo>
                  <a:lnTo>
                    <a:pt x="1291" y="1736"/>
                  </a:lnTo>
                  <a:lnTo>
                    <a:pt x="1289" y="1747"/>
                  </a:lnTo>
                  <a:lnTo>
                    <a:pt x="1287" y="1759"/>
                  </a:lnTo>
                  <a:lnTo>
                    <a:pt x="1287" y="1770"/>
                  </a:lnTo>
                  <a:lnTo>
                    <a:pt x="1283" y="1781"/>
                  </a:lnTo>
                  <a:lnTo>
                    <a:pt x="1283" y="1793"/>
                  </a:lnTo>
                  <a:lnTo>
                    <a:pt x="1280" y="1804"/>
                  </a:lnTo>
                  <a:lnTo>
                    <a:pt x="1280" y="1816"/>
                  </a:lnTo>
                  <a:lnTo>
                    <a:pt x="1276" y="1829"/>
                  </a:lnTo>
                  <a:lnTo>
                    <a:pt x="1276" y="1840"/>
                  </a:lnTo>
                  <a:lnTo>
                    <a:pt x="1274" y="1852"/>
                  </a:lnTo>
                  <a:lnTo>
                    <a:pt x="1272" y="1863"/>
                  </a:lnTo>
                  <a:lnTo>
                    <a:pt x="1270" y="1875"/>
                  </a:lnTo>
                  <a:lnTo>
                    <a:pt x="1270" y="1886"/>
                  </a:lnTo>
                  <a:lnTo>
                    <a:pt x="1268" y="1897"/>
                  </a:lnTo>
                  <a:lnTo>
                    <a:pt x="1266" y="1909"/>
                  </a:lnTo>
                  <a:lnTo>
                    <a:pt x="1264" y="1920"/>
                  </a:lnTo>
                  <a:lnTo>
                    <a:pt x="1264" y="1934"/>
                  </a:lnTo>
                  <a:lnTo>
                    <a:pt x="1262" y="1945"/>
                  </a:lnTo>
                  <a:lnTo>
                    <a:pt x="1261" y="1956"/>
                  </a:lnTo>
                  <a:lnTo>
                    <a:pt x="1259" y="1966"/>
                  </a:lnTo>
                  <a:lnTo>
                    <a:pt x="1259" y="1977"/>
                  </a:lnTo>
                  <a:lnTo>
                    <a:pt x="1257" y="1987"/>
                  </a:lnTo>
                  <a:lnTo>
                    <a:pt x="1255" y="1998"/>
                  </a:lnTo>
                  <a:lnTo>
                    <a:pt x="1253" y="2008"/>
                  </a:lnTo>
                  <a:lnTo>
                    <a:pt x="1253" y="2019"/>
                  </a:lnTo>
                  <a:lnTo>
                    <a:pt x="1251" y="2029"/>
                  </a:lnTo>
                  <a:lnTo>
                    <a:pt x="1249" y="2038"/>
                  </a:lnTo>
                  <a:lnTo>
                    <a:pt x="1247" y="2048"/>
                  </a:lnTo>
                  <a:lnTo>
                    <a:pt x="1247" y="2057"/>
                  </a:lnTo>
                  <a:lnTo>
                    <a:pt x="1245" y="2065"/>
                  </a:lnTo>
                  <a:lnTo>
                    <a:pt x="1245" y="2076"/>
                  </a:lnTo>
                  <a:lnTo>
                    <a:pt x="1243" y="2084"/>
                  </a:lnTo>
                  <a:lnTo>
                    <a:pt x="1243" y="2091"/>
                  </a:lnTo>
                  <a:lnTo>
                    <a:pt x="1242" y="2099"/>
                  </a:lnTo>
                  <a:lnTo>
                    <a:pt x="1242" y="2107"/>
                  </a:lnTo>
                  <a:lnTo>
                    <a:pt x="1240" y="2114"/>
                  </a:lnTo>
                  <a:lnTo>
                    <a:pt x="1240" y="2122"/>
                  </a:lnTo>
                  <a:lnTo>
                    <a:pt x="1238" y="2128"/>
                  </a:lnTo>
                  <a:lnTo>
                    <a:pt x="1238" y="2133"/>
                  </a:lnTo>
                  <a:lnTo>
                    <a:pt x="1238" y="2139"/>
                  </a:lnTo>
                  <a:lnTo>
                    <a:pt x="1236" y="2145"/>
                  </a:lnTo>
                  <a:lnTo>
                    <a:pt x="1236" y="2148"/>
                  </a:lnTo>
                  <a:lnTo>
                    <a:pt x="1236" y="2154"/>
                  </a:lnTo>
                  <a:lnTo>
                    <a:pt x="1236" y="2160"/>
                  </a:lnTo>
                  <a:lnTo>
                    <a:pt x="1236" y="2166"/>
                  </a:lnTo>
                  <a:lnTo>
                    <a:pt x="1236" y="2169"/>
                  </a:lnTo>
                  <a:lnTo>
                    <a:pt x="1236" y="2171"/>
                  </a:lnTo>
                  <a:lnTo>
                    <a:pt x="1232" y="2173"/>
                  </a:lnTo>
                  <a:lnTo>
                    <a:pt x="1228" y="2181"/>
                  </a:lnTo>
                  <a:lnTo>
                    <a:pt x="1224" y="2185"/>
                  </a:lnTo>
                  <a:lnTo>
                    <a:pt x="1223" y="2190"/>
                  </a:lnTo>
                  <a:lnTo>
                    <a:pt x="1217" y="2196"/>
                  </a:lnTo>
                  <a:lnTo>
                    <a:pt x="1213" y="2204"/>
                  </a:lnTo>
                  <a:lnTo>
                    <a:pt x="1207" y="2211"/>
                  </a:lnTo>
                  <a:lnTo>
                    <a:pt x="1200" y="2221"/>
                  </a:lnTo>
                  <a:lnTo>
                    <a:pt x="1192" y="2228"/>
                  </a:lnTo>
                  <a:lnTo>
                    <a:pt x="1185" y="2238"/>
                  </a:lnTo>
                  <a:lnTo>
                    <a:pt x="1177" y="2243"/>
                  </a:lnTo>
                  <a:lnTo>
                    <a:pt x="1173" y="2247"/>
                  </a:lnTo>
                  <a:lnTo>
                    <a:pt x="1167" y="2253"/>
                  </a:lnTo>
                  <a:lnTo>
                    <a:pt x="1162" y="2259"/>
                  </a:lnTo>
                  <a:lnTo>
                    <a:pt x="1156" y="2264"/>
                  </a:lnTo>
                  <a:lnTo>
                    <a:pt x="1150" y="2268"/>
                  </a:lnTo>
                  <a:lnTo>
                    <a:pt x="1145" y="2274"/>
                  </a:lnTo>
                  <a:lnTo>
                    <a:pt x="1139" y="2280"/>
                  </a:lnTo>
                  <a:lnTo>
                    <a:pt x="1131" y="2283"/>
                  </a:lnTo>
                  <a:lnTo>
                    <a:pt x="1124" y="2287"/>
                  </a:lnTo>
                  <a:lnTo>
                    <a:pt x="1116" y="2293"/>
                  </a:lnTo>
                  <a:lnTo>
                    <a:pt x="1108" y="2297"/>
                  </a:lnTo>
                  <a:lnTo>
                    <a:pt x="1101" y="2302"/>
                  </a:lnTo>
                  <a:lnTo>
                    <a:pt x="1093" y="2308"/>
                  </a:lnTo>
                  <a:lnTo>
                    <a:pt x="1084" y="2312"/>
                  </a:lnTo>
                  <a:lnTo>
                    <a:pt x="1076" y="2318"/>
                  </a:lnTo>
                  <a:lnTo>
                    <a:pt x="1067" y="2321"/>
                  </a:lnTo>
                  <a:lnTo>
                    <a:pt x="1057" y="2325"/>
                  </a:lnTo>
                  <a:lnTo>
                    <a:pt x="1046" y="2329"/>
                  </a:lnTo>
                  <a:lnTo>
                    <a:pt x="1036" y="2335"/>
                  </a:lnTo>
                  <a:lnTo>
                    <a:pt x="1025" y="2339"/>
                  </a:lnTo>
                  <a:lnTo>
                    <a:pt x="1015" y="2342"/>
                  </a:lnTo>
                  <a:lnTo>
                    <a:pt x="1004" y="2346"/>
                  </a:lnTo>
                  <a:lnTo>
                    <a:pt x="993" y="2350"/>
                  </a:lnTo>
                  <a:lnTo>
                    <a:pt x="981" y="2354"/>
                  </a:lnTo>
                  <a:lnTo>
                    <a:pt x="968" y="2356"/>
                  </a:lnTo>
                  <a:lnTo>
                    <a:pt x="956" y="2359"/>
                  </a:lnTo>
                  <a:lnTo>
                    <a:pt x="943" y="2363"/>
                  </a:lnTo>
                  <a:lnTo>
                    <a:pt x="930" y="2365"/>
                  </a:lnTo>
                  <a:lnTo>
                    <a:pt x="916" y="2369"/>
                  </a:lnTo>
                  <a:lnTo>
                    <a:pt x="901" y="2371"/>
                  </a:lnTo>
                  <a:lnTo>
                    <a:pt x="888" y="2373"/>
                  </a:lnTo>
                  <a:lnTo>
                    <a:pt x="873" y="2375"/>
                  </a:lnTo>
                  <a:lnTo>
                    <a:pt x="858" y="2377"/>
                  </a:lnTo>
                  <a:lnTo>
                    <a:pt x="842" y="2377"/>
                  </a:lnTo>
                  <a:lnTo>
                    <a:pt x="827" y="2378"/>
                  </a:lnTo>
                  <a:lnTo>
                    <a:pt x="810" y="2380"/>
                  </a:lnTo>
                  <a:lnTo>
                    <a:pt x="795" y="2380"/>
                  </a:lnTo>
                  <a:lnTo>
                    <a:pt x="778" y="2380"/>
                  </a:lnTo>
                  <a:lnTo>
                    <a:pt x="761" y="2382"/>
                  </a:lnTo>
                  <a:lnTo>
                    <a:pt x="742" y="2380"/>
                  </a:lnTo>
                  <a:lnTo>
                    <a:pt x="724" y="2380"/>
                  </a:lnTo>
                  <a:lnTo>
                    <a:pt x="707" y="2378"/>
                  </a:lnTo>
                  <a:lnTo>
                    <a:pt x="692" y="2377"/>
                  </a:lnTo>
                  <a:lnTo>
                    <a:pt x="675" y="2375"/>
                  </a:lnTo>
                  <a:lnTo>
                    <a:pt x="660" y="2373"/>
                  </a:lnTo>
                  <a:lnTo>
                    <a:pt x="645" y="2371"/>
                  </a:lnTo>
                  <a:lnTo>
                    <a:pt x="631" y="2369"/>
                  </a:lnTo>
                  <a:lnTo>
                    <a:pt x="616" y="2367"/>
                  </a:lnTo>
                  <a:lnTo>
                    <a:pt x="601" y="2363"/>
                  </a:lnTo>
                  <a:lnTo>
                    <a:pt x="588" y="2361"/>
                  </a:lnTo>
                  <a:lnTo>
                    <a:pt x="576" y="2358"/>
                  </a:lnTo>
                  <a:lnTo>
                    <a:pt x="561" y="2354"/>
                  </a:lnTo>
                  <a:lnTo>
                    <a:pt x="550" y="2350"/>
                  </a:lnTo>
                  <a:lnTo>
                    <a:pt x="538" y="2346"/>
                  </a:lnTo>
                  <a:lnTo>
                    <a:pt x="527" y="2342"/>
                  </a:lnTo>
                  <a:lnTo>
                    <a:pt x="513" y="2339"/>
                  </a:lnTo>
                  <a:lnTo>
                    <a:pt x="502" y="2335"/>
                  </a:lnTo>
                  <a:lnTo>
                    <a:pt x="492" y="2329"/>
                  </a:lnTo>
                  <a:lnTo>
                    <a:pt x="481" y="2325"/>
                  </a:lnTo>
                  <a:lnTo>
                    <a:pt x="472" y="2320"/>
                  </a:lnTo>
                  <a:lnTo>
                    <a:pt x="462" y="2316"/>
                  </a:lnTo>
                  <a:lnTo>
                    <a:pt x="453" y="2310"/>
                  </a:lnTo>
                  <a:lnTo>
                    <a:pt x="443" y="2306"/>
                  </a:lnTo>
                  <a:lnTo>
                    <a:pt x="435" y="2301"/>
                  </a:lnTo>
                  <a:lnTo>
                    <a:pt x="426" y="2295"/>
                  </a:lnTo>
                  <a:lnTo>
                    <a:pt x="418" y="2291"/>
                  </a:lnTo>
                  <a:lnTo>
                    <a:pt x="411" y="2285"/>
                  </a:lnTo>
                  <a:lnTo>
                    <a:pt x="401" y="2282"/>
                  </a:lnTo>
                  <a:lnTo>
                    <a:pt x="395" y="2276"/>
                  </a:lnTo>
                  <a:lnTo>
                    <a:pt x="388" y="2272"/>
                  </a:lnTo>
                  <a:lnTo>
                    <a:pt x="382" y="2266"/>
                  </a:lnTo>
                  <a:lnTo>
                    <a:pt x="375" y="2261"/>
                  </a:lnTo>
                  <a:lnTo>
                    <a:pt x="369" y="2255"/>
                  </a:lnTo>
                  <a:lnTo>
                    <a:pt x="363" y="2249"/>
                  </a:lnTo>
                  <a:lnTo>
                    <a:pt x="357" y="2245"/>
                  </a:lnTo>
                  <a:lnTo>
                    <a:pt x="352" y="2240"/>
                  </a:lnTo>
                  <a:lnTo>
                    <a:pt x="346" y="2234"/>
                  </a:lnTo>
                  <a:lnTo>
                    <a:pt x="340" y="2230"/>
                  </a:lnTo>
                  <a:lnTo>
                    <a:pt x="337" y="2226"/>
                  </a:lnTo>
                  <a:lnTo>
                    <a:pt x="329" y="2215"/>
                  </a:lnTo>
                  <a:lnTo>
                    <a:pt x="321" y="2205"/>
                  </a:lnTo>
                  <a:lnTo>
                    <a:pt x="314" y="2198"/>
                  </a:lnTo>
                  <a:lnTo>
                    <a:pt x="308" y="2190"/>
                  </a:lnTo>
                  <a:lnTo>
                    <a:pt x="302" y="2183"/>
                  </a:lnTo>
                  <a:lnTo>
                    <a:pt x="299" y="2177"/>
                  </a:lnTo>
                  <a:lnTo>
                    <a:pt x="295" y="2169"/>
                  </a:lnTo>
                  <a:lnTo>
                    <a:pt x="293" y="2166"/>
                  </a:lnTo>
                  <a:lnTo>
                    <a:pt x="289" y="2158"/>
                  </a:lnTo>
                  <a:lnTo>
                    <a:pt x="289" y="2156"/>
                  </a:lnTo>
                  <a:lnTo>
                    <a:pt x="289" y="2154"/>
                  </a:lnTo>
                  <a:lnTo>
                    <a:pt x="287" y="2150"/>
                  </a:lnTo>
                  <a:lnTo>
                    <a:pt x="285" y="2143"/>
                  </a:lnTo>
                  <a:lnTo>
                    <a:pt x="285" y="2133"/>
                  </a:lnTo>
                  <a:lnTo>
                    <a:pt x="283" y="2128"/>
                  </a:lnTo>
                  <a:lnTo>
                    <a:pt x="281" y="2120"/>
                  </a:lnTo>
                  <a:lnTo>
                    <a:pt x="280" y="2112"/>
                  </a:lnTo>
                  <a:lnTo>
                    <a:pt x="280" y="2105"/>
                  </a:lnTo>
                  <a:lnTo>
                    <a:pt x="278" y="2097"/>
                  </a:lnTo>
                  <a:lnTo>
                    <a:pt x="276" y="2088"/>
                  </a:lnTo>
                  <a:lnTo>
                    <a:pt x="274" y="2078"/>
                  </a:lnTo>
                  <a:lnTo>
                    <a:pt x="274" y="2069"/>
                  </a:lnTo>
                  <a:lnTo>
                    <a:pt x="270" y="2057"/>
                  </a:lnTo>
                  <a:lnTo>
                    <a:pt x="268" y="2048"/>
                  </a:lnTo>
                  <a:lnTo>
                    <a:pt x="266" y="2036"/>
                  </a:lnTo>
                  <a:lnTo>
                    <a:pt x="264" y="2025"/>
                  </a:lnTo>
                  <a:lnTo>
                    <a:pt x="262" y="2012"/>
                  </a:lnTo>
                  <a:lnTo>
                    <a:pt x="261" y="2000"/>
                  </a:lnTo>
                  <a:lnTo>
                    <a:pt x="259" y="1987"/>
                  </a:lnTo>
                  <a:lnTo>
                    <a:pt x="257" y="1975"/>
                  </a:lnTo>
                  <a:lnTo>
                    <a:pt x="253" y="1960"/>
                  </a:lnTo>
                  <a:lnTo>
                    <a:pt x="249" y="1947"/>
                  </a:lnTo>
                  <a:lnTo>
                    <a:pt x="247" y="1932"/>
                  </a:lnTo>
                  <a:lnTo>
                    <a:pt x="245" y="1918"/>
                  </a:lnTo>
                  <a:lnTo>
                    <a:pt x="241" y="1903"/>
                  </a:lnTo>
                  <a:lnTo>
                    <a:pt x="240" y="1888"/>
                  </a:lnTo>
                  <a:lnTo>
                    <a:pt x="238" y="1873"/>
                  </a:lnTo>
                  <a:lnTo>
                    <a:pt x="236" y="1859"/>
                  </a:lnTo>
                  <a:lnTo>
                    <a:pt x="232" y="1842"/>
                  </a:lnTo>
                  <a:lnTo>
                    <a:pt x="230" y="1827"/>
                  </a:lnTo>
                  <a:lnTo>
                    <a:pt x="226" y="1810"/>
                  </a:lnTo>
                  <a:lnTo>
                    <a:pt x="224" y="1795"/>
                  </a:lnTo>
                  <a:lnTo>
                    <a:pt x="221" y="1778"/>
                  </a:lnTo>
                  <a:lnTo>
                    <a:pt x="219" y="1762"/>
                  </a:lnTo>
                  <a:lnTo>
                    <a:pt x="215" y="1745"/>
                  </a:lnTo>
                  <a:lnTo>
                    <a:pt x="213" y="1730"/>
                  </a:lnTo>
                  <a:lnTo>
                    <a:pt x="209" y="1711"/>
                  </a:lnTo>
                  <a:lnTo>
                    <a:pt x="205" y="1696"/>
                  </a:lnTo>
                  <a:lnTo>
                    <a:pt x="203" y="1679"/>
                  </a:lnTo>
                  <a:lnTo>
                    <a:pt x="200" y="1662"/>
                  </a:lnTo>
                  <a:lnTo>
                    <a:pt x="198" y="1645"/>
                  </a:lnTo>
                  <a:lnTo>
                    <a:pt x="194" y="1627"/>
                  </a:lnTo>
                  <a:lnTo>
                    <a:pt x="192" y="1612"/>
                  </a:lnTo>
                  <a:lnTo>
                    <a:pt x="188" y="1597"/>
                  </a:lnTo>
                  <a:lnTo>
                    <a:pt x="186" y="1578"/>
                  </a:lnTo>
                  <a:lnTo>
                    <a:pt x="183" y="1563"/>
                  </a:lnTo>
                  <a:lnTo>
                    <a:pt x="181" y="1548"/>
                  </a:lnTo>
                  <a:lnTo>
                    <a:pt x="177" y="1531"/>
                  </a:lnTo>
                  <a:lnTo>
                    <a:pt x="175" y="1515"/>
                  </a:lnTo>
                  <a:lnTo>
                    <a:pt x="171" y="1500"/>
                  </a:lnTo>
                  <a:lnTo>
                    <a:pt x="169" y="1483"/>
                  </a:lnTo>
                  <a:lnTo>
                    <a:pt x="167" y="1470"/>
                  </a:lnTo>
                  <a:lnTo>
                    <a:pt x="164" y="1454"/>
                  </a:lnTo>
                  <a:lnTo>
                    <a:pt x="162" y="1437"/>
                  </a:lnTo>
                  <a:lnTo>
                    <a:pt x="158" y="1424"/>
                  </a:lnTo>
                  <a:lnTo>
                    <a:pt x="156" y="1411"/>
                  </a:lnTo>
                  <a:lnTo>
                    <a:pt x="154" y="1396"/>
                  </a:lnTo>
                  <a:lnTo>
                    <a:pt x="150" y="1382"/>
                  </a:lnTo>
                  <a:lnTo>
                    <a:pt x="148" y="1369"/>
                  </a:lnTo>
                  <a:lnTo>
                    <a:pt x="148" y="1358"/>
                  </a:lnTo>
                  <a:lnTo>
                    <a:pt x="145" y="1344"/>
                  </a:lnTo>
                  <a:lnTo>
                    <a:pt x="143" y="1331"/>
                  </a:lnTo>
                  <a:lnTo>
                    <a:pt x="141" y="1318"/>
                  </a:lnTo>
                  <a:lnTo>
                    <a:pt x="139" y="1306"/>
                  </a:lnTo>
                  <a:lnTo>
                    <a:pt x="137" y="1293"/>
                  </a:lnTo>
                  <a:lnTo>
                    <a:pt x="135" y="1280"/>
                  </a:lnTo>
                  <a:lnTo>
                    <a:pt x="133" y="1268"/>
                  </a:lnTo>
                  <a:lnTo>
                    <a:pt x="133" y="1257"/>
                  </a:lnTo>
                  <a:lnTo>
                    <a:pt x="129" y="1243"/>
                  </a:lnTo>
                  <a:lnTo>
                    <a:pt x="129" y="1232"/>
                  </a:lnTo>
                  <a:lnTo>
                    <a:pt x="127" y="1221"/>
                  </a:lnTo>
                  <a:lnTo>
                    <a:pt x="126" y="1209"/>
                  </a:lnTo>
                  <a:lnTo>
                    <a:pt x="124" y="1196"/>
                  </a:lnTo>
                  <a:lnTo>
                    <a:pt x="124" y="1184"/>
                  </a:lnTo>
                  <a:lnTo>
                    <a:pt x="122" y="1173"/>
                  </a:lnTo>
                  <a:lnTo>
                    <a:pt x="122" y="1164"/>
                  </a:lnTo>
                  <a:lnTo>
                    <a:pt x="120" y="1152"/>
                  </a:lnTo>
                  <a:lnTo>
                    <a:pt x="118" y="1139"/>
                  </a:lnTo>
                  <a:lnTo>
                    <a:pt x="116" y="1129"/>
                  </a:lnTo>
                  <a:lnTo>
                    <a:pt x="116" y="1118"/>
                  </a:lnTo>
                  <a:lnTo>
                    <a:pt x="114" y="1107"/>
                  </a:lnTo>
                  <a:lnTo>
                    <a:pt x="114" y="1095"/>
                  </a:lnTo>
                  <a:lnTo>
                    <a:pt x="112" y="1086"/>
                  </a:lnTo>
                  <a:lnTo>
                    <a:pt x="112" y="1074"/>
                  </a:lnTo>
                  <a:lnTo>
                    <a:pt x="110" y="1063"/>
                  </a:lnTo>
                  <a:lnTo>
                    <a:pt x="110" y="1053"/>
                  </a:lnTo>
                  <a:lnTo>
                    <a:pt x="108" y="1042"/>
                  </a:lnTo>
                  <a:lnTo>
                    <a:pt x="108" y="1032"/>
                  </a:lnTo>
                  <a:lnTo>
                    <a:pt x="106" y="1023"/>
                  </a:lnTo>
                  <a:lnTo>
                    <a:pt x="106" y="1013"/>
                  </a:lnTo>
                  <a:lnTo>
                    <a:pt x="105" y="1002"/>
                  </a:lnTo>
                  <a:lnTo>
                    <a:pt x="105" y="992"/>
                  </a:lnTo>
                  <a:lnTo>
                    <a:pt x="103" y="983"/>
                  </a:lnTo>
                  <a:lnTo>
                    <a:pt x="101" y="973"/>
                  </a:lnTo>
                  <a:lnTo>
                    <a:pt x="101" y="962"/>
                  </a:lnTo>
                  <a:lnTo>
                    <a:pt x="101" y="953"/>
                  </a:lnTo>
                  <a:lnTo>
                    <a:pt x="99" y="941"/>
                  </a:lnTo>
                  <a:lnTo>
                    <a:pt x="97" y="934"/>
                  </a:lnTo>
                  <a:lnTo>
                    <a:pt x="97" y="922"/>
                  </a:lnTo>
                  <a:lnTo>
                    <a:pt x="97" y="915"/>
                  </a:lnTo>
                  <a:lnTo>
                    <a:pt x="95" y="903"/>
                  </a:lnTo>
                  <a:lnTo>
                    <a:pt x="95" y="894"/>
                  </a:lnTo>
                  <a:lnTo>
                    <a:pt x="93" y="884"/>
                  </a:lnTo>
                  <a:lnTo>
                    <a:pt x="93" y="876"/>
                  </a:lnTo>
                  <a:lnTo>
                    <a:pt x="91" y="867"/>
                  </a:lnTo>
                  <a:lnTo>
                    <a:pt x="91" y="857"/>
                  </a:lnTo>
                  <a:lnTo>
                    <a:pt x="89" y="850"/>
                  </a:lnTo>
                  <a:lnTo>
                    <a:pt x="89" y="840"/>
                  </a:lnTo>
                  <a:lnTo>
                    <a:pt x="87" y="831"/>
                  </a:lnTo>
                  <a:lnTo>
                    <a:pt x="87" y="823"/>
                  </a:lnTo>
                  <a:lnTo>
                    <a:pt x="86" y="814"/>
                  </a:lnTo>
                  <a:lnTo>
                    <a:pt x="86" y="804"/>
                  </a:lnTo>
                  <a:lnTo>
                    <a:pt x="84" y="797"/>
                  </a:lnTo>
                  <a:lnTo>
                    <a:pt x="84" y="787"/>
                  </a:lnTo>
                  <a:lnTo>
                    <a:pt x="82" y="780"/>
                  </a:lnTo>
                  <a:lnTo>
                    <a:pt x="82" y="770"/>
                  </a:lnTo>
                  <a:lnTo>
                    <a:pt x="80" y="761"/>
                  </a:lnTo>
                  <a:lnTo>
                    <a:pt x="78" y="753"/>
                  </a:lnTo>
                  <a:lnTo>
                    <a:pt x="78" y="743"/>
                  </a:lnTo>
                  <a:lnTo>
                    <a:pt x="76" y="736"/>
                  </a:lnTo>
                  <a:lnTo>
                    <a:pt x="74" y="728"/>
                  </a:lnTo>
                  <a:lnTo>
                    <a:pt x="74" y="721"/>
                  </a:lnTo>
                  <a:lnTo>
                    <a:pt x="72" y="711"/>
                  </a:lnTo>
                  <a:lnTo>
                    <a:pt x="72" y="703"/>
                  </a:lnTo>
                  <a:lnTo>
                    <a:pt x="68" y="696"/>
                  </a:lnTo>
                  <a:lnTo>
                    <a:pt x="68" y="686"/>
                  </a:lnTo>
                  <a:lnTo>
                    <a:pt x="67" y="679"/>
                  </a:lnTo>
                  <a:lnTo>
                    <a:pt x="65" y="669"/>
                  </a:lnTo>
                  <a:lnTo>
                    <a:pt x="63" y="660"/>
                  </a:lnTo>
                  <a:lnTo>
                    <a:pt x="61" y="650"/>
                  </a:lnTo>
                  <a:lnTo>
                    <a:pt x="59" y="643"/>
                  </a:lnTo>
                  <a:lnTo>
                    <a:pt x="59" y="633"/>
                  </a:lnTo>
                  <a:lnTo>
                    <a:pt x="57" y="624"/>
                  </a:lnTo>
                  <a:lnTo>
                    <a:pt x="55" y="614"/>
                  </a:lnTo>
                  <a:lnTo>
                    <a:pt x="53" y="605"/>
                  </a:lnTo>
                  <a:lnTo>
                    <a:pt x="53" y="595"/>
                  </a:lnTo>
                  <a:lnTo>
                    <a:pt x="51" y="586"/>
                  </a:lnTo>
                  <a:lnTo>
                    <a:pt x="49" y="576"/>
                  </a:lnTo>
                  <a:lnTo>
                    <a:pt x="48" y="567"/>
                  </a:lnTo>
                  <a:lnTo>
                    <a:pt x="46" y="557"/>
                  </a:lnTo>
                  <a:lnTo>
                    <a:pt x="44" y="548"/>
                  </a:lnTo>
                  <a:lnTo>
                    <a:pt x="44" y="538"/>
                  </a:lnTo>
                  <a:lnTo>
                    <a:pt x="42" y="529"/>
                  </a:lnTo>
                  <a:lnTo>
                    <a:pt x="40" y="519"/>
                  </a:lnTo>
                  <a:lnTo>
                    <a:pt x="38" y="510"/>
                  </a:lnTo>
                  <a:lnTo>
                    <a:pt x="38" y="500"/>
                  </a:lnTo>
                  <a:lnTo>
                    <a:pt x="36" y="491"/>
                  </a:lnTo>
                  <a:lnTo>
                    <a:pt x="34" y="481"/>
                  </a:lnTo>
                  <a:lnTo>
                    <a:pt x="32" y="472"/>
                  </a:lnTo>
                  <a:lnTo>
                    <a:pt x="32" y="462"/>
                  </a:lnTo>
                  <a:lnTo>
                    <a:pt x="30" y="453"/>
                  </a:lnTo>
                  <a:lnTo>
                    <a:pt x="29" y="443"/>
                  </a:lnTo>
                  <a:lnTo>
                    <a:pt x="27" y="435"/>
                  </a:lnTo>
                  <a:lnTo>
                    <a:pt x="27" y="426"/>
                  </a:lnTo>
                  <a:lnTo>
                    <a:pt x="25" y="416"/>
                  </a:lnTo>
                  <a:lnTo>
                    <a:pt x="25" y="409"/>
                  </a:lnTo>
                  <a:lnTo>
                    <a:pt x="23" y="401"/>
                  </a:lnTo>
                  <a:lnTo>
                    <a:pt x="21" y="392"/>
                  </a:lnTo>
                  <a:lnTo>
                    <a:pt x="19" y="384"/>
                  </a:lnTo>
                  <a:lnTo>
                    <a:pt x="19" y="375"/>
                  </a:lnTo>
                  <a:lnTo>
                    <a:pt x="17" y="367"/>
                  </a:lnTo>
                  <a:lnTo>
                    <a:pt x="17" y="359"/>
                  </a:lnTo>
                  <a:lnTo>
                    <a:pt x="15" y="352"/>
                  </a:lnTo>
                  <a:lnTo>
                    <a:pt x="15" y="344"/>
                  </a:lnTo>
                  <a:lnTo>
                    <a:pt x="13" y="337"/>
                  </a:lnTo>
                  <a:lnTo>
                    <a:pt x="11" y="329"/>
                  </a:lnTo>
                  <a:lnTo>
                    <a:pt x="11" y="321"/>
                  </a:lnTo>
                  <a:lnTo>
                    <a:pt x="10" y="316"/>
                  </a:lnTo>
                  <a:lnTo>
                    <a:pt x="10" y="310"/>
                  </a:lnTo>
                  <a:lnTo>
                    <a:pt x="8" y="304"/>
                  </a:lnTo>
                  <a:lnTo>
                    <a:pt x="8" y="299"/>
                  </a:lnTo>
                  <a:lnTo>
                    <a:pt x="8" y="293"/>
                  </a:lnTo>
                  <a:lnTo>
                    <a:pt x="6" y="287"/>
                  </a:lnTo>
                  <a:lnTo>
                    <a:pt x="6" y="281"/>
                  </a:lnTo>
                  <a:lnTo>
                    <a:pt x="4" y="276"/>
                  </a:lnTo>
                  <a:lnTo>
                    <a:pt x="4" y="272"/>
                  </a:lnTo>
                  <a:lnTo>
                    <a:pt x="2" y="264"/>
                  </a:lnTo>
                  <a:lnTo>
                    <a:pt x="2" y="259"/>
                  </a:lnTo>
                  <a:lnTo>
                    <a:pt x="0" y="253"/>
                  </a:lnTo>
                  <a:lnTo>
                    <a:pt x="0" y="251"/>
                  </a:lnTo>
                  <a:lnTo>
                    <a:pt x="0" y="247"/>
                  </a:lnTo>
                  <a:lnTo>
                    <a:pt x="0" y="245"/>
                  </a:lnTo>
                  <a:lnTo>
                    <a:pt x="4" y="243"/>
                  </a:lnTo>
                  <a:lnTo>
                    <a:pt x="8" y="240"/>
                  </a:lnTo>
                  <a:lnTo>
                    <a:pt x="13" y="234"/>
                  </a:lnTo>
                  <a:lnTo>
                    <a:pt x="19" y="228"/>
                  </a:lnTo>
                  <a:lnTo>
                    <a:pt x="29" y="221"/>
                  </a:lnTo>
                  <a:lnTo>
                    <a:pt x="32" y="217"/>
                  </a:lnTo>
                  <a:lnTo>
                    <a:pt x="36" y="213"/>
                  </a:lnTo>
                  <a:lnTo>
                    <a:pt x="42" y="209"/>
                  </a:lnTo>
                  <a:lnTo>
                    <a:pt x="49" y="205"/>
                  </a:lnTo>
                  <a:lnTo>
                    <a:pt x="55" y="200"/>
                  </a:lnTo>
                  <a:lnTo>
                    <a:pt x="63" y="194"/>
                  </a:lnTo>
                  <a:lnTo>
                    <a:pt x="68" y="188"/>
                  </a:lnTo>
                  <a:lnTo>
                    <a:pt x="76" y="183"/>
                  </a:lnTo>
                  <a:lnTo>
                    <a:pt x="84" y="177"/>
                  </a:lnTo>
                  <a:lnTo>
                    <a:pt x="91" y="171"/>
                  </a:lnTo>
                  <a:lnTo>
                    <a:pt x="101" y="165"/>
                  </a:lnTo>
                  <a:lnTo>
                    <a:pt x="110" y="162"/>
                  </a:lnTo>
                  <a:lnTo>
                    <a:pt x="120" y="154"/>
                  </a:lnTo>
                  <a:lnTo>
                    <a:pt x="129" y="148"/>
                  </a:lnTo>
                  <a:lnTo>
                    <a:pt x="139" y="143"/>
                  </a:lnTo>
                  <a:lnTo>
                    <a:pt x="148" y="137"/>
                  </a:lnTo>
                  <a:lnTo>
                    <a:pt x="160" y="131"/>
                  </a:lnTo>
                  <a:lnTo>
                    <a:pt x="171" y="126"/>
                  </a:lnTo>
                  <a:lnTo>
                    <a:pt x="183" y="120"/>
                  </a:lnTo>
                  <a:lnTo>
                    <a:pt x="196" y="114"/>
                  </a:lnTo>
                  <a:lnTo>
                    <a:pt x="207" y="106"/>
                  </a:lnTo>
                  <a:lnTo>
                    <a:pt x="221" y="101"/>
                  </a:lnTo>
                  <a:lnTo>
                    <a:pt x="232" y="95"/>
                  </a:lnTo>
                  <a:lnTo>
                    <a:pt x="247" y="89"/>
                  </a:lnTo>
                  <a:lnTo>
                    <a:pt x="261" y="82"/>
                  </a:lnTo>
                  <a:lnTo>
                    <a:pt x="274" y="76"/>
                  </a:lnTo>
                  <a:lnTo>
                    <a:pt x="289" y="70"/>
                  </a:lnTo>
                  <a:lnTo>
                    <a:pt x="304" y="67"/>
                  </a:lnTo>
                  <a:lnTo>
                    <a:pt x="319" y="61"/>
                  </a:lnTo>
                  <a:lnTo>
                    <a:pt x="335" y="55"/>
                  </a:lnTo>
                  <a:lnTo>
                    <a:pt x="350" y="49"/>
                  </a:lnTo>
                  <a:lnTo>
                    <a:pt x="367" y="46"/>
                  </a:lnTo>
                  <a:lnTo>
                    <a:pt x="384" y="38"/>
                  </a:lnTo>
                  <a:lnTo>
                    <a:pt x="401" y="34"/>
                  </a:lnTo>
                  <a:lnTo>
                    <a:pt x="418" y="30"/>
                  </a:lnTo>
                  <a:lnTo>
                    <a:pt x="437" y="27"/>
                  </a:lnTo>
                  <a:lnTo>
                    <a:pt x="454" y="23"/>
                  </a:lnTo>
                  <a:lnTo>
                    <a:pt x="473" y="19"/>
                  </a:lnTo>
                  <a:lnTo>
                    <a:pt x="491" y="15"/>
                  </a:lnTo>
                  <a:lnTo>
                    <a:pt x="511" y="13"/>
                  </a:lnTo>
                  <a:lnTo>
                    <a:pt x="530" y="10"/>
                  </a:lnTo>
                  <a:lnTo>
                    <a:pt x="551" y="8"/>
                  </a:lnTo>
                  <a:lnTo>
                    <a:pt x="572" y="4"/>
                  </a:lnTo>
                  <a:lnTo>
                    <a:pt x="593" y="4"/>
                  </a:lnTo>
                  <a:lnTo>
                    <a:pt x="612" y="2"/>
                  </a:lnTo>
                  <a:lnTo>
                    <a:pt x="635" y="0"/>
                  </a:lnTo>
                  <a:lnTo>
                    <a:pt x="656" y="0"/>
                  </a:lnTo>
                  <a:lnTo>
                    <a:pt x="679" y="0"/>
                  </a:lnTo>
                  <a:lnTo>
                    <a:pt x="702" y="0"/>
                  </a:lnTo>
                  <a:lnTo>
                    <a:pt x="724" y="0"/>
                  </a:lnTo>
                  <a:lnTo>
                    <a:pt x="747" y="0"/>
                  </a:lnTo>
                  <a:lnTo>
                    <a:pt x="772" y="2"/>
                  </a:lnTo>
                  <a:lnTo>
                    <a:pt x="795" y="2"/>
                  </a:lnTo>
                  <a:lnTo>
                    <a:pt x="818" y="4"/>
                  </a:lnTo>
                  <a:lnTo>
                    <a:pt x="840" y="6"/>
                  </a:lnTo>
                  <a:lnTo>
                    <a:pt x="861" y="8"/>
                  </a:lnTo>
                  <a:lnTo>
                    <a:pt x="882" y="8"/>
                  </a:lnTo>
                  <a:lnTo>
                    <a:pt x="903" y="11"/>
                  </a:lnTo>
                  <a:lnTo>
                    <a:pt x="922" y="11"/>
                  </a:lnTo>
                  <a:lnTo>
                    <a:pt x="943" y="15"/>
                  </a:lnTo>
                  <a:lnTo>
                    <a:pt x="962" y="15"/>
                  </a:lnTo>
                  <a:lnTo>
                    <a:pt x="981" y="17"/>
                  </a:lnTo>
                  <a:lnTo>
                    <a:pt x="998" y="19"/>
                  </a:lnTo>
                  <a:lnTo>
                    <a:pt x="1015" y="23"/>
                  </a:lnTo>
                  <a:lnTo>
                    <a:pt x="1032" y="25"/>
                  </a:lnTo>
                  <a:lnTo>
                    <a:pt x="1050" y="27"/>
                  </a:lnTo>
                  <a:lnTo>
                    <a:pt x="1065" y="30"/>
                  </a:lnTo>
                  <a:lnTo>
                    <a:pt x="1082" y="32"/>
                  </a:lnTo>
                  <a:lnTo>
                    <a:pt x="1097" y="34"/>
                  </a:lnTo>
                  <a:lnTo>
                    <a:pt x="1110" y="38"/>
                  </a:lnTo>
                  <a:lnTo>
                    <a:pt x="1124" y="40"/>
                  </a:lnTo>
                  <a:lnTo>
                    <a:pt x="1139" y="42"/>
                  </a:lnTo>
                  <a:lnTo>
                    <a:pt x="1152" y="46"/>
                  </a:lnTo>
                  <a:lnTo>
                    <a:pt x="1166" y="49"/>
                  </a:lnTo>
                  <a:lnTo>
                    <a:pt x="1177" y="51"/>
                  </a:lnTo>
                  <a:lnTo>
                    <a:pt x="1192" y="55"/>
                  </a:lnTo>
                  <a:lnTo>
                    <a:pt x="1202" y="57"/>
                  </a:lnTo>
                  <a:lnTo>
                    <a:pt x="1213" y="61"/>
                  </a:lnTo>
                  <a:lnTo>
                    <a:pt x="1224" y="63"/>
                  </a:lnTo>
                  <a:lnTo>
                    <a:pt x="1236" y="67"/>
                  </a:lnTo>
                  <a:lnTo>
                    <a:pt x="1245" y="68"/>
                  </a:lnTo>
                  <a:lnTo>
                    <a:pt x="1257" y="72"/>
                  </a:lnTo>
                  <a:lnTo>
                    <a:pt x="1266" y="76"/>
                  </a:lnTo>
                  <a:lnTo>
                    <a:pt x="1276" y="80"/>
                  </a:lnTo>
                  <a:lnTo>
                    <a:pt x="1285" y="82"/>
                  </a:lnTo>
                  <a:lnTo>
                    <a:pt x="1293" y="86"/>
                  </a:lnTo>
                  <a:lnTo>
                    <a:pt x="1301" y="89"/>
                  </a:lnTo>
                  <a:lnTo>
                    <a:pt x="1310" y="91"/>
                  </a:lnTo>
                  <a:lnTo>
                    <a:pt x="1316" y="95"/>
                  </a:lnTo>
                  <a:lnTo>
                    <a:pt x="1323" y="99"/>
                  </a:lnTo>
                  <a:lnTo>
                    <a:pt x="1331" y="101"/>
                  </a:lnTo>
                  <a:lnTo>
                    <a:pt x="1340" y="105"/>
                  </a:lnTo>
                  <a:lnTo>
                    <a:pt x="1346" y="108"/>
                  </a:lnTo>
                  <a:lnTo>
                    <a:pt x="1352" y="110"/>
                  </a:lnTo>
                  <a:lnTo>
                    <a:pt x="1358" y="114"/>
                  </a:lnTo>
                  <a:lnTo>
                    <a:pt x="1365" y="118"/>
                  </a:lnTo>
                  <a:lnTo>
                    <a:pt x="1371" y="122"/>
                  </a:lnTo>
                  <a:lnTo>
                    <a:pt x="1377" y="124"/>
                  </a:lnTo>
                  <a:lnTo>
                    <a:pt x="1382" y="127"/>
                  </a:lnTo>
                  <a:lnTo>
                    <a:pt x="1388" y="131"/>
                  </a:lnTo>
                  <a:lnTo>
                    <a:pt x="1397" y="137"/>
                  </a:lnTo>
                  <a:lnTo>
                    <a:pt x="1407" y="145"/>
                  </a:lnTo>
                  <a:lnTo>
                    <a:pt x="1415" y="152"/>
                  </a:lnTo>
                  <a:lnTo>
                    <a:pt x="1424" y="158"/>
                  </a:lnTo>
                  <a:lnTo>
                    <a:pt x="1430" y="164"/>
                  </a:lnTo>
                  <a:lnTo>
                    <a:pt x="1437" y="171"/>
                  </a:lnTo>
                  <a:lnTo>
                    <a:pt x="1447" y="177"/>
                  </a:lnTo>
                  <a:lnTo>
                    <a:pt x="1455" y="184"/>
                  </a:lnTo>
                  <a:lnTo>
                    <a:pt x="1460" y="190"/>
                  </a:lnTo>
                  <a:lnTo>
                    <a:pt x="1466" y="196"/>
                  </a:lnTo>
                  <a:lnTo>
                    <a:pt x="1472" y="203"/>
                  </a:lnTo>
                  <a:lnTo>
                    <a:pt x="1477" y="211"/>
                  </a:lnTo>
                  <a:lnTo>
                    <a:pt x="1481" y="217"/>
                  </a:lnTo>
                  <a:lnTo>
                    <a:pt x="1487" y="224"/>
                  </a:lnTo>
                  <a:lnTo>
                    <a:pt x="1493" y="234"/>
                  </a:lnTo>
                  <a:lnTo>
                    <a:pt x="1496" y="243"/>
                  </a:lnTo>
                  <a:lnTo>
                    <a:pt x="1500" y="251"/>
                  </a:lnTo>
                  <a:lnTo>
                    <a:pt x="1504" y="259"/>
                  </a:lnTo>
                  <a:lnTo>
                    <a:pt x="1506" y="266"/>
                  </a:lnTo>
                  <a:lnTo>
                    <a:pt x="1510" y="276"/>
                  </a:lnTo>
                  <a:lnTo>
                    <a:pt x="1513" y="283"/>
                  </a:lnTo>
                  <a:lnTo>
                    <a:pt x="1515" y="293"/>
                  </a:lnTo>
                  <a:lnTo>
                    <a:pt x="1519" y="300"/>
                  </a:lnTo>
                  <a:lnTo>
                    <a:pt x="1521" y="310"/>
                  </a:lnTo>
                  <a:lnTo>
                    <a:pt x="1523" y="316"/>
                  </a:lnTo>
                  <a:lnTo>
                    <a:pt x="1525" y="323"/>
                  </a:lnTo>
                  <a:lnTo>
                    <a:pt x="1527" y="331"/>
                  </a:lnTo>
                  <a:lnTo>
                    <a:pt x="1529" y="340"/>
                  </a:lnTo>
                  <a:lnTo>
                    <a:pt x="1529" y="346"/>
                  </a:lnTo>
                  <a:lnTo>
                    <a:pt x="1531" y="352"/>
                  </a:lnTo>
                  <a:lnTo>
                    <a:pt x="1532" y="357"/>
                  </a:lnTo>
                  <a:lnTo>
                    <a:pt x="1534" y="365"/>
                  </a:lnTo>
                  <a:lnTo>
                    <a:pt x="1534" y="373"/>
                  </a:lnTo>
                  <a:lnTo>
                    <a:pt x="1536" y="382"/>
                  </a:lnTo>
                  <a:lnTo>
                    <a:pt x="1536" y="386"/>
                  </a:lnTo>
                  <a:lnTo>
                    <a:pt x="1538" y="388"/>
                  </a:lnTo>
                  <a:lnTo>
                    <a:pt x="1538" y="3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24" name="Freeform 28"/>
            <p:cNvSpPr>
              <a:spLocks/>
            </p:cNvSpPr>
            <p:nvPr/>
          </p:nvSpPr>
          <p:spPr bwMode="auto">
            <a:xfrm>
              <a:off x="4720" y="2647"/>
              <a:ext cx="225" cy="116"/>
            </a:xfrm>
            <a:custGeom>
              <a:avLst/>
              <a:gdLst/>
              <a:ahLst/>
              <a:cxnLst>
                <a:cxn ang="0">
                  <a:pos x="105" y="2"/>
                </a:cxn>
                <a:cxn ang="0">
                  <a:pos x="82" y="19"/>
                </a:cxn>
                <a:cxn ang="0">
                  <a:pos x="57" y="48"/>
                </a:cxn>
                <a:cxn ang="0">
                  <a:pos x="36" y="71"/>
                </a:cxn>
                <a:cxn ang="0">
                  <a:pos x="25" y="88"/>
                </a:cxn>
                <a:cxn ang="0">
                  <a:pos x="4" y="116"/>
                </a:cxn>
                <a:cxn ang="0">
                  <a:pos x="15" y="126"/>
                </a:cxn>
                <a:cxn ang="0">
                  <a:pos x="38" y="128"/>
                </a:cxn>
                <a:cxn ang="0">
                  <a:pos x="59" y="131"/>
                </a:cxn>
                <a:cxn ang="0">
                  <a:pos x="80" y="135"/>
                </a:cxn>
                <a:cxn ang="0">
                  <a:pos x="103" y="141"/>
                </a:cxn>
                <a:cxn ang="0">
                  <a:pos x="124" y="148"/>
                </a:cxn>
                <a:cxn ang="0">
                  <a:pos x="144" y="156"/>
                </a:cxn>
                <a:cxn ang="0">
                  <a:pos x="163" y="164"/>
                </a:cxn>
                <a:cxn ang="0">
                  <a:pos x="184" y="173"/>
                </a:cxn>
                <a:cxn ang="0">
                  <a:pos x="203" y="181"/>
                </a:cxn>
                <a:cxn ang="0">
                  <a:pos x="226" y="190"/>
                </a:cxn>
                <a:cxn ang="0">
                  <a:pos x="245" y="198"/>
                </a:cxn>
                <a:cxn ang="0">
                  <a:pos x="264" y="205"/>
                </a:cxn>
                <a:cxn ang="0">
                  <a:pos x="285" y="213"/>
                </a:cxn>
                <a:cxn ang="0">
                  <a:pos x="304" y="219"/>
                </a:cxn>
                <a:cxn ang="0">
                  <a:pos x="327" y="225"/>
                </a:cxn>
                <a:cxn ang="0">
                  <a:pos x="348" y="228"/>
                </a:cxn>
                <a:cxn ang="0">
                  <a:pos x="367" y="230"/>
                </a:cxn>
                <a:cxn ang="0">
                  <a:pos x="390" y="232"/>
                </a:cxn>
                <a:cxn ang="0">
                  <a:pos x="411" y="230"/>
                </a:cxn>
                <a:cxn ang="0">
                  <a:pos x="435" y="226"/>
                </a:cxn>
                <a:cxn ang="0">
                  <a:pos x="447" y="215"/>
                </a:cxn>
                <a:cxn ang="0">
                  <a:pos x="439" y="194"/>
                </a:cxn>
                <a:cxn ang="0">
                  <a:pos x="428" y="173"/>
                </a:cxn>
                <a:cxn ang="0">
                  <a:pos x="416" y="154"/>
                </a:cxn>
                <a:cxn ang="0">
                  <a:pos x="407" y="133"/>
                </a:cxn>
                <a:cxn ang="0">
                  <a:pos x="399" y="112"/>
                </a:cxn>
                <a:cxn ang="0">
                  <a:pos x="384" y="86"/>
                </a:cxn>
                <a:cxn ang="0">
                  <a:pos x="367" y="63"/>
                </a:cxn>
                <a:cxn ang="0">
                  <a:pos x="348" y="44"/>
                </a:cxn>
                <a:cxn ang="0">
                  <a:pos x="323" y="27"/>
                </a:cxn>
                <a:cxn ang="0">
                  <a:pos x="297" y="21"/>
                </a:cxn>
                <a:cxn ang="0">
                  <a:pos x="274" y="27"/>
                </a:cxn>
                <a:cxn ang="0">
                  <a:pos x="249" y="38"/>
                </a:cxn>
                <a:cxn ang="0">
                  <a:pos x="226" y="46"/>
                </a:cxn>
                <a:cxn ang="0">
                  <a:pos x="200" y="51"/>
                </a:cxn>
                <a:cxn ang="0">
                  <a:pos x="175" y="48"/>
                </a:cxn>
                <a:cxn ang="0">
                  <a:pos x="146" y="32"/>
                </a:cxn>
                <a:cxn ang="0">
                  <a:pos x="125" y="12"/>
                </a:cxn>
                <a:cxn ang="0">
                  <a:pos x="116" y="0"/>
                </a:cxn>
              </a:cxnLst>
              <a:rect l="0" t="0" r="r" b="b"/>
              <a:pathLst>
                <a:path w="451" h="232">
                  <a:moveTo>
                    <a:pt x="116" y="0"/>
                  </a:moveTo>
                  <a:lnTo>
                    <a:pt x="110" y="0"/>
                  </a:lnTo>
                  <a:lnTo>
                    <a:pt x="105" y="2"/>
                  </a:lnTo>
                  <a:lnTo>
                    <a:pt x="97" y="6"/>
                  </a:lnTo>
                  <a:lnTo>
                    <a:pt x="91" y="13"/>
                  </a:lnTo>
                  <a:lnTo>
                    <a:pt x="82" y="19"/>
                  </a:lnTo>
                  <a:lnTo>
                    <a:pt x="74" y="27"/>
                  </a:lnTo>
                  <a:lnTo>
                    <a:pt x="67" y="36"/>
                  </a:lnTo>
                  <a:lnTo>
                    <a:pt x="57" y="48"/>
                  </a:lnTo>
                  <a:lnTo>
                    <a:pt x="49" y="55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2" y="78"/>
                  </a:lnTo>
                  <a:lnTo>
                    <a:pt x="28" y="82"/>
                  </a:lnTo>
                  <a:lnTo>
                    <a:pt x="25" y="88"/>
                  </a:lnTo>
                  <a:lnTo>
                    <a:pt x="17" y="97"/>
                  </a:lnTo>
                  <a:lnTo>
                    <a:pt x="11" y="109"/>
                  </a:lnTo>
                  <a:lnTo>
                    <a:pt x="4" y="116"/>
                  </a:lnTo>
                  <a:lnTo>
                    <a:pt x="0" y="126"/>
                  </a:lnTo>
                  <a:lnTo>
                    <a:pt x="8" y="126"/>
                  </a:lnTo>
                  <a:lnTo>
                    <a:pt x="15" y="126"/>
                  </a:lnTo>
                  <a:lnTo>
                    <a:pt x="23" y="126"/>
                  </a:lnTo>
                  <a:lnTo>
                    <a:pt x="30" y="128"/>
                  </a:lnTo>
                  <a:lnTo>
                    <a:pt x="38" y="128"/>
                  </a:lnTo>
                  <a:lnTo>
                    <a:pt x="46" y="129"/>
                  </a:lnTo>
                  <a:lnTo>
                    <a:pt x="51" y="129"/>
                  </a:lnTo>
                  <a:lnTo>
                    <a:pt x="59" y="131"/>
                  </a:lnTo>
                  <a:lnTo>
                    <a:pt x="67" y="131"/>
                  </a:lnTo>
                  <a:lnTo>
                    <a:pt x="74" y="133"/>
                  </a:lnTo>
                  <a:lnTo>
                    <a:pt x="80" y="135"/>
                  </a:lnTo>
                  <a:lnTo>
                    <a:pt x="87" y="137"/>
                  </a:lnTo>
                  <a:lnTo>
                    <a:pt x="95" y="139"/>
                  </a:lnTo>
                  <a:lnTo>
                    <a:pt x="103" y="141"/>
                  </a:lnTo>
                  <a:lnTo>
                    <a:pt x="108" y="143"/>
                  </a:lnTo>
                  <a:lnTo>
                    <a:pt x="118" y="147"/>
                  </a:lnTo>
                  <a:lnTo>
                    <a:pt x="124" y="148"/>
                  </a:lnTo>
                  <a:lnTo>
                    <a:pt x="131" y="150"/>
                  </a:lnTo>
                  <a:lnTo>
                    <a:pt x="137" y="152"/>
                  </a:lnTo>
                  <a:lnTo>
                    <a:pt x="144" y="156"/>
                  </a:lnTo>
                  <a:lnTo>
                    <a:pt x="150" y="158"/>
                  </a:lnTo>
                  <a:lnTo>
                    <a:pt x="158" y="160"/>
                  </a:lnTo>
                  <a:lnTo>
                    <a:pt x="163" y="164"/>
                  </a:lnTo>
                  <a:lnTo>
                    <a:pt x="171" y="166"/>
                  </a:lnTo>
                  <a:lnTo>
                    <a:pt x="177" y="169"/>
                  </a:lnTo>
                  <a:lnTo>
                    <a:pt x="184" y="173"/>
                  </a:lnTo>
                  <a:lnTo>
                    <a:pt x="190" y="175"/>
                  </a:lnTo>
                  <a:lnTo>
                    <a:pt x="198" y="179"/>
                  </a:lnTo>
                  <a:lnTo>
                    <a:pt x="203" y="181"/>
                  </a:lnTo>
                  <a:lnTo>
                    <a:pt x="211" y="185"/>
                  </a:lnTo>
                  <a:lnTo>
                    <a:pt x="217" y="186"/>
                  </a:lnTo>
                  <a:lnTo>
                    <a:pt x="226" y="190"/>
                  </a:lnTo>
                  <a:lnTo>
                    <a:pt x="232" y="192"/>
                  </a:lnTo>
                  <a:lnTo>
                    <a:pt x="238" y="196"/>
                  </a:lnTo>
                  <a:lnTo>
                    <a:pt x="245" y="198"/>
                  </a:lnTo>
                  <a:lnTo>
                    <a:pt x="251" y="200"/>
                  </a:lnTo>
                  <a:lnTo>
                    <a:pt x="257" y="202"/>
                  </a:lnTo>
                  <a:lnTo>
                    <a:pt x="264" y="205"/>
                  </a:lnTo>
                  <a:lnTo>
                    <a:pt x="272" y="207"/>
                  </a:lnTo>
                  <a:lnTo>
                    <a:pt x="279" y="211"/>
                  </a:lnTo>
                  <a:lnTo>
                    <a:pt x="285" y="213"/>
                  </a:lnTo>
                  <a:lnTo>
                    <a:pt x="291" y="215"/>
                  </a:lnTo>
                  <a:lnTo>
                    <a:pt x="298" y="217"/>
                  </a:lnTo>
                  <a:lnTo>
                    <a:pt x="304" y="219"/>
                  </a:lnTo>
                  <a:lnTo>
                    <a:pt x="312" y="221"/>
                  </a:lnTo>
                  <a:lnTo>
                    <a:pt x="319" y="223"/>
                  </a:lnTo>
                  <a:lnTo>
                    <a:pt x="327" y="225"/>
                  </a:lnTo>
                  <a:lnTo>
                    <a:pt x="335" y="226"/>
                  </a:lnTo>
                  <a:lnTo>
                    <a:pt x="340" y="228"/>
                  </a:lnTo>
                  <a:lnTo>
                    <a:pt x="348" y="228"/>
                  </a:lnTo>
                  <a:lnTo>
                    <a:pt x="354" y="230"/>
                  </a:lnTo>
                  <a:lnTo>
                    <a:pt x="361" y="230"/>
                  </a:lnTo>
                  <a:lnTo>
                    <a:pt x="367" y="230"/>
                  </a:lnTo>
                  <a:lnTo>
                    <a:pt x="376" y="232"/>
                  </a:lnTo>
                  <a:lnTo>
                    <a:pt x="382" y="232"/>
                  </a:lnTo>
                  <a:lnTo>
                    <a:pt x="390" y="232"/>
                  </a:lnTo>
                  <a:lnTo>
                    <a:pt x="397" y="232"/>
                  </a:lnTo>
                  <a:lnTo>
                    <a:pt x="405" y="232"/>
                  </a:lnTo>
                  <a:lnTo>
                    <a:pt x="411" y="230"/>
                  </a:lnTo>
                  <a:lnTo>
                    <a:pt x="418" y="230"/>
                  </a:lnTo>
                  <a:lnTo>
                    <a:pt x="428" y="228"/>
                  </a:lnTo>
                  <a:lnTo>
                    <a:pt x="435" y="226"/>
                  </a:lnTo>
                  <a:lnTo>
                    <a:pt x="443" y="226"/>
                  </a:lnTo>
                  <a:lnTo>
                    <a:pt x="451" y="225"/>
                  </a:lnTo>
                  <a:lnTo>
                    <a:pt x="447" y="215"/>
                  </a:lnTo>
                  <a:lnTo>
                    <a:pt x="445" y="207"/>
                  </a:lnTo>
                  <a:lnTo>
                    <a:pt x="441" y="200"/>
                  </a:lnTo>
                  <a:lnTo>
                    <a:pt x="439" y="194"/>
                  </a:lnTo>
                  <a:lnTo>
                    <a:pt x="435" y="186"/>
                  </a:lnTo>
                  <a:lnTo>
                    <a:pt x="432" y="181"/>
                  </a:lnTo>
                  <a:lnTo>
                    <a:pt x="428" y="173"/>
                  </a:lnTo>
                  <a:lnTo>
                    <a:pt x="426" y="167"/>
                  </a:lnTo>
                  <a:lnTo>
                    <a:pt x="420" y="160"/>
                  </a:lnTo>
                  <a:lnTo>
                    <a:pt x="416" y="154"/>
                  </a:lnTo>
                  <a:lnTo>
                    <a:pt x="413" y="147"/>
                  </a:lnTo>
                  <a:lnTo>
                    <a:pt x="411" y="141"/>
                  </a:lnTo>
                  <a:lnTo>
                    <a:pt x="407" y="133"/>
                  </a:lnTo>
                  <a:lnTo>
                    <a:pt x="405" y="128"/>
                  </a:lnTo>
                  <a:lnTo>
                    <a:pt x="401" y="120"/>
                  </a:lnTo>
                  <a:lnTo>
                    <a:pt x="399" y="112"/>
                  </a:lnTo>
                  <a:lnTo>
                    <a:pt x="394" y="103"/>
                  </a:lnTo>
                  <a:lnTo>
                    <a:pt x="388" y="93"/>
                  </a:lnTo>
                  <a:lnTo>
                    <a:pt x="384" y="86"/>
                  </a:lnTo>
                  <a:lnTo>
                    <a:pt x="378" y="78"/>
                  </a:lnTo>
                  <a:lnTo>
                    <a:pt x="373" y="69"/>
                  </a:lnTo>
                  <a:lnTo>
                    <a:pt x="367" y="63"/>
                  </a:lnTo>
                  <a:lnTo>
                    <a:pt x="363" y="57"/>
                  </a:lnTo>
                  <a:lnTo>
                    <a:pt x="357" y="53"/>
                  </a:lnTo>
                  <a:lnTo>
                    <a:pt x="348" y="44"/>
                  </a:lnTo>
                  <a:lnTo>
                    <a:pt x="340" y="36"/>
                  </a:lnTo>
                  <a:lnTo>
                    <a:pt x="331" y="31"/>
                  </a:lnTo>
                  <a:lnTo>
                    <a:pt x="323" y="27"/>
                  </a:lnTo>
                  <a:lnTo>
                    <a:pt x="314" y="23"/>
                  </a:lnTo>
                  <a:lnTo>
                    <a:pt x="304" y="23"/>
                  </a:lnTo>
                  <a:lnTo>
                    <a:pt x="297" y="21"/>
                  </a:lnTo>
                  <a:lnTo>
                    <a:pt x="289" y="23"/>
                  </a:lnTo>
                  <a:lnTo>
                    <a:pt x="279" y="25"/>
                  </a:lnTo>
                  <a:lnTo>
                    <a:pt x="274" y="27"/>
                  </a:lnTo>
                  <a:lnTo>
                    <a:pt x="264" y="31"/>
                  </a:lnTo>
                  <a:lnTo>
                    <a:pt x="257" y="34"/>
                  </a:lnTo>
                  <a:lnTo>
                    <a:pt x="249" y="38"/>
                  </a:lnTo>
                  <a:lnTo>
                    <a:pt x="241" y="40"/>
                  </a:lnTo>
                  <a:lnTo>
                    <a:pt x="234" y="44"/>
                  </a:lnTo>
                  <a:lnTo>
                    <a:pt x="226" y="46"/>
                  </a:lnTo>
                  <a:lnTo>
                    <a:pt x="217" y="48"/>
                  </a:lnTo>
                  <a:lnTo>
                    <a:pt x="209" y="50"/>
                  </a:lnTo>
                  <a:lnTo>
                    <a:pt x="200" y="51"/>
                  </a:lnTo>
                  <a:lnTo>
                    <a:pt x="192" y="51"/>
                  </a:lnTo>
                  <a:lnTo>
                    <a:pt x="183" y="50"/>
                  </a:lnTo>
                  <a:lnTo>
                    <a:pt x="175" y="48"/>
                  </a:lnTo>
                  <a:lnTo>
                    <a:pt x="165" y="44"/>
                  </a:lnTo>
                  <a:lnTo>
                    <a:pt x="156" y="40"/>
                  </a:lnTo>
                  <a:lnTo>
                    <a:pt x="146" y="32"/>
                  </a:lnTo>
                  <a:lnTo>
                    <a:pt x="137" y="23"/>
                  </a:lnTo>
                  <a:lnTo>
                    <a:pt x="131" y="17"/>
                  </a:lnTo>
                  <a:lnTo>
                    <a:pt x="125" y="12"/>
                  </a:lnTo>
                  <a:lnTo>
                    <a:pt x="122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25" name="Freeform 29"/>
            <p:cNvSpPr>
              <a:spLocks/>
            </p:cNvSpPr>
            <p:nvPr/>
          </p:nvSpPr>
          <p:spPr bwMode="auto">
            <a:xfrm>
              <a:off x="4440" y="2761"/>
              <a:ext cx="551" cy="906"/>
            </a:xfrm>
            <a:custGeom>
              <a:avLst/>
              <a:gdLst/>
              <a:ahLst/>
              <a:cxnLst>
                <a:cxn ang="0">
                  <a:pos x="894" y="1700"/>
                </a:cxn>
                <a:cxn ang="0">
                  <a:pos x="865" y="1713"/>
                </a:cxn>
                <a:cxn ang="0">
                  <a:pos x="825" y="1732"/>
                </a:cxn>
                <a:cxn ang="0">
                  <a:pos x="799" y="1744"/>
                </a:cxn>
                <a:cxn ang="0">
                  <a:pos x="764" y="1755"/>
                </a:cxn>
                <a:cxn ang="0">
                  <a:pos x="730" y="1768"/>
                </a:cxn>
                <a:cxn ang="0">
                  <a:pos x="690" y="1780"/>
                </a:cxn>
                <a:cxn ang="0">
                  <a:pos x="650" y="1791"/>
                </a:cxn>
                <a:cxn ang="0">
                  <a:pos x="607" y="1799"/>
                </a:cxn>
                <a:cxn ang="0">
                  <a:pos x="559" y="1806"/>
                </a:cxn>
                <a:cxn ang="0">
                  <a:pos x="512" y="1812"/>
                </a:cxn>
                <a:cxn ang="0">
                  <a:pos x="466" y="1812"/>
                </a:cxn>
                <a:cxn ang="0">
                  <a:pos x="424" y="1808"/>
                </a:cxn>
                <a:cxn ang="0">
                  <a:pos x="386" y="1805"/>
                </a:cxn>
                <a:cxn ang="0">
                  <a:pos x="348" y="1797"/>
                </a:cxn>
                <a:cxn ang="0">
                  <a:pos x="318" y="1791"/>
                </a:cxn>
                <a:cxn ang="0">
                  <a:pos x="280" y="1778"/>
                </a:cxn>
                <a:cxn ang="0">
                  <a:pos x="249" y="1765"/>
                </a:cxn>
                <a:cxn ang="0">
                  <a:pos x="213" y="1748"/>
                </a:cxn>
                <a:cxn ang="0">
                  <a:pos x="32" y="434"/>
                </a:cxn>
                <a:cxn ang="0">
                  <a:pos x="15" y="398"/>
                </a:cxn>
                <a:cxn ang="0">
                  <a:pos x="4" y="358"/>
                </a:cxn>
                <a:cxn ang="0">
                  <a:pos x="0" y="329"/>
                </a:cxn>
                <a:cxn ang="0">
                  <a:pos x="0" y="291"/>
                </a:cxn>
                <a:cxn ang="0">
                  <a:pos x="8" y="263"/>
                </a:cxn>
                <a:cxn ang="0">
                  <a:pos x="17" y="234"/>
                </a:cxn>
                <a:cxn ang="0">
                  <a:pos x="32" y="204"/>
                </a:cxn>
                <a:cxn ang="0">
                  <a:pos x="55" y="175"/>
                </a:cxn>
                <a:cxn ang="0">
                  <a:pos x="84" y="145"/>
                </a:cxn>
                <a:cxn ang="0">
                  <a:pos x="122" y="118"/>
                </a:cxn>
                <a:cxn ang="0">
                  <a:pos x="167" y="97"/>
                </a:cxn>
                <a:cxn ang="0">
                  <a:pos x="217" y="74"/>
                </a:cxn>
                <a:cxn ang="0">
                  <a:pos x="272" y="59"/>
                </a:cxn>
                <a:cxn ang="0">
                  <a:pos x="327" y="44"/>
                </a:cxn>
                <a:cxn ang="0">
                  <a:pos x="384" y="31"/>
                </a:cxn>
                <a:cxn ang="0">
                  <a:pos x="441" y="19"/>
                </a:cxn>
                <a:cxn ang="0">
                  <a:pos x="494" y="12"/>
                </a:cxn>
                <a:cxn ang="0">
                  <a:pos x="546" y="6"/>
                </a:cxn>
                <a:cxn ang="0">
                  <a:pos x="591" y="2"/>
                </a:cxn>
                <a:cxn ang="0">
                  <a:pos x="631" y="0"/>
                </a:cxn>
                <a:cxn ang="0">
                  <a:pos x="664" y="0"/>
                </a:cxn>
                <a:cxn ang="0">
                  <a:pos x="692" y="0"/>
                </a:cxn>
                <a:cxn ang="0">
                  <a:pos x="723" y="6"/>
                </a:cxn>
                <a:cxn ang="0">
                  <a:pos x="759" y="12"/>
                </a:cxn>
                <a:cxn ang="0">
                  <a:pos x="795" y="21"/>
                </a:cxn>
                <a:cxn ang="0">
                  <a:pos x="831" y="33"/>
                </a:cxn>
                <a:cxn ang="0">
                  <a:pos x="867" y="44"/>
                </a:cxn>
                <a:cxn ang="0">
                  <a:pos x="899" y="55"/>
                </a:cxn>
                <a:cxn ang="0">
                  <a:pos x="932" y="67"/>
                </a:cxn>
                <a:cxn ang="0">
                  <a:pos x="964" y="78"/>
                </a:cxn>
                <a:cxn ang="0">
                  <a:pos x="1002" y="93"/>
                </a:cxn>
                <a:cxn ang="0">
                  <a:pos x="1103" y="337"/>
                </a:cxn>
              </a:cxnLst>
              <a:rect l="0" t="0" r="r" b="b"/>
              <a:pathLst>
                <a:path w="1103" h="1812">
                  <a:moveTo>
                    <a:pt x="1103" y="337"/>
                  </a:moveTo>
                  <a:lnTo>
                    <a:pt x="1063" y="730"/>
                  </a:lnTo>
                  <a:lnTo>
                    <a:pt x="909" y="1502"/>
                  </a:lnTo>
                  <a:lnTo>
                    <a:pt x="896" y="1700"/>
                  </a:lnTo>
                  <a:lnTo>
                    <a:pt x="894" y="1700"/>
                  </a:lnTo>
                  <a:lnTo>
                    <a:pt x="888" y="1704"/>
                  </a:lnTo>
                  <a:lnTo>
                    <a:pt x="884" y="1704"/>
                  </a:lnTo>
                  <a:lnTo>
                    <a:pt x="878" y="1708"/>
                  </a:lnTo>
                  <a:lnTo>
                    <a:pt x="871" y="1710"/>
                  </a:lnTo>
                  <a:lnTo>
                    <a:pt x="865" y="1713"/>
                  </a:lnTo>
                  <a:lnTo>
                    <a:pt x="858" y="1717"/>
                  </a:lnTo>
                  <a:lnTo>
                    <a:pt x="850" y="1721"/>
                  </a:lnTo>
                  <a:lnTo>
                    <a:pt x="840" y="1725"/>
                  </a:lnTo>
                  <a:lnTo>
                    <a:pt x="833" y="1730"/>
                  </a:lnTo>
                  <a:lnTo>
                    <a:pt x="825" y="1732"/>
                  </a:lnTo>
                  <a:lnTo>
                    <a:pt x="820" y="1734"/>
                  </a:lnTo>
                  <a:lnTo>
                    <a:pt x="814" y="1736"/>
                  </a:lnTo>
                  <a:lnTo>
                    <a:pt x="810" y="1740"/>
                  </a:lnTo>
                  <a:lnTo>
                    <a:pt x="804" y="1742"/>
                  </a:lnTo>
                  <a:lnTo>
                    <a:pt x="799" y="1744"/>
                  </a:lnTo>
                  <a:lnTo>
                    <a:pt x="793" y="1748"/>
                  </a:lnTo>
                  <a:lnTo>
                    <a:pt x="787" y="1749"/>
                  </a:lnTo>
                  <a:lnTo>
                    <a:pt x="778" y="1751"/>
                  </a:lnTo>
                  <a:lnTo>
                    <a:pt x="772" y="1753"/>
                  </a:lnTo>
                  <a:lnTo>
                    <a:pt x="764" y="1755"/>
                  </a:lnTo>
                  <a:lnTo>
                    <a:pt x="759" y="1759"/>
                  </a:lnTo>
                  <a:lnTo>
                    <a:pt x="751" y="1761"/>
                  </a:lnTo>
                  <a:lnTo>
                    <a:pt x="745" y="1763"/>
                  </a:lnTo>
                  <a:lnTo>
                    <a:pt x="738" y="1765"/>
                  </a:lnTo>
                  <a:lnTo>
                    <a:pt x="730" y="1768"/>
                  </a:lnTo>
                  <a:lnTo>
                    <a:pt x="723" y="1770"/>
                  </a:lnTo>
                  <a:lnTo>
                    <a:pt x="715" y="1772"/>
                  </a:lnTo>
                  <a:lnTo>
                    <a:pt x="707" y="1776"/>
                  </a:lnTo>
                  <a:lnTo>
                    <a:pt x="700" y="1778"/>
                  </a:lnTo>
                  <a:lnTo>
                    <a:pt x="690" y="1780"/>
                  </a:lnTo>
                  <a:lnTo>
                    <a:pt x="683" y="1784"/>
                  </a:lnTo>
                  <a:lnTo>
                    <a:pt x="675" y="1786"/>
                  </a:lnTo>
                  <a:lnTo>
                    <a:pt x="667" y="1787"/>
                  </a:lnTo>
                  <a:lnTo>
                    <a:pt x="658" y="1789"/>
                  </a:lnTo>
                  <a:lnTo>
                    <a:pt x="650" y="1791"/>
                  </a:lnTo>
                  <a:lnTo>
                    <a:pt x="641" y="1793"/>
                  </a:lnTo>
                  <a:lnTo>
                    <a:pt x="633" y="1795"/>
                  </a:lnTo>
                  <a:lnTo>
                    <a:pt x="624" y="1795"/>
                  </a:lnTo>
                  <a:lnTo>
                    <a:pt x="614" y="1799"/>
                  </a:lnTo>
                  <a:lnTo>
                    <a:pt x="607" y="1799"/>
                  </a:lnTo>
                  <a:lnTo>
                    <a:pt x="597" y="1803"/>
                  </a:lnTo>
                  <a:lnTo>
                    <a:pt x="588" y="1803"/>
                  </a:lnTo>
                  <a:lnTo>
                    <a:pt x="578" y="1805"/>
                  </a:lnTo>
                  <a:lnTo>
                    <a:pt x="569" y="1805"/>
                  </a:lnTo>
                  <a:lnTo>
                    <a:pt x="559" y="1806"/>
                  </a:lnTo>
                  <a:lnTo>
                    <a:pt x="550" y="1808"/>
                  </a:lnTo>
                  <a:lnTo>
                    <a:pt x="542" y="1808"/>
                  </a:lnTo>
                  <a:lnTo>
                    <a:pt x="532" y="1810"/>
                  </a:lnTo>
                  <a:lnTo>
                    <a:pt x="523" y="1812"/>
                  </a:lnTo>
                  <a:lnTo>
                    <a:pt x="512" y="1812"/>
                  </a:lnTo>
                  <a:lnTo>
                    <a:pt x="502" y="1812"/>
                  </a:lnTo>
                  <a:lnTo>
                    <a:pt x="493" y="1812"/>
                  </a:lnTo>
                  <a:lnTo>
                    <a:pt x="485" y="1812"/>
                  </a:lnTo>
                  <a:lnTo>
                    <a:pt x="475" y="1812"/>
                  </a:lnTo>
                  <a:lnTo>
                    <a:pt x="466" y="1812"/>
                  </a:lnTo>
                  <a:lnTo>
                    <a:pt x="458" y="1812"/>
                  </a:lnTo>
                  <a:lnTo>
                    <a:pt x="449" y="1812"/>
                  </a:lnTo>
                  <a:lnTo>
                    <a:pt x="441" y="1810"/>
                  </a:lnTo>
                  <a:lnTo>
                    <a:pt x="432" y="1810"/>
                  </a:lnTo>
                  <a:lnTo>
                    <a:pt x="424" y="1808"/>
                  </a:lnTo>
                  <a:lnTo>
                    <a:pt x="415" y="1808"/>
                  </a:lnTo>
                  <a:lnTo>
                    <a:pt x="407" y="1806"/>
                  </a:lnTo>
                  <a:lnTo>
                    <a:pt x="399" y="1806"/>
                  </a:lnTo>
                  <a:lnTo>
                    <a:pt x="392" y="1805"/>
                  </a:lnTo>
                  <a:lnTo>
                    <a:pt x="386" y="1805"/>
                  </a:lnTo>
                  <a:lnTo>
                    <a:pt x="377" y="1803"/>
                  </a:lnTo>
                  <a:lnTo>
                    <a:pt x="371" y="1803"/>
                  </a:lnTo>
                  <a:lnTo>
                    <a:pt x="361" y="1801"/>
                  </a:lnTo>
                  <a:lnTo>
                    <a:pt x="356" y="1799"/>
                  </a:lnTo>
                  <a:lnTo>
                    <a:pt x="348" y="1797"/>
                  </a:lnTo>
                  <a:lnTo>
                    <a:pt x="342" y="1797"/>
                  </a:lnTo>
                  <a:lnTo>
                    <a:pt x="337" y="1795"/>
                  </a:lnTo>
                  <a:lnTo>
                    <a:pt x="331" y="1795"/>
                  </a:lnTo>
                  <a:lnTo>
                    <a:pt x="323" y="1791"/>
                  </a:lnTo>
                  <a:lnTo>
                    <a:pt x="318" y="1791"/>
                  </a:lnTo>
                  <a:lnTo>
                    <a:pt x="312" y="1789"/>
                  </a:lnTo>
                  <a:lnTo>
                    <a:pt x="306" y="1787"/>
                  </a:lnTo>
                  <a:lnTo>
                    <a:pt x="295" y="1784"/>
                  </a:lnTo>
                  <a:lnTo>
                    <a:pt x="285" y="1782"/>
                  </a:lnTo>
                  <a:lnTo>
                    <a:pt x="280" y="1778"/>
                  </a:lnTo>
                  <a:lnTo>
                    <a:pt x="274" y="1776"/>
                  </a:lnTo>
                  <a:lnTo>
                    <a:pt x="270" y="1774"/>
                  </a:lnTo>
                  <a:lnTo>
                    <a:pt x="264" y="1772"/>
                  </a:lnTo>
                  <a:lnTo>
                    <a:pt x="257" y="1768"/>
                  </a:lnTo>
                  <a:lnTo>
                    <a:pt x="249" y="1765"/>
                  </a:lnTo>
                  <a:lnTo>
                    <a:pt x="240" y="1761"/>
                  </a:lnTo>
                  <a:lnTo>
                    <a:pt x="234" y="1759"/>
                  </a:lnTo>
                  <a:lnTo>
                    <a:pt x="228" y="1755"/>
                  </a:lnTo>
                  <a:lnTo>
                    <a:pt x="223" y="1753"/>
                  </a:lnTo>
                  <a:lnTo>
                    <a:pt x="213" y="1748"/>
                  </a:lnTo>
                  <a:lnTo>
                    <a:pt x="207" y="1744"/>
                  </a:lnTo>
                  <a:lnTo>
                    <a:pt x="204" y="1742"/>
                  </a:lnTo>
                  <a:lnTo>
                    <a:pt x="202" y="1742"/>
                  </a:lnTo>
                  <a:lnTo>
                    <a:pt x="34" y="436"/>
                  </a:lnTo>
                  <a:lnTo>
                    <a:pt x="32" y="434"/>
                  </a:lnTo>
                  <a:lnTo>
                    <a:pt x="31" y="430"/>
                  </a:lnTo>
                  <a:lnTo>
                    <a:pt x="25" y="420"/>
                  </a:lnTo>
                  <a:lnTo>
                    <a:pt x="21" y="411"/>
                  </a:lnTo>
                  <a:lnTo>
                    <a:pt x="19" y="405"/>
                  </a:lnTo>
                  <a:lnTo>
                    <a:pt x="15" y="398"/>
                  </a:lnTo>
                  <a:lnTo>
                    <a:pt x="13" y="390"/>
                  </a:lnTo>
                  <a:lnTo>
                    <a:pt x="12" y="384"/>
                  </a:lnTo>
                  <a:lnTo>
                    <a:pt x="8" y="375"/>
                  </a:lnTo>
                  <a:lnTo>
                    <a:pt x="8" y="367"/>
                  </a:lnTo>
                  <a:lnTo>
                    <a:pt x="4" y="358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2" y="339"/>
                  </a:lnTo>
                  <a:lnTo>
                    <a:pt x="0" y="333"/>
                  </a:lnTo>
                  <a:lnTo>
                    <a:pt x="0" y="329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303"/>
                  </a:lnTo>
                  <a:lnTo>
                    <a:pt x="0" y="297"/>
                  </a:lnTo>
                  <a:lnTo>
                    <a:pt x="0" y="291"/>
                  </a:lnTo>
                  <a:lnTo>
                    <a:pt x="2" y="285"/>
                  </a:lnTo>
                  <a:lnTo>
                    <a:pt x="2" y="280"/>
                  </a:lnTo>
                  <a:lnTo>
                    <a:pt x="4" y="274"/>
                  </a:lnTo>
                  <a:lnTo>
                    <a:pt x="4" y="268"/>
                  </a:lnTo>
                  <a:lnTo>
                    <a:pt x="8" y="263"/>
                  </a:lnTo>
                  <a:lnTo>
                    <a:pt x="10" y="257"/>
                  </a:lnTo>
                  <a:lnTo>
                    <a:pt x="12" y="251"/>
                  </a:lnTo>
                  <a:lnTo>
                    <a:pt x="12" y="246"/>
                  </a:lnTo>
                  <a:lnTo>
                    <a:pt x="15" y="240"/>
                  </a:lnTo>
                  <a:lnTo>
                    <a:pt x="17" y="234"/>
                  </a:lnTo>
                  <a:lnTo>
                    <a:pt x="19" y="227"/>
                  </a:lnTo>
                  <a:lnTo>
                    <a:pt x="23" y="221"/>
                  </a:lnTo>
                  <a:lnTo>
                    <a:pt x="27" y="215"/>
                  </a:lnTo>
                  <a:lnTo>
                    <a:pt x="29" y="209"/>
                  </a:lnTo>
                  <a:lnTo>
                    <a:pt x="32" y="204"/>
                  </a:lnTo>
                  <a:lnTo>
                    <a:pt x="36" y="198"/>
                  </a:lnTo>
                  <a:lnTo>
                    <a:pt x="40" y="192"/>
                  </a:lnTo>
                  <a:lnTo>
                    <a:pt x="44" y="187"/>
                  </a:lnTo>
                  <a:lnTo>
                    <a:pt x="50" y="181"/>
                  </a:lnTo>
                  <a:lnTo>
                    <a:pt x="55" y="175"/>
                  </a:lnTo>
                  <a:lnTo>
                    <a:pt x="61" y="170"/>
                  </a:lnTo>
                  <a:lnTo>
                    <a:pt x="67" y="162"/>
                  </a:lnTo>
                  <a:lnTo>
                    <a:pt x="72" y="156"/>
                  </a:lnTo>
                  <a:lnTo>
                    <a:pt x="78" y="151"/>
                  </a:lnTo>
                  <a:lnTo>
                    <a:pt x="84" y="145"/>
                  </a:lnTo>
                  <a:lnTo>
                    <a:pt x="89" y="139"/>
                  </a:lnTo>
                  <a:lnTo>
                    <a:pt x="97" y="135"/>
                  </a:lnTo>
                  <a:lnTo>
                    <a:pt x="105" y="130"/>
                  </a:lnTo>
                  <a:lnTo>
                    <a:pt x="114" y="124"/>
                  </a:lnTo>
                  <a:lnTo>
                    <a:pt x="122" y="118"/>
                  </a:lnTo>
                  <a:lnTo>
                    <a:pt x="129" y="114"/>
                  </a:lnTo>
                  <a:lnTo>
                    <a:pt x="139" y="109"/>
                  </a:lnTo>
                  <a:lnTo>
                    <a:pt x="148" y="105"/>
                  </a:lnTo>
                  <a:lnTo>
                    <a:pt x="156" y="101"/>
                  </a:lnTo>
                  <a:lnTo>
                    <a:pt x="167" y="97"/>
                  </a:lnTo>
                  <a:lnTo>
                    <a:pt x="177" y="92"/>
                  </a:lnTo>
                  <a:lnTo>
                    <a:pt x="186" y="88"/>
                  </a:lnTo>
                  <a:lnTo>
                    <a:pt x="196" y="84"/>
                  </a:lnTo>
                  <a:lnTo>
                    <a:pt x="205" y="80"/>
                  </a:lnTo>
                  <a:lnTo>
                    <a:pt x="217" y="74"/>
                  </a:lnTo>
                  <a:lnTo>
                    <a:pt x="228" y="73"/>
                  </a:lnTo>
                  <a:lnTo>
                    <a:pt x="238" y="69"/>
                  </a:lnTo>
                  <a:lnTo>
                    <a:pt x="249" y="65"/>
                  </a:lnTo>
                  <a:lnTo>
                    <a:pt x="259" y="61"/>
                  </a:lnTo>
                  <a:lnTo>
                    <a:pt x="272" y="59"/>
                  </a:lnTo>
                  <a:lnTo>
                    <a:pt x="281" y="55"/>
                  </a:lnTo>
                  <a:lnTo>
                    <a:pt x="293" y="52"/>
                  </a:lnTo>
                  <a:lnTo>
                    <a:pt x="304" y="50"/>
                  </a:lnTo>
                  <a:lnTo>
                    <a:pt x="316" y="46"/>
                  </a:lnTo>
                  <a:lnTo>
                    <a:pt x="327" y="44"/>
                  </a:lnTo>
                  <a:lnTo>
                    <a:pt x="339" y="42"/>
                  </a:lnTo>
                  <a:lnTo>
                    <a:pt x="350" y="38"/>
                  </a:lnTo>
                  <a:lnTo>
                    <a:pt x="361" y="36"/>
                  </a:lnTo>
                  <a:lnTo>
                    <a:pt x="373" y="33"/>
                  </a:lnTo>
                  <a:lnTo>
                    <a:pt x="384" y="31"/>
                  </a:lnTo>
                  <a:lnTo>
                    <a:pt x="396" y="29"/>
                  </a:lnTo>
                  <a:lnTo>
                    <a:pt x="407" y="27"/>
                  </a:lnTo>
                  <a:lnTo>
                    <a:pt x="418" y="23"/>
                  </a:lnTo>
                  <a:lnTo>
                    <a:pt x="430" y="21"/>
                  </a:lnTo>
                  <a:lnTo>
                    <a:pt x="441" y="19"/>
                  </a:lnTo>
                  <a:lnTo>
                    <a:pt x="453" y="19"/>
                  </a:lnTo>
                  <a:lnTo>
                    <a:pt x="462" y="16"/>
                  </a:lnTo>
                  <a:lnTo>
                    <a:pt x="474" y="16"/>
                  </a:lnTo>
                  <a:lnTo>
                    <a:pt x="485" y="14"/>
                  </a:lnTo>
                  <a:lnTo>
                    <a:pt x="494" y="12"/>
                  </a:lnTo>
                  <a:lnTo>
                    <a:pt x="504" y="10"/>
                  </a:lnTo>
                  <a:lnTo>
                    <a:pt x="515" y="10"/>
                  </a:lnTo>
                  <a:lnTo>
                    <a:pt x="527" y="8"/>
                  </a:lnTo>
                  <a:lnTo>
                    <a:pt x="536" y="8"/>
                  </a:lnTo>
                  <a:lnTo>
                    <a:pt x="546" y="6"/>
                  </a:lnTo>
                  <a:lnTo>
                    <a:pt x="555" y="6"/>
                  </a:lnTo>
                  <a:lnTo>
                    <a:pt x="565" y="4"/>
                  </a:lnTo>
                  <a:lnTo>
                    <a:pt x="574" y="4"/>
                  </a:lnTo>
                  <a:lnTo>
                    <a:pt x="584" y="4"/>
                  </a:lnTo>
                  <a:lnTo>
                    <a:pt x="591" y="2"/>
                  </a:lnTo>
                  <a:lnTo>
                    <a:pt x="601" y="2"/>
                  </a:lnTo>
                  <a:lnTo>
                    <a:pt x="609" y="2"/>
                  </a:lnTo>
                  <a:lnTo>
                    <a:pt x="616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39" y="0"/>
                  </a:lnTo>
                  <a:lnTo>
                    <a:pt x="645" y="0"/>
                  </a:lnTo>
                  <a:lnTo>
                    <a:pt x="652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69" y="0"/>
                  </a:lnTo>
                  <a:lnTo>
                    <a:pt x="673" y="0"/>
                  </a:lnTo>
                  <a:lnTo>
                    <a:pt x="681" y="0"/>
                  </a:lnTo>
                  <a:lnTo>
                    <a:pt x="686" y="0"/>
                  </a:lnTo>
                  <a:lnTo>
                    <a:pt x="692" y="0"/>
                  </a:lnTo>
                  <a:lnTo>
                    <a:pt x="698" y="2"/>
                  </a:lnTo>
                  <a:lnTo>
                    <a:pt x="704" y="2"/>
                  </a:lnTo>
                  <a:lnTo>
                    <a:pt x="711" y="4"/>
                  </a:lnTo>
                  <a:lnTo>
                    <a:pt x="717" y="4"/>
                  </a:lnTo>
                  <a:lnTo>
                    <a:pt x="723" y="6"/>
                  </a:lnTo>
                  <a:lnTo>
                    <a:pt x="730" y="6"/>
                  </a:lnTo>
                  <a:lnTo>
                    <a:pt x="738" y="8"/>
                  </a:lnTo>
                  <a:lnTo>
                    <a:pt x="745" y="10"/>
                  </a:lnTo>
                  <a:lnTo>
                    <a:pt x="753" y="12"/>
                  </a:lnTo>
                  <a:lnTo>
                    <a:pt x="759" y="12"/>
                  </a:lnTo>
                  <a:lnTo>
                    <a:pt x="766" y="16"/>
                  </a:lnTo>
                  <a:lnTo>
                    <a:pt x="772" y="16"/>
                  </a:lnTo>
                  <a:lnTo>
                    <a:pt x="782" y="17"/>
                  </a:lnTo>
                  <a:lnTo>
                    <a:pt x="787" y="19"/>
                  </a:lnTo>
                  <a:lnTo>
                    <a:pt x="795" y="21"/>
                  </a:lnTo>
                  <a:lnTo>
                    <a:pt x="802" y="23"/>
                  </a:lnTo>
                  <a:lnTo>
                    <a:pt x="810" y="25"/>
                  </a:lnTo>
                  <a:lnTo>
                    <a:pt x="816" y="27"/>
                  </a:lnTo>
                  <a:lnTo>
                    <a:pt x="823" y="31"/>
                  </a:lnTo>
                  <a:lnTo>
                    <a:pt x="831" y="33"/>
                  </a:lnTo>
                  <a:lnTo>
                    <a:pt x="839" y="35"/>
                  </a:lnTo>
                  <a:lnTo>
                    <a:pt x="844" y="36"/>
                  </a:lnTo>
                  <a:lnTo>
                    <a:pt x="852" y="40"/>
                  </a:lnTo>
                  <a:lnTo>
                    <a:pt x="859" y="42"/>
                  </a:lnTo>
                  <a:lnTo>
                    <a:pt x="867" y="44"/>
                  </a:lnTo>
                  <a:lnTo>
                    <a:pt x="873" y="46"/>
                  </a:lnTo>
                  <a:lnTo>
                    <a:pt x="880" y="50"/>
                  </a:lnTo>
                  <a:lnTo>
                    <a:pt x="888" y="52"/>
                  </a:lnTo>
                  <a:lnTo>
                    <a:pt x="894" y="54"/>
                  </a:lnTo>
                  <a:lnTo>
                    <a:pt x="899" y="55"/>
                  </a:lnTo>
                  <a:lnTo>
                    <a:pt x="907" y="57"/>
                  </a:lnTo>
                  <a:lnTo>
                    <a:pt x="913" y="59"/>
                  </a:lnTo>
                  <a:lnTo>
                    <a:pt x="918" y="61"/>
                  </a:lnTo>
                  <a:lnTo>
                    <a:pt x="924" y="63"/>
                  </a:lnTo>
                  <a:lnTo>
                    <a:pt x="932" y="67"/>
                  </a:lnTo>
                  <a:lnTo>
                    <a:pt x="937" y="67"/>
                  </a:lnTo>
                  <a:lnTo>
                    <a:pt x="943" y="71"/>
                  </a:lnTo>
                  <a:lnTo>
                    <a:pt x="949" y="71"/>
                  </a:lnTo>
                  <a:lnTo>
                    <a:pt x="955" y="74"/>
                  </a:lnTo>
                  <a:lnTo>
                    <a:pt x="964" y="78"/>
                  </a:lnTo>
                  <a:lnTo>
                    <a:pt x="974" y="82"/>
                  </a:lnTo>
                  <a:lnTo>
                    <a:pt x="981" y="84"/>
                  </a:lnTo>
                  <a:lnTo>
                    <a:pt x="989" y="88"/>
                  </a:lnTo>
                  <a:lnTo>
                    <a:pt x="994" y="92"/>
                  </a:lnTo>
                  <a:lnTo>
                    <a:pt x="1002" y="93"/>
                  </a:lnTo>
                  <a:lnTo>
                    <a:pt x="1010" y="97"/>
                  </a:lnTo>
                  <a:lnTo>
                    <a:pt x="1012" y="99"/>
                  </a:lnTo>
                  <a:lnTo>
                    <a:pt x="1090" y="126"/>
                  </a:lnTo>
                  <a:lnTo>
                    <a:pt x="1103" y="337"/>
                  </a:lnTo>
                  <a:lnTo>
                    <a:pt x="1103" y="337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26" name="Freeform 30"/>
            <p:cNvSpPr>
              <a:spLocks/>
            </p:cNvSpPr>
            <p:nvPr/>
          </p:nvSpPr>
          <p:spPr bwMode="auto">
            <a:xfrm>
              <a:off x="4605" y="2695"/>
              <a:ext cx="354" cy="156"/>
            </a:xfrm>
            <a:custGeom>
              <a:avLst/>
              <a:gdLst/>
              <a:ahLst/>
              <a:cxnLst>
                <a:cxn ang="0">
                  <a:pos x="517" y="4"/>
                </a:cxn>
                <a:cxn ang="0">
                  <a:pos x="489" y="4"/>
                </a:cxn>
                <a:cxn ang="0">
                  <a:pos x="460" y="4"/>
                </a:cxn>
                <a:cxn ang="0">
                  <a:pos x="432" y="4"/>
                </a:cxn>
                <a:cxn ang="0">
                  <a:pos x="403" y="2"/>
                </a:cxn>
                <a:cxn ang="0">
                  <a:pos x="374" y="2"/>
                </a:cxn>
                <a:cxn ang="0">
                  <a:pos x="348" y="2"/>
                </a:cxn>
                <a:cxn ang="0">
                  <a:pos x="319" y="2"/>
                </a:cxn>
                <a:cxn ang="0">
                  <a:pos x="293" y="0"/>
                </a:cxn>
                <a:cxn ang="0">
                  <a:pos x="264" y="0"/>
                </a:cxn>
                <a:cxn ang="0">
                  <a:pos x="236" y="0"/>
                </a:cxn>
                <a:cxn ang="0">
                  <a:pos x="209" y="2"/>
                </a:cxn>
                <a:cxn ang="0">
                  <a:pos x="181" y="4"/>
                </a:cxn>
                <a:cxn ang="0">
                  <a:pos x="152" y="8"/>
                </a:cxn>
                <a:cxn ang="0">
                  <a:pos x="124" y="12"/>
                </a:cxn>
                <a:cxn ang="0">
                  <a:pos x="97" y="15"/>
                </a:cxn>
                <a:cxn ang="0">
                  <a:pos x="72" y="34"/>
                </a:cxn>
                <a:cxn ang="0">
                  <a:pos x="49" y="59"/>
                </a:cxn>
                <a:cxn ang="0">
                  <a:pos x="25" y="86"/>
                </a:cxn>
                <a:cxn ang="0">
                  <a:pos x="4" y="110"/>
                </a:cxn>
                <a:cxn ang="0">
                  <a:pos x="25" y="135"/>
                </a:cxn>
                <a:cxn ang="0">
                  <a:pos x="61" y="152"/>
                </a:cxn>
                <a:cxn ang="0">
                  <a:pos x="99" y="162"/>
                </a:cxn>
                <a:cxn ang="0">
                  <a:pos x="139" y="166"/>
                </a:cxn>
                <a:cxn ang="0">
                  <a:pos x="179" y="164"/>
                </a:cxn>
                <a:cxn ang="0">
                  <a:pos x="220" y="160"/>
                </a:cxn>
                <a:cxn ang="0">
                  <a:pos x="262" y="154"/>
                </a:cxn>
                <a:cxn ang="0">
                  <a:pos x="304" y="148"/>
                </a:cxn>
                <a:cxn ang="0">
                  <a:pos x="346" y="143"/>
                </a:cxn>
                <a:cxn ang="0">
                  <a:pos x="386" y="141"/>
                </a:cxn>
                <a:cxn ang="0">
                  <a:pos x="426" y="141"/>
                </a:cxn>
                <a:cxn ang="0">
                  <a:pos x="464" y="148"/>
                </a:cxn>
                <a:cxn ang="0">
                  <a:pos x="500" y="160"/>
                </a:cxn>
                <a:cxn ang="0">
                  <a:pos x="534" y="183"/>
                </a:cxn>
                <a:cxn ang="0">
                  <a:pos x="567" y="213"/>
                </a:cxn>
                <a:cxn ang="0">
                  <a:pos x="595" y="257"/>
                </a:cxn>
                <a:cxn ang="0">
                  <a:pos x="624" y="278"/>
                </a:cxn>
                <a:cxn ang="0">
                  <a:pos x="648" y="289"/>
                </a:cxn>
                <a:cxn ang="0">
                  <a:pos x="673" y="299"/>
                </a:cxn>
                <a:cxn ang="0">
                  <a:pos x="698" y="310"/>
                </a:cxn>
                <a:cxn ang="0">
                  <a:pos x="707" y="297"/>
                </a:cxn>
                <a:cxn ang="0">
                  <a:pos x="707" y="262"/>
                </a:cxn>
                <a:cxn ang="0">
                  <a:pos x="707" y="230"/>
                </a:cxn>
                <a:cxn ang="0">
                  <a:pos x="707" y="196"/>
                </a:cxn>
                <a:cxn ang="0">
                  <a:pos x="698" y="164"/>
                </a:cxn>
                <a:cxn ang="0">
                  <a:pos x="673" y="137"/>
                </a:cxn>
                <a:cxn ang="0">
                  <a:pos x="648" y="110"/>
                </a:cxn>
                <a:cxn ang="0">
                  <a:pos x="624" y="84"/>
                </a:cxn>
                <a:cxn ang="0">
                  <a:pos x="599" y="57"/>
                </a:cxn>
                <a:cxn ang="0">
                  <a:pos x="576" y="34"/>
                </a:cxn>
                <a:cxn ang="0">
                  <a:pos x="544" y="8"/>
                </a:cxn>
              </a:cxnLst>
              <a:rect l="0" t="0" r="r" b="b"/>
              <a:pathLst>
                <a:path w="707" h="312">
                  <a:moveTo>
                    <a:pt x="540" y="6"/>
                  </a:moveTo>
                  <a:lnTo>
                    <a:pt x="532" y="4"/>
                  </a:lnTo>
                  <a:lnTo>
                    <a:pt x="525" y="4"/>
                  </a:lnTo>
                  <a:lnTo>
                    <a:pt x="517" y="4"/>
                  </a:lnTo>
                  <a:lnTo>
                    <a:pt x="511" y="4"/>
                  </a:lnTo>
                  <a:lnTo>
                    <a:pt x="504" y="4"/>
                  </a:lnTo>
                  <a:lnTo>
                    <a:pt x="496" y="4"/>
                  </a:lnTo>
                  <a:lnTo>
                    <a:pt x="489" y="4"/>
                  </a:lnTo>
                  <a:lnTo>
                    <a:pt x="481" y="4"/>
                  </a:lnTo>
                  <a:lnTo>
                    <a:pt x="473" y="4"/>
                  </a:lnTo>
                  <a:lnTo>
                    <a:pt x="468" y="4"/>
                  </a:lnTo>
                  <a:lnTo>
                    <a:pt x="460" y="4"/>
                  </a:lnTo>
                  <a:lnTo>
                    <a:pt x="452" y="4"/>
                  </a:lnTo>
                  <a:lnTo>
                    <a:pt x="445" y="4"/>
                  </a:lnTo>
                  <a:lnTo>
                    <a:pt x="439" y="4"/>
                  </a:lnTo>
                  <a:lnTo>
                    <a:pt x="432" y="4"/>
                  </a:lnTo>
                  <a:lnTo>
                    <a:pt x="426" y="4"/>
                  </a:lnTo>
                  <a:lnTo>
                    <a:pt x="418" y="2"/>
                  </a:lnTo>
                  <a:lnTo>
                    <a:pt x="411" y="2"/>
                  </a:lnTo>
                  <a:lnTo>
                    <a:pt x="403" y="2"/>
                  </a:lnTo>
                  <a:lnTo>
                    <a:pt x="397" y="2"/>
                  </a:lnTo>
                  <a:lnTo>
                    <a:pt x="388" y="2"/>
                  </a:lnTo>
                  <a:lnTo>
                    <a:pt x="382" y="2"/>
                  </a:lnTo>
                  <a:lnTo>
                    <a:pt x="374" y="2"/>
                  </a:lnTo>
                  <a:lnTo>
                    <a:pt x="369" y="2"/>
                  </a:lnTo>
                  <a:lnTo>
                    <a:pt x="361" y="2"/>
                  </a:lnTo>
                  <a:lnTo>
                    <a:pt x="355" y="2"/>
                  </a:lnTo>
                  <a:lnTo>
                    <a:pt x="348" y="2"/>
                  </a:lnTo>
                  <a:lnTo>
                    <a:pt x="340" y="2"/>
                  </a:lnTo>
                  <a:lnTo>
                    <a:pt x="333" y="2"/>
                  </a:lnTo>
                  <a:lnTo>
                    <a:pt x="327" y="2"/>
                  </a:lnTo>
                  <a:lnTo>
                    <a:pt x="319" y="2"/>
                  </a:lnTo>
                  <a:lnTo>
                    <a:pt x="314" y="2"/>
                  </a:lnTo>
                  <a:lnTo>
                    <a:pt x="306" y="0"/>
                  </a:lnTo>
                  <a:lnTo>
                    <a:pt x="300" y="0"/>
                  </a:lnTo>
                  <a:lnTo>
                    <a:pt x="293" y="0"/>
                  </a:lnTo>
                  <a:lnTo>
                    <a:pt x="285" y="0"/>
                  </a:lnTo>
                  <a:lnTo>
                    <a:pt x="278" y="0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1" y="0"/>
                  </a:lnTo>
                  <a:lnTo>
                    <a:pt x="243" y="0"/>
                  </a:lnTo>
                  <a:lnTo>
                    <a:pt x="236" y="0"/>
                  </a:lnTo>
                  <a:lnTo>
                    <a:pt x="230" y="2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6" y="4"/>
                  </a:lnTo>
                  <a:lnTo>
                    <a:pt x="188" y="4"/>
                  </a:lnTo>
                  <a:lnTo>
                    <a:pt x="181" y="4"/>
                  </a:lnTo>
                  <a:lnTo>
                    <a:pt x="175" y="6"/>
                  </a:lnTo>
                  <a:lnTo>
                    <a:pt x="167" y="6"/>
                  </a:lnTo>
                  <a:lnTo>
                    <a:pt x="160" y="6"/>
                  </a:lnTo>
                  <a:lnTo>
                    <a:pt x="152" y="8"/>
                  </a:lnTo>
                  <a:lnTo>
                    <a:pt x="146" y="10"/>
                  </a:lnTo>
                  <a:lnTo>
                    <a:pt x="139" y="10"/>
                  </a:lnTo>
                  <a:lnTo>
                    <a:pt x="131" y="10"/>
                  </a:lnTo>
                  <a:lnTo>
                    <a:pt x="124" y="12"/>
                  </a:lnTo>
                  <a:lnTo>
                    <a:pt x="118" y="12"/>
                  </a:lnTo>
                  <a:lnTo>
                    <a:pt x="110" y="13"/>
                  </a:lnTo>
                  <a:lnTo>
                    <a:pt x="103" y="15"/>
                  </a:lnTo>
                  <a:lnTo>
                    <a:pt x="97" y="15"/>
                  </a:lnTo>
                  <a:lnTo>
                    <a:pt x="89" y="17"/>
                  </a:lnTo>
                  <a:lnTo>
                    <a:pt x="84" y="23"/>
                  </a:lnTo>
                  <a:lnTo>
                    <a:pt x="78" y="29"/>
                  </a:lnTo>
                  <a:lnTo>
                    <a:pt x="72" y="34"/>
                  </a:lnTo>
                  <a:lnTo>
                    <a:pt x="68" y="40"/>
                  </a:lnTo>
                  <a:lnTo>
                    <a:pt x="61" y="46"/>
                  </a:lnTo>
                  <a:lnTo>
                    <a:pt x="55" y="53"/>
                  </a:lnTo>
                  <a:lnTo>
                    <a:pt x="49" y="59"/>
                  </a:lnTo>
                  <a:lnTo>
                    <a:pt x="44" y="67"/>
                  </a:lnTo>
                  <a:lnTo>
                    <a:pt x="36" y="74"/>
                  </a:lnTo>
                  <a:lnTo>
                    <a:pt x="30" y="80"/>
                  </a:lnTo>
                  <a:lnTo>
                    <a:pt x="25" y="86"/>
                  </a:lnTo>
                  <a:lnTo>
                    <a:pt x="19" y="93"/>
                  </a:lnTo>
                  <a:lnTo>
                    <a:pt x="13" y="99"/>
                  </a:lnTo>
                  <a:lnTo>
                    <a:pt x="9" y="105"/>
                  </a:lnTo>
                  <a:lnTo>
                    <a:pt x="4" y="110"/>
                  </a:lnTo>
                  <a:lnTo>
                    <a:pt x="0" y="116"/>
                  </a:lnTo>
                  <a:lnTo>
                    <a:pt x="8" y="122"/>
                  </a:lnTo>
                  <a:lnTo>
                    <a:pt x="15" y="129"/>
                  </a:lnTo>
                  <a:lnTo>
                    <a:pt x="25" y="135"/>
                  </a:lnTo>
                  <a:lnTo>
                    <a:pt x="32" y="141"/>
                  </a:lnTo>
                  <a:lnTo>
                    <a:pt x="42" y="145"/>
                  </a:lnTo>
                  <a:lnTo>
                    <a:pt x="51" y="148"/>
                  </a:lnTo>
                  <a:lnTo>
                    <a:pt x="61" y="152"/>
                  </a:lnTo>
                  <a:lnTo>
                    <a:pt x="70" y="156"/>
                  </a:lnTo>
                  <a:lnTo>
                    <a:pt x="78" y="158"/>
                  </a:lnTo>
                  <a:lnTo>
                    <a:pt x="89" y="160"/>
                  </a:lnTo>
                  <a:lnTo>
                    <a:pt x="99" y="162"/>
                  </a:lnTo>
                  <a:lnTo>
                    <a:pt x="108" y="164"/>
                  </a:lnTo>
                  <a:lnTo>
                    <a:pt x="118" y="164"/>
                  </a:lnTo>
                  <a:lnTo>
                    <a:pt x="129" y="166"/>
                  </a:lnTo>
                  <a:lnTo>
                    <a:pt x="139" y="166"/>
                  </a:lnTo>
                  <a:lnTo>
                    <a:pt x="150" y="166"/>
                  </a:lnTo>
                  <a:lnTo>
                    <a:pt x="160" y="166"/>
                  </a:lnTo>
                  <a:lnTo>
                    <a:pt x="169" y="166"/>
                  </a:lnTo>
                  <a:lnTo>
                    <a:pt x="179" y="164"/>
                  </a:lnTo>
                  <a:lnTo>
                    <a:pt x="190" y="164"/>
                  </a:lnTo>
                  <a:lnTo>
                    <a:pt x="200" y="162"/>
                  </a:lnTo>
                  <a:lnTo>
                    <a:pt x="211" y="162"/>
                  </a:lnTo>
                  <a:lnTo>
                    <a:pt x="220" y="160"/>
                  </a:lnTo>
                  <a:lnTo>
                    <a:pt x="232" y="160"/>
                  </a:lnTo>
                  <a:lnTo>
                    <a:pt x="241" y="158"/>
                  </a:lnTo>
                  <a:lnTo>
                    <a:pt x="253" y="156"/>
                  </a:lnTo>
                  <a:lnTo>
                    <a:pt x="262" y="154"/>
                  </a:lnTo>
                  <a:lnTo>
                    <a:pt x="274" y="152"/>
                  </a:lnTo>
                  <a:lnTo>
                    <a:pt x="283" y="150"/>
                  </a:lnTo>
                  <a:lnTo>
                    <a:pt x="295" y="150"/>
                  </a:lnTo>
                  <a:lnTo>
                    <a:pt x="304" y="148"/>
                  </a:lnTo>
                  <a:lnTo>
                    <a:pt x="316" y="147"/>
                  </a:lnTo>
                  <a:lnTo>
                    <a:pt x="325" y="145"/>
                  </a:lnTo>
                  <a:lnTo>
                    <a:pt x="336" y="145"/>
                  </a:lnTo>
                  <a:lnTo>
                    <a:pt x="346" y="143"/>
                  </a:lnTo>
                  <a:lnTo>
                    <a:pt x="357" y="143"/>
                  </a:lnTo>
                  <a:lnTo>
                    <a:pt x="367" y="141"/>
                  </a:lnTo>
                  <a:lnTo>
                    <a:pt x="376" y="141"/>
                  </a:lnTo>
                  <a:lnTo>
                    <a:pt x="386" y="141"/>
                  </a:lnTo>
                  <a:lnTo>
                    <a:pt x="397" y="141"/>
                  </a:lnTo>
                  <a:lnTo>
                    <a:pt x="407" y="141"/>
                  </a:lnTo>
                  <a:lnTo>
                    <a:pt x="416" y="141"/>
                  </a:lnTo>
                  <a:lnTo>
                    <a:pt x="426" y="141"/>
                  </a:lnTo>
                  <a:lnTo>
                    <a:pt x="435" y="143"/>
                  </a:lnTo>
                  <a:lnTo>
                    <a:pt x="445" y="143"/>
                  </a:lnTo>
                  <a:lnTo>
                    <a:pt x="454" y="145"/>
                  </a:lnTo>
                  <a:lnTo>
                    <a:pt x="464" y="148"/>
                  </a:lnTo>
                  <a:lnTo>
                    <a:pt x="473" y="150"/>
                  </a:lnTo>
                  <a:lnTo>
                    <a:pt x="483" y="154"/>
                  </a:lnTo>
                  <a:lnTo>
                    <a:pt x="490" y="156"/>
                  </a:lnTo>
                  <a:lnTo>
                    <a:pt x="500" y="160"/>
                  </a:lnTo>
                  <a:lnTo>
                    <a:pt x="509" y="166"/>
                  </a:lnTo>
                  <a:lnTo>
                    <a:pt x="517" y="171"/>
                  </a:lnTo>
                  <a:lnTo>
                    <a:pt x="527" y="177"/>
                  </a:lnTo>
                  <a:lnTo>
                    <a:pt x="534" y="183"/>
                  </a:lnTo>
                  <a:lnTo>
                    <a:pt x="544" y="190"/>
                  </a:lnTo>
                  <a:lnTo>
                    <a:pt x="549" y="198"/>
                  </a:lnTo>
                  <a:lnTo>
                    <a:pt x="559" y="205"/>
                  </a:lnTo>
                  <a:lnTo>
                    <a:pt x="567" y="213"/>
                  </a:lnTo>
                  <a:lnTo>
                    <a:pt x="574" y="224"/>
                  </a:lnTo>
                  <a:lnTo>
                    <a:pt x="582" y="234"/>
                  </a:lnTo>
                  <a:lnTo>
                    <a:pt x="589" y="245"/>
                  </a:lnTo>
                  <a:lnTo>
                    <a:pt x="595" y="257"/>
                  </a:lnTo>
                  <a:lnTo>
                    <a:pt x="605" y="272"/>
                  </a:lnTo>
                  <a:lnTo>
                    <a:pt x="610" y="274"/>
                  </a:lnTo>
                  <a:lnTo>
                    <a:pt x="618" y="276"/>
                  </a:lnTo>
                  <a:lnTo>
                    <a:pt x="624" y="278"/>
                  </a:lnTo>
                  <a:lnTo>
                    <a:pt x="629" y="282"/>
                  </a:lnTo>
                  <a:lnTo>
                    <a:pt x="635" y="283"/>
                  </a:lnTo>
                  <a:lnTo>
                    <a:pt x="643" y="287"/>
                  </a:lnTo>
                  <a:lnTo>
                    <a:pt x="648" y="289"/>
                  </a:lnTo>
                  <a:lnTo>
                    <a:pt x="656" y="293"/>
                  </a:lnTo>
                  <a:lnTo>
                    <a:pt x="662" y="295"/>
                  </a:lnTo>
                  <a:lnTo>
                    <a:pt x="667" y="297"/>
                  </a:lnTo>
                  <a:lnTo>
                    <a:pt x="673" y="299"/>
                  </a:lnTo>
                  <a:lnTo>
                    <a:pt x="679" y="302"/>
                  </a:lnTo>
                  <a:lnTo>
                    <a:pt x="684" y="304"/>
                  </a:lnTo>
                  <a:lnTo>
                    <a:pt x="692" y="306"/>
                  </a:lnTo>
                  <a:lnTo>
                    <a:pt x="698" y="310"/>
                  </a:lnTo>
                  <a:lnTo>
                    <a:pt x="707" y="312"/>
                  </a:lnTo>
                  <a:lnTo>
                    <a:pt x="707" y="306"/>
                  </a:lnTo>
                  <a:lnTo>
                    <a:pt x="707" y="301"/>
                  </a:lnTo>
                  <a:lnTo>
                    <a:pt x="707" y="297"/>
                  </a:lnTo>
                  <a:lnTo>
                    <a:pt x="707" y="291"/>
                  </a:lnTo>
                  <a:lnTo>
                    <a:pt x="707" y="282"/>
                  </a:lnTo>
                  <a:lnTo>
                    <a:pt x="707" y="274"/>
                  </a:lnTo>
                  <a:lnTo>
                    <a:pt x="707" y="262"/>
                  </a:lnTo>
                  <a:lnTo>
                    <a:pt x="707" y="255"/>
                  </a:lnTo>
                  <a:lnTo>
                    <a:pt x="707" y="245"/>
                  </a:lnTo>
                  <a:lnTo>
                    <a:pt x="707" y="238"/>
                  </a:lnTo>
                  <a:lnTo>
                    <a:pt x="707" y="230"/>
                  </a:lnTo>
                  <a:lnTo>
                    <a:pt x="707" y="221"/>
                  </a:lnTo>
                  <a:lnTo>
                    <a:pt x="707" y="211"/>
                  </a:lnTo>
                  <a:lnTo>
                    <a:pt x="707" y="204"/>
                  </a:lnTo>
                  <a:lnTo>
                    <a:pt x="707" y="196"/>
                  </a:lnTo>
                  <a:lnTo>
                    <a:pt x="707" y="188"/>
                  </a:lnTo>
                  <a:lnTo>
                    <a:pt x="707" y="181"/>
                  </a:lnTo>
                  <a:lnTo>
                    <a:pt x="707" y="173"/>
                  </a:lnTo>
                  <a:lnTo>
                    <a:pt x="698" y="164"/>
                  </a:lnTo>
                  <a:lnTo>
                    <a:pt x="688" y="154"/>
                  </a:lnTo>
                  <a:lnTo>
                    <a:pt x="682" y="148"/>
                  </a:lnTo>
                  <a:lnTo>
                    <a:pt x="679" y="143"/>
                  </a:lnTo>
                  <a:lnTo>
                    <a:pt x="673" y="137"/>
                  </a:lnTo>
                  <a:lnTo>
                    <a:pt x="667" y="131"/>
                  </a:lnTo>
                  <a:lnTo>
                    <a:pt x="662" y="124"/>
                  </a:lnTo>
                  <a:lnTo>
                    <a:pt x="656" y="116"/>
                  </a:lnTo>
                  <a:lnTo>
                    <a:pt x="648" y="110"/>
                  </a:lnTo>
                  <a:lnTo>
                    <a:pt x="643" y="105"/>
                  </a:lnTo>
                  <a:lnTo>
                    <a:pt x="635" y="97"/>
                  </a:lnTo>
                  <a:lnTo>
                    <a:pt x="629" y="91"/>
                  </a:lnTo>
                  <a:lnTo>
                    <a:pt x="624" y="84"/>
                  </a:lnTo>
                  <a:lnTo>
                    <a:pt x="618" y="78"/>
                  </a:lnTo>
                  <a:lnTo>
                    <a:pt x="612" y="70"/>
                  </a:lnTo>
                  <a:lnTo>
                    <a:pt x="605" y="65"/>
                  </a:lnTo>
                  <a:lnTo>
                    <a:pt x="599" y="57"/>
                  </a:lnTo>
                  <a:lnTo>
                    <a:pt x="593" y="51"/>
                  </a:lnTo>
                  <a:lnTo>
                    <a:pt x="586" y="46"/>
                  </a:lnTo>
                  <a:lnTo>
                    <a:pt x="580" y="40"/>
                  </a:lnTo>
                  <a:lnTo>
                    <a:pt x="576" y="34"/>
                  </a:lnTo>
                  <a:lnTo>
                    <a:pt x="570" y="31"/>
                  </a:lnTo>
                  <a:lnTo>
                    <a:pt x="561" y="21"/>
                  </a:lnTo>
                  <a:lnTo>
                    <a:pt x="553" y="13"/>
                  </a:lnTo>
                  <a:lnTo>
                    <a:pt x="544" y="8"/>
                  </a:lnTo>
                  <a:lnTo>
                    <a:pt x="540" y="6"/>
                  </a:lnTo>
                  <a:lnTo>
                    <a:pt x="540" y="6"/>
                  </a:lnTo>
                  <a:close/>
                </a:path>
              </a:pathLst>
            </a:custGeom>
            <a:solidFill>
              <a:srgbClr val="C4B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27" name="Freeform 31"/>
            <p:cNvSpPr>
              <a:spLocks/>
            </p:cNvSpPr>
            <p:nvPr/>
          </p:nvSpPr>
          <p:spPr bwMode="auto">
            <a:xfrm>
              <a:off x="4623" y="2571"/>
              <a:ext cx="411" cy="351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262" y="2"/>
                </a:cxn>
                <a:cxn ang="0">
                  <a:pos x="221" y="6"/>
                </a:cxn>
                <a:cxn ang="0">
                  <a:pos x="173" y="11"/>
                </a:cxn>
                <a:cxn ang="0">
                  <a:pos x="127" y="17"/>
                </a:cxn>
                <a:cxn ang="0">
                  <a:pos x="86" y="23"/>
                </a:cxn>
                <a:cxn ang="0">
                  <a:pos x="57" y="44"/>
                </a:cxn>
                <a:cxn ang="0">
                  <a:pos x="36" y="78"/>
                </a:cxn>
                <a:cxn ang="0">
                  <a:pos x="19" y="112"/>
                </a:cxn>
                <a:cxn ang="0">
                  <a:pos x="11" y="143"/>
                </a:cxn>
                <a:cxn ang="0">
                  <a:pos x="70" y="150"/>
                </a:cxn>
                <a:cxn ang="0">
                  <a:pos x="131" y="154"/>
                </a:cxn>
                <a:cxn ang="0">
                  <a:pos x="192" y="158"/>
                </a:cxn>
                <a:cxn ang="0">
                  <a:pos x="253" y="162"/>
                </a:cxn>
                <a:cxn ang="0">
                  <a:pos x="316" y="165"/>
                </a:cxn>
                <a:cxn ang="0">
                  <a:pos x="375" y="173"/>
                </a:cxn>
                <a:cxn ang="0">
                  <a:pos x="434" y="186"/>
                </a:cxn>
                <a:cxn ang="0">
                  <a:pos x="489" y="200"/>
                </a:cxn>
                <a:cxn ang="0">
                  <a:pos x="542" y="223"/>
                </a:cxn>
                <a:cxn ang="0">
                  <a:pos x="589" y="255"/>
                </a:cxn>
                <a:cxn ang="0">
                  <a:pos x="635" y="295"/>
                </a:cxn>
                <a:cxn ang="0">
                  <a:pos x="675" y="344"/>
                </a:cxn>
                <a:cxn ang="0">
                  <a:pos x="700" y="394"/>
                </a:cxn>
                <a:cxn ang="0">
                  <a:pos x="704" y="424"/>
                </a:cxn>
                <a:cxn ang="0">
                  <a:pos x="700" y="453"/>
                </a:cxn>
                <a:cxn ang="0">
                  <a:pos x="667" y="500"/>
                </a:cxn>
                <a:cxn ang="0">
                  <a:pos x="624" y="542"/>
                </a:cxn>
                <a:cxn ang="0">
                  <a:pos x="580" y="582"/>
                </a:cxn>
                <a:cxn ang="0">
                  <a:pos x="557" y="627"/>
                </a:cxn>
                <a:cxn ang="0">
                  <a:pos x="557" y="656"/>
                </a:cxn>
                <a:cxn ang="0">
                  <a:pos x="572" y="688"/>
                </a:cxn>
                <a:cxn ang="0">
                  <a:pos x="608" y="704"/>
                </a:cxn>
                <a:cxn ang="0">
                  <a:pos x="658" y="704"/>
                </a:cxn>
                <a:cxn ang="0">
                  <a:pos x="705" y="664"/>
                </a:cxn>
                <a:cxn ang="0">
                  <a:pos x="747" y="614"/>
                </a:cxn>
                <a:cxn ang="0">
                  <a:pos x="780" y="557"/>
                </a:cxn>
                <a:cxn ang="0">
                  <a:pos x="802" y="494"/>
                </a:cxn>
                <a:cxn ang="0">
                  <a:pos x="816" y="432"/>
                </a:cxn>
                <a:cxn ang="0">
                  <a:pos x="821" y="365"/>
                </a:cxn>
                <a:cxn ang="0">
                  <a:pos x="818" y="304"/>
                </a:cxn>
                <a:cxn ang="0">
                  <a:pos x="806" y="247"/>
                </a:cxn>
                <a:cxn ang="0">
                  <a:pos x="785" y="196"/>
                </a:cxn>
                <a:cxn ang="0">
                  <a:pos x="757" y="154"/>
                </a:cxn>
                <a:cxn ang="0">
                  <a:pos x="719" y="124"/>
                </a:cxn>
                <a:cxn ang="0">
                  <a:pos x="675" y="112"/>
                </a:cxn>
                <a:cxn ang="0">
                  <a:pos x="627" y="114"/>
                </a:cxn>
                <a:cxn ang="0">
                  <a:pos x="599" y="114"/>
                </a:cxn>
                <a:cxn ang="0">
                  <a:pos x="572" y="112"/>
                </a:cxn>
                <a:cxn ang="0">
                  <a:pos x="534" y="105"/>
                </a:cxn>
                <a:cxn ang="0">
                  <a:pos x="494" y="91"/>
                </a:cxn>
                <a:cxn ang="0">
                  <a:pos x="445" y="69"/>
                </a:cxn>
                <a:cxn ang="0">
                  <a:pos x="396" y="44"/>
                </a:cxn>
                <a:cxn ang="0">
                  <a:pos x="348" y="17"/>
                </a:cxn>
                <a:cxn ang="0">
                  <a:pos x="310" y="0"/>
                </a:cxn>
              </a:cxnLst>
              <a:rect l="0" t="0" r="r" b="b"/>
              <a:pathLst>
                <a:path w="821" h="704">
                  <a:moveTo>
                    <a:pt x="310" y="0"/>
                  </a:moveTo>
                  <a:lnTo>
                    <a:pt x="306" y="0"/>
                  </a:lnTo>
                  <a:lnTo>
                    <a:pt x="302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7" y="0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0" y="2"/>
                  </a:lnTo>
                  <a:lnTo>
                    <a:pt x="262" y="2"/>
                  </a:lnTo>
                  <a:lnTo>
                    <a:pt x="253" y="4"/>
                  </a:lnTo>
                  <a:lnTo>
                    <a:pt x="245" y="4"/>
                  </a:lnTo>
                  <a:lnTo>
                    <a:pt x="238" y="6"/>
                  </a:lnTo>
                  <a:lnTo>
                    <a:pt x="228" y="6"/>
                  </a:lnTo>
                  <a:lnTo>
                    <a:pt x="221" y="6"/>
                  </a:lnTo>
                  <a:lnTo>
                    <a:pt x="211" y="8"/>
                  </a:lnTo>
                  <a:lnTo>
                    <a:pt x="202" y="10"/>
                  </a:lnTo>
                  <a:lnTo>
                    <a:pt x="192" y="10"/>
                  </a:lnTo>
                  <a:lnTo>
                    <a:pt x="183" y="11"/>
                  </a:lnTo>
                  <a:lnTo>
                    <a:pt x="173" y="11"/>
                  </a:lnTo>
                  <a:lnTo>
                    <a:pt x="164" y="13"/>
                  </a:lnTo>
                  <a:lnTo>
                    <a:pt x="154" y="13"/>
                  </a:lnTo>
                  <a:lnTo>
                    <a:pt x="145" y="15"/>
                  </a:lnTo>
                  <a:lnTo>
                    <a:pt x="137" y="15"/>
                  </a:lnTo>
                  <a:lnTo>
                    <a:pt x="127" y="17"/>
                  </a:lnTo>
                  <a:lnTo>
                    <a:pt x="118" y="19"/>
                  </a:lnTo>
                  <a:lnTo>
                    <a:pt x="110" y="19"/>
                  </a:lnTo>
                  <a:lnTo>
                    <a:pt x="101" y="21"/>
                  </a:lnTo>
                  <a:lnTo>
                    <a:pt x="93" y="23"/>
                  </a:lnTo>
                  <a:lnTo>
                    <a:pt x="86" y="23"/>
                  </a:lnTo>
                  <a:lnTo>
                    <a:pt x="78" y="25"/>
                  </a:lnTo>
                  <a:lnTo>
                    <a:pt x="72" y="27"/>
                  </a:lnTo>
                  <a:lnTo>
                    <a:pt x="67" y="29"/>
                  </a:lnTo>
                  <a:lnTo>
                    <a:pt x="61" y="36"/>
                  </a:lnTo>
                  <a:lnTo>
                    <a:pt x="57" y="44"/>
                  </a:lnTo>
                  <a:lnTo>
                    <a:pt x="53" y="49"/>
                  </a:lnTo>
                  <a:lnTo>
                    <a:pt x="48" y="57"/>
                  </a:lnTo>
                  <a:lnTo>
                    <a:pt x="44" y="65"/>
                  </a:lnTo>
                  <a:lnTo>
                    <a:pt x="40" y="70"/>
                  </a:lnTo>
                  <a:lnTo>
                    <a:pt x="36" y="78"/>
                  </a:lnTo>
                  <a:lnTo>
                    <a:pt x="34" y="86"/>
                  </a:lnTo>
                  <a:lnTo>
                    <a:pt x="30" y="91"/>
                  </a:lnTo>
                  <a:lnTo>
                    <a:pt x="27" y="97"/>
                  </a:lnTo>
                  <a:lnTo>
                    <a:pt x="23" y="105"/>
                  </a:lnTo>
                  <a:lnTo>
                    <a:pt x="19" y="112"/>
                  </a:lnTo>
                  <a:lnTo>
                    <a:pt x="13" y="118"/>
                  </a:lnTo>
                  <a:lnTo>
                    <a:pt x="10" y="126"/>
                  </a:lnTo>
                  <a:lnTo>
                    <a:pt x="6" y="133"/>
                  </a:lnTo>
                  <a:lnTo>
                    <a:pt x="0" y="143"/>
                  </a:lnTo>
                  <a:lnTo>
                    <a:pt x="11" y="143"/>
                  </a:lnTo>
                  <a:lnTo>
                    <a:pt x="23" y="145"/>
                  </a:lnTo>
                  <a:lnTo>
                    <a:pt x="34" y="146"/>
                  </a:lnTo>
                  <a:lnTo>
                    <a:pt x="46" y="148"/>
                  </a:lnTo>
                  <a:lnTo>
                    <a:pt x="59" y="148"/>
                  </a:lnTo>
                  <a:lnTo>
                    <a:pt x="70" y="150"/>
                  </a:lnTo>
                  <a:lnTo>
                    <a:pt x="82" y="150"/>
                  </a:lnTo>
                  <a:lnTo>
                    <a:pt x="95" y="152"/>
                  </a:lnTo>
                  <a:lnTo>
                    <a:pt x="107" y="152"/>
                  </a:lnTo>
                  <a:lnTo>
                    <a:pt x="118" y="154"/>
                  </a:lnTo>
                  <a:lnTo>
                    <a:pt x="131" y="154"/>
                  </a:lnTo>
                  <a:lnTo>
                    <a:pt x="143" y="156"/>
                  </a:lnTo>
                  <a:lnTo>
                    <a:pt x="156" y="156"/>
                  </a:lnTo>
                  <a:lnTo>
                    <a:pt x="167" y="156"/>
                  </a:lnTo>
                  <a:lnTo>
                    <a:pt x="181" y="158"/>
                  </a:lnTo>
                  <a:lnTo>
                    <a:pt x="192" y="158"/>
                  </a:lnTo>
                  <a:lnTo>
                    <a:pt x="203" y="158"/>
                  </a:lnTo>
                  <a:lnTo>
                    <a:pt x="217" y="160"/>
                  </a:lnTo>
                  <a:lnTo>
                    <a:pt x="228" y="160"/>
                  </a:lnTo>
                  <a:lnTo>
                    <a:pt x="242" y="162"/>
                  </a:lnTo>
                  <a:lnTo>
                    <a:pt x="253" y="162"/>
                  </a:lnTo>
                  <a:lnTo>
                    <a:pt x="266" y="162"/>
                  </a:lnTo>
                  <a:lnTo>
                    <a:pt x="278" y="164"/>
                  </a:lnTo>
                  <a:lnTo>
                    <a:pt x="291" y="164"/>
                  </a:lnTo>
                  <a:lnTo>
                    <a:pt x="302" y="164"/>
                  </a:lnTo>
                  <a:lnTo>
                    <a:pt x="316" y="165"/>
                  </a:lnTo>
                  <a:lnTo>
                    <a:pt x="327" y="167"/>
                  </a:lnTo>
                  <a:lnTo>
                    <a:pt x="338" y="169"/>
                  </a:lnTo>
                  <a:lnTo>
                    <a:pt x="350" y="169"/>
                  </a:lnTo>
                  <a:lnTo>
                    <a:pt x="363" y="171"/>
                  </a:lnTo>
                  <a:lnTo>
                    <a:pt x="375" y="173"/>
                  </a:lnTo>
                  <a:lnTo>
                    <a:pt x="388" y="177"/>
                  </a:lnTo>
                  <a:lnTo>
                    <a:pt x="397" y="177"/>
                  </a:lnTo>
                  <a:lnTo>
                    <a:pt x="409" y="179"/>
                  </a:lnTo>
                  <a:lnTo>
                    <a:pt x="422" y="183"/>
                  </a:lnTo>
                  <a:lnTo>
                    <a:pt x="434" y="186"/>
                  </a:lnTo>
                  <a:lnTo>
                    <a:pt x="443" y="188"/>
                  </a:lnTo>
                  <a:lnTo>
                    <a:pt x="454" y="190"/>
                  </a:lnTo>
                  <a:lnTo>
                    <a:pt x="466" y="194"/>
                  </a:lnTo>
                  <a:lnTo>
                    <a:pt x="477" y="198"/>
                  </a:lnTo>
                  <a:lnTo>
                    <a:pt x="489" y="200"/>
                  </a:lnTo>
                  <a:lnTo>
                    <a:pt x="498" y="203"/>
                  </a:lnTo>
                  <a:lnTo>
                    <a:pt x="510" y="207"/>
                  </a:lnTo>
                  <a:lnTo>
                    <a:pt x="521" y="213"/>
                  </a:lnTo>
                  <a:lnTo>
                    <a:pt x="531" y="219"/>
                  </a:lnTo>
                  <a:lnTo>
                    <a:pt x="542" y="223"/>
                  </a:lnTo>
                  <a:lnTo>
                    <a:pt x="551" y="230"/>
                  </a:lnTo>
                  <a:lnTo>
                    <a:pt x="561" y="236"/>
                  </a:lnTo>
                  <a:lnTo>
                    <a:pt x="570" y="242"/>
                  </a:lnTo>
                  <a:lnTo>
                    <a:pt x="580" y="247"/>
                  </a:lnTo>
                  <a:lnTo>
                    <a:pt x="589" y="255"/>
                  </a:lnTo>
                  <a:lnTo>
                    <a:pt x="599" y="262"/>
                  </a:lnTo>
                  <a:lnTo>
                    <a:pt x="608" y="268"/>
                  </a:lnTo>
                  <a:lnTo>
                    <a:pt x="616" y="278"/>
                  </a:lnTo>
                  <a:lnTo>
                    <a:pt x="626" y="285"/>
                  </a:lnTo>
                  <a:lnTo>
                    <a:pt x="635" y="295"/>
                  </a:lnTo>
                  <a:lnTo>
                    <a:pt x="643" y="302"/>
                  </a:lnTo>
                  <a:lnTo>
                    <a:pt x="650" y="312"/>
                  </a:lnTo>
                  <a:lnTo>
                    <a:pt x="658" y="323"/>
                  </a:lnTo>
                  <a:lnTo>
                    <a:pt x="667" y="333"/>
                  </a:lnTo>
                  <a:lnTo>
                    <a:pt x="675" y="344"/>
                  </a:lnTo>
                  <a:lnTo>
                    <a:pt x="683" y="356"/>
                  </a:lnTo>
                  <a:lnTo>
                    <a:pt x="688" y="367"/>
                  </a:lnTo>
                  <a:lnTo>
                    <a:pt x="696" y="380"/>
                  </a:lnTo>
                  <a:lnTo>
                    <a:pt x="698" y="386"/>
                  </a:lnTo>
                  <a:lnTo>
                    <a:pt x="700" y="394"/>
                  </a:lnTo>
                  <a:lnTo>
                    <a:pt x="702" y="399"/>
                  </a:lnTo>
                  <a:lnTo>
                    <a:pt x="704" y="407"/>
                  </a:lnTo>
                  <a:lnTo>
                    <a:pt x="704" y="413"/>
                  </a:lnTo>
                  <a:lnTo>
                    <a:pt x="704" y="418"/>
                  </a:lnTo>
                  <a:lnTo>
                    <a:pt x="704" y="424"/>
                  </a:lnTo>
                  <a:lnTo>
                    <a:pt x="705" y="432"/>
                  </a:lnTo>
                  <a:lnTo>
                    <a:pt x="704" y="435"/>
                  </a:lnTo>
                  <a:lnTo>
                    <a:pt x="702" y="441"/>
                  </a:lnTo>
                  <a:lnTo>
                    <a:pt x="700" y="447"/>
                  </a:lnTo>
                  <a:lnTo>
                    <a:pt x="700" y="453"/>
                  </a:lnTo>
                  <a:lnTo>
                    <a:pt x="696" y="462"/>
                  </a:lnTo>
                  <a:lnTo>
                    <a:pt x="690" y="473"/>
                  </a:lnTo>
                  <a:lnTo>
                    <a:pt x="683" y="483"/>
                  </a:lnTo>
                  <a:lnTo>
                    <a:pt x="677" y="491"/>
                  </a:lnTo>
                  <a:lnTo>
                    <a:pt x="667" y="500"/>
                  </a:lnTo>
                  <a:lnTo>
                    <a:pt x="660" y="508"/>
                  </a:lnTo>
                  <a:lnTo>
                    <a:pt x="650" y="517"/>
                  </a:lnTo>
                  <a:lnTo>
                    <a:pt x="641" y="525"/>
                  </a:lnTo>
                  <a:lnTo>
                    <a:pt x="633" y="532"/>
                  </a:lnTo>
                  <a:lnTo>
                    <a:pt x="624" y="542"/>
                  </a:lnTo>
                  <a:lnTo>
                    <a:pt x="614" y="548"/>
                  </a:lnTo>
                  <a:lnTo>
                    <a:pt x="605" y="555"/>
                  </a:lnTo>
                  <a:lnTo>
                    <a:pt x="595" y="563"/>
                  </a:lnTo>
                  <a:lnTo>
                    <a:pt x="588" y="572"/>
                  </a:lnTo>
                  <a:lnTo>
                    <a:pt x="580" y="582"/>
                  </a:lnTo>
                  <a:lnTo>
                    <a:pt x="574" y="589"/>
                  </a:lnTo>
                  <a:lnTo>
                    <a:pt x="569" y="599"/>
                  </a:lnTo>
                  <a:lnTo>
                    <a:pt x="565" y="608"/>
                  </a:lnTo>
                  <a:lnTo>
                    <a:pt x="559" y="618"/>
                  </a:lnTo>
                  <a:lnTo>
                    <a:pt x="557" y="627"/>
                  </a:lnTo>
                  <a:lnTo>
                    <a:pt x="557" y="633"/>
                  </a:lnTo>
                  <a:lnTo>
                    <a:pt x="557" y="639"/>
                  </a:lnTo>
                  <a:lnTo>
                    <a:pt x="557" y="645"/>
                  </a:lnTo>
                  <a:lnTo>
                    <a:pt x="557" y="650"/>
                  </a:lnTo>
                  <a:lnTo>
                    <a:pt x="557" y="656"/>
                  </a:lnTo>
                  <a:lnTo>
                    <a:pt x="559" y="664"/>
                  </a:lnTo>
                  <a:lnTo>
                    <a:pt x="561" y="669"/>
                  </a:lnTo>
                  <a:lnTo>
                    <a:pt x="565" y="675"/>
                  </a:lnTo>
                  <a:lnTo>
                    <a:pt x="569" y="681"/>
                  </a:lnTo>
                  <a:lnTo>
                    <a:pt x="572" y="688"/>
                  </a:lnTo>
                  <a:lnTo>
                    <a:pt x="576" y="696"/>
                  </a:lnTo>
                  <a:lnTo>
                    <a:pt x="582" y="704"/>
                  </a:lnTo>
                  <a:lnTo>
                    <a:pt x="589" y="704"/>
                  </a:lnTo>
                  <a:lnTo>
                    <a:pt x="599" y="704"/>
                  </a:lnTo>
                  <a:lnTo>
                    <a:pt x="608" y="704"/>
                  </a:lnTo>
                  <a:lnTo>
                    <a:pt x="620" y="704"/>
                  </a:lnTo>
                  <a:lnTo>
                    <a:pt x="627" y="704"/>
                  </a:lnTo>
                  <a:lnTo>
                    <a:pt x="639" y="704"/>
                  </a:lnTo>
                  <a:lnTo>
                    <a:pt x="646" y="704"/>
                  </a:lnTo>
                  <a:lnTo>
                    <a:pt x="658" y="704"/>
                  </a:lnTo>
                  <a:lnTo>
                    <a:pt x="667" y="696"/>
                  </a:lnTo>
                  <a:lnTo>
                    <a:pt x="679" y="688"/>
                  </a:lnTo>
                  <a:lnTo>
                    <a:pt x="688" y="679"/>
                  </a:lnTo>
                  <a:lnTo>
                    <a:pt x="698" y="671"/>
                  </a:lnTo>
                  <a:lnTo>
                    <a:pt x="705" y="664"/>
                  </a:lnTo>
                  <a:lnTo>
                    <a:pt x="715" y="654"/>
                  </a:lnTo>
                  <a:lnTo>
                    <a:pt x="724" y="645"/>
                  </a:lnTo>
                  <a:lnTo>
                    <a:pt x="732" y="635"/>
                  </a:lnTo>
                  <a:lnTo>
                    <a:pt x="740" y="624"/>
                  </a:lnTo>
                  <a:lnTo>
                    <a:pt x="747" y="614"/>
                  </a:lnTo>
                  <a:lnTo>
                    <a:pt x="753" y="603"/>
                  </a:lnTo>
                  <a:lnTo>
                    <a:pt x="761" y="591"/>
                  </a:lnTo>
                  <a:lnTo>
                    <a:pt x="766" y="580"/>
                  </a:lnTo>
                  <a:lnTo>
                    <a:pt x="774" y="569"/>
                  </a:lnTo>
                  <a:lnTo>
                    <a:pt x="780" y="557"/>
                  </a:lnTo>
                  <a:lnTo>
                    <a:pt x="785" y="546"/>
                  </a:lnTo>
                  <a:lnTo>
                    <a:pt x="789" y="532"/>
                  </a:lnTo>
                  <a:lnTo>
                    <a:pt x="793" y="521"/>
                  </a:lnTo>
                  <a:lnTo>
                    <a:pt x="797" y="508"/>
                  </a:lnTo>
                  <a:lnTo>
                    <a:pt x="802" y="494"/>
                  </a:lnTo>
                  <a:lnTo>
                    <a:pt x="804" y="481"/>
                  </a:lnTo>
                  <a:lnTo>
                    <a:pt x="808" y="470"/>
                  </a:lnTo>
                  <a:lnTo>
                    <a:pt x="810" y="456"/>
                  </a:lnTo>
                  <a:lnTo>
                    <a:pt x="814" y="445"/>
                  </a:lnTo>
                  <a:lnTo>
                    <a:pt x="816" y="432"/>
                  </a:lnTo>
                  <a:lnTo>
                    <a:pt x="818" y="418"/>
                  </a:lnTo>
                  <a:lnTo>
                    <a:pt x="818" y="405"/>
                  </a:lnTo>
                  <a:lnTo>
                    <a:pt x="820" y="392"/>
                  </a:lnTo>
                  <a:lnTo>
                    <a:pt x="820" y="378"/>
                  </a:lnTo>
                  <a:lnTo>
                    <a:pt x="821" y="365"/>
                  </a:lnTo>
                  <a:lnTo>
                    <a:pt x="821" y="354"/>
                  </a:lnTo>
                  <a:lnTo>
                    <a:pt x="821" y="342"/>
                  </a:lnTo>
                  <a:lnTo>
                    <a:pt x="820" y="329"/>
                  </a:lnTo>
                  <a:lnTo>
                    <a:pt x="820" y="316"/>
                  </a:lnTo>
                  <a:lnTo>
                    <a:pt x="818" y="304"/>
                  </a:lnTo>
                  <a:lnTo>
                    <a:pt x="816" y="293"/>
                  </a:lnTo>
                  <a:lnTo>
                    <a:pt x="814" y="280"/>
                  </a:lnTo>
                  <a:lnTo>
                    <a:pt x="812" y="268"/>
                  </a:lnTo>
                  <a:lnTo>
                    <a:pt x="808" y="257"/>
                  </a:lnTo>
                  <a:lnTo>
                    <a:pt x="806" y="247"/>
                  </a:lnTo>
                  <a:lnTo>
                    <a:pt x="802" y="236"/>
                  </a:lnTo>
                  <a:lnTo>
                    <a:pt x="799" y="224"/>
                  </a:lnTo>
                  <a:lnTo>
                    <a:pt x="795" y="213"/>
                  </a:lnTo>
                  <a:lnTo>
                    <a:pt x="791" y="205"/>
                  </a:lnTo>
                  <a:lnTo>
                    <a:pt x="785" y="196"/>
                  </a:lnTo>
                  <a:lnTo>
                    <a:pt x="781" y="186"/>
                  </a:lnTo>
                  <a:lnTo>
                    <a:pt x="776" y="177"/>
                  </a:lnTo>
                  <a:lnTo>
                    <a:pt x="770" y="169"/>
                  </a:lnTo>
                  <a:lnTo>
                    <a:pt x="762" y="162"/>
                  </a:lnTo>
                  <a:lnTo>
                    <a:pt x="757" y="154"/>
                  </a:lnTo>
                  <a:lnTo>
                    <a:pt x="749" y="146"/>
                  </a:lnTo>
                  <a:lnTo>
                    <a:pt x="743" y="141"/>
                  </a:lnTo>
                  <a:lnTo>
                    <a:pt x="736" y="135"/>
                  </a:lnTo>
                  <a:lnTo>
                    <a:pt x="728" y="129"/>
                  </a:lnTo>
                  <a:lnTo>
                    <a:pt x="719" y="124"/>
                  </a:lnTo>
                  <a:lnTo>
                    <a:pt x="711" y="122"/>
                  </a:lnTo>
                  <a:lnTo>
                    <a:pt x="702" y="118"/>
                  </a:lnTo>
                  <a:lnTo>
                    <a:pt x="692" y="114"/>
                  </a:lnTo>
                  <a:lnTo>
                    <a:pt x="683" y="112"/>
                  </a:lnTo>
                  <a:lnTo>
                    <a:pt x="675" y="112"/>
                  </a:lnTo>
                  <a:lnTo>
                    <a:pt x="664" y="110"/>
                  </a:lnTo>
                  <a:lnTo>
                    <a:pt x="654" y="110"/>
                  </a:lnTo>
                  <a:lnTo>
                    <a:pt x="643" y="110"/>
                  </a:lnTo>
                  <a:lnTo>
                    <a:pt x="633" y="114"/>
                  </a:lnTo>
                  <a:lnTo>
                    <a:pt x="627" y="114"/>
                  </a:lnTo>
                  <a:lnTo>
                    <a:pt x="622" y="114"/>
                  </a:lnTo>
                  <a:lnTo>
                    <a:pt x="614" y="114"/>
                  </a:lnTo>
                  <a:lnTo>
                    <a:pt x="608" y="114"/>
                  </a:lnTo>
                  <a:lnTo>
                    <a:pt x="603" y="114"/>
                  </a:lnTo>
                  <a:lnTo>
                    <a:pt x="599" y="114"/>
                  </a:lnTo>
                  <a:lnTo>
                    <a:pt x="593" y="114"/>
                  </a:lnTo>
                  <a:lnTo>
                    <a:pt x="588" y="114"/>
                  </a:lnTo>
                  <a:lnTo>
                    <a:pt x="582" y="114"/>
                  </a:lnTo>
                  <a:lnTo>
                    <a:pt x="578" y="112"/>
                  </a:lnTo>
                  <a:lnTo>
                    <a:pt x="572" y="112"/>
                  </a:lnTo>
                  <a:lnTo>
                    <a:pt x="567" y="112"/>
                  </a:lnTo>
                  <a:lnTo>
                    <a:pt x="555" y="110"/>
                  </a:lnTo>
                  <a:lnTo>
                    <a:pt x="546" y="108"/>
                  </a:lnTo>
                  <a:lnTo>
                    <a:pt x="540" y="107"/>
                  </a:lnTo>
                  <a:lnTo>
                    <a:pt x="534" y="105"/>
                  </a:lnTo>
                  <a:lnTo>
                    <a:pt x="531" y="103"/>
                  </a:lnTo>
                  <a:lnTo>
                    <a:pt x="525" y="103"/>
                  </a:lnTo>
                  <a:lnTo>
                    <a:pt x="513" y="99"/>
                  </a:lnTo>
                  <a:lnTo>
                    <a:pt x="504" y="95"/>
                  </a:lnTo>
                  <a:lnTo>
                    <a:pt x="494" y="91"/>
                  </a:lnTo>
                  <a:lnTo>
                    <a:pt x="485" y="88"/>
                  </a:lnTo>
                  <a:lnTo>
                    <a:pt x="473" y="82"/>
                  </a:lnTo>
                  <a:lnTo>
                    <a:pt x="466" y="78"/>
                  </a:lnTo>
                  <a:lnTo>
                    <a:pt x="454" y="72"/>
                  </a:lnTo>
                  <a:lnTo>
                    <a:pt x="445" y="69"/>
                  </a:lnTo>
                  <a:lnTo>
                    <a:pt x="434" y="63"/>
                  </a:lnTo>
                  <a:lnTo>
                    <a:pt x="424" y="59"/>
                  </a:lnTo>
                  <a:lnTo>
                    <a:pt x="415" y="53"/>
                  </a:lnTo>
                  <a:lnTo>
                    <a:pt x="405" y="48"/>
                  </a:lnTo>
                  <a:lnTo>
                    <a:pt x="396" y="44"/>
                  </a:lnTo>
                  <a:lnTo>
                    <a:pt x="386" y="38"/>
                  </a:lnTo>
                  <a:lnTo>
                    <a:pt x="377" y="32"/>
                  </a:lnTo>
                  <a:lnTo>
                    <a:pt x="367" y="27"/>
                  </a:lnTo>
                  <a:lnTo>
                    <a:pt x="356" y="21"/>
                  </a:lnTo>
                  <a:lnTo>
                    <a:pt x="348" y="17"/>
                  </a:lnTo>
                  <a:lnTo>
                    <a:pt x="338" y="11"/>
                  </a:lnTo>
                  <a:lnTo>
                    <a:pt x="329" y="8"/>
                  </a:lnTo>
                  <a:lnTo>
                    <a:pt x="319" y="4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4C9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28" name="Freeform 32"/>
            <p:cNvSpPr>
              <a:spLocks/>
            </p:cNvSpPr>
            <p:nvPr/>
          </p:nvSpPr>
          <p:spPr bwMode="auto">
            <a:xfrm>
              <a:off x="4366" y="2571"/>
              <a:ext cx="425" cy="247"/>
            </a:xfrm>
            <a:custGeom>
              <a:avLst/>
              <a:gdLst/>
              <a:ahLst/>
              <a:cxnLst>
                <a:cxn ang="0">
                  <a:pos x="530" y="2"/>
                </a:cxn>
                <a:cxn ang="0">
                  <a:pos x="464" y="8"/>
                </a:cxn>
                <a:cxn ang="0">
                  <a:pos x="391" y="19"/>
                </a:cxn>
                <a:cxn ang="0">
                  <a:pos x="321" y="36"/>
                </a:cxn>
                <a:cxn ang="0">
                  <a:pos x="249" y="59"/>
                </a:cxn>
                <a:cxn ang="0">
                  <a:pos x="182" y="88"/>
                </a:cxn>
                <a:cxn ang="0">
                  <a:pos x="121" y="124"/>
                </a:cxn>
                <a:cxn ang="0">
                  <a:pos x="70" y="165"/>
                </a:cxn>
                <a:cxn ang="0">
                  <a:pos x="32" y="215"/>
                </a:cxn>
                <a:cxn ang="0">
                  <a:pos x="7" y="272"/>
                </a:cxn>
                <a:cxn ang="0">
                  <a:pos x="2" y="337"/>
                </a:cxn>
                <a:cxn ang="0">
                  <a:pos x="15" y="409"/>
                </a:cxn>
                <a:cxn ang="0">
                  <a:pos x="53" y="492"/>
                </a:cxn>
                <a:cxn ang="0">
                  <a:pos x="104" y="494"/>
                </a:cxn>
                <a:cxn ang="0">
                  <a:pos x="158" y="491"/>
                </a:cxn>
                <a:cxn ang="0">
                  <a:pos x="207" y="481"/>
                </a:cxn>
                <a:cxn ang="0">
                  <a:pos x="256" y="470"/>
                </a:cxn>
                <a:cxn ang="0">
                  <a:pos x="304" y="454"/>
                </a:cxn>
                <a:cxn ang="0">
                  <a:pos x="353" y="439"/>
                </a:cxn>
                <a:cxn ang="0">
                  <a:pos x="401" y="422"/>
                </a:cxn>
                <a:cxn ang="0">
                  <a:pos x="450" y="407"/>
                </a:cxn>
                <a:cxn ang="0">
                  <a:pos x="498" y="394"/>
                </a:cxn>
                <a:cxn ang="0">
                  <a:pos x="547" y="386"/>
                </a:cxn>
                <a:cxn ang="0">
                  <a:pos x="599" y="382"/>
                </a:cxn>
                <a:cxn ang="0">
                  <a:pos x="652" y="386"/>
                </a:cxn>
                <a:cxn ang="0">
                  <a:pos x="703" y="388"/>
                </a:cxn>
                <a:cxn ang="0">
                  <a:pos x="753" y="365"/>
                </a:cxn>
                <a:cxn ang="0">
                  <a:pos x="800" y="350"/>
                </a:cxn>
                <a:cxn ang="0">
                  <a:pos x="850" y="338"/>
                </a:cxn>
                <a:cxn ang="0">
                  <a:pos x="825" y="306"/>
                </a:cxn>
                <a:cxn ang="0">
                  <a:pos x="800" y="274"/>
                </a:cxn>
                <a:cxn ang="0">
                  <a:pos x="775" y="245"/>
                </a:cxn>
                <a:cxn ang="0">
                  <a:pos x="730" y="236"/>
                </a:cxn>
                <a:cxn ang="0">
                  <a:pos x="678" y="234"/>
                </a:cxn>
                <a:cxn ang="0">
                  <a:pos x="629" y="234"/>
                </a:cxn>
                <a:cxn ang="0">
                  <a:pos x="578" y="238"/>
                </a:cxn>
                <a:cxn ang="0">
                  <a:pos x="530" y="245"/>
                </a:cxn>
                <a:cxn ang="0">
                  <a:pos x="481" y="255"/>
                </a:cxn>
                <a:cxn ang="0">
                  <a:pos x="431" y="264"/>
                </a:cxn>
                <a:cxn ang="0">
                  <a:pos x="382" y="278"/>
                </a:cxn>
                <a:cxn ang="0">
                  <a:pos x="334" y="289"/>
                </a:cxn>
                <a:cxn ang="0">
                  <a:pos x="285" y="302"/>
                </a:cxn>
                <a:cxn ang="0">
                  <a:pos x="237" y="314"/>
                </a:cxn>
                <a:cxn ang="0">
                  <a:pos x="188" y="325"/>
                </a:cxn>
                <a:cxn ang="0">
                  <a:pos x="140" y="338"/>
                </a:cxn>
                <a:cxn ang="0">
                  <a:pos x="161" y="285"/>
                </a:cxn>
                <a:cxn ang="0">
                  <a:pos x="190" y="247"/>
                </a:cxn>
                <a:cxn ang="0">
                  <a:pos x="224" y="221"/>
                </a:cxn>
                <a:cxn ang="0">
                  <a:pos x="262" y="205"/>
                </a:cxn>
                <a:cxn ang="0">
                  <a:pos x="302" y="194"/>
                </a:cxn>
                <a:cxn ang="0">
                  <a:pos x="346" y="188"/>
                </a:cxn>
                <a:cxn ang="0">
                  <a:pos x="389" y="183"/>
                </a:cxn>
                <a:cxn ang="0">
                  <a:pos x="433" y="177"/>
                </a:cxn>
                <a:cxn ang="0">
                  <a:pos x="473" y="165"/>
                </a:cxn>
                <a:cxn ang="0">
                  <a:pos x="513" y="152"/>
                </a:cxn>
                <a:cxn ang="0">
                  <a:pos x="549" y="127"/>
                </a:cxn>
                <a:cxn ang="0">
                  <a:pos x="583" y="93"/>
                </a:cxn>
                <a:cxn ang="0">
                  <a:pos x="604" y="49"/>
                </a:cxn>
                <a:cxn ang="0">
                  <a:pos x="587" y="13"/>
                </a:cxn>
              </a:cxnLst>
              <a:rect l="0" t="0" r="r" b="b"/>
              <a:pathLst>
                <a:path w="850" h="494">
                  <a:moveTo>
                    <a:pt x="580" y="0"/>
                  </a:moveTo>
                  <a:lnTo>
                    <a:pt x="568" y="0"/>
                  </a:lnTo>
                  <a:lnTo>
                    <a:pt x="555" y="0"/>
                  </a:lnTo>
                  <a:lnTo>
                    <a:pt x="543" y="0"/>
                  </a:lnTo>
                  <a:lnTo>
                    <a:pt x="530" y="2"/>
                  </a:lnTo>
                  <a:lnTo>
                    <a:pt x="517" y="2"/>
                  </a:lnTo>
                  <a:lnTo>
                    <a:pt x="504" y="4"/>
                  </a:lnTo>
                  <a:lnTo>
                    <a:pt x="490" y="4"/>
                  </a:lnTo>
                  <a:lnTo>
                    <a:pt x="477" y="6"/>
                  </a:lnTo>
                  <a:lnTo>
                    <a:pt x="464" y="8"/>
                  </a:lnTo>
                  <a:lnTo>
                    <a:pt x="448" y="10"/>
                  </a:lnTo>
                  <a:lnTo>
                    <a:pt x="435" y="11"/>
                  </a:lnTo>
                  <a:lnTo>
                    <a:pt x="422" y="13"/>
                  </a:lnTo>
                  <a:lnTo>
                    <a:pt x="407" y="15"/>
                  </a:lnTo>
                  <a:lnTo>
                    <a:pt x="391" y="19"/>
                  </a:lnTo>
                  <a:lnTo>
                    <a:pt x="378" y="21"/>
                  </a:lnTo>
                  <a:lnTo>
                    <a:pt x="365" y="25"/>
                  </a:lnTo>
                  <a:lnTo>
                    <a:pt x="350" y="29"/>
                  </a:lnTo>
                  <a:lnTo>
                    <a:pt x="334" y="32"/>
                  </a:lnTo>
                  <a:lnTo>
                    <a:pt x="321" y="36"/>
                  </a:lnTo>
                  <a:lnTo>
                    <a:pt x="306" y="40"/>
                  </a:lnTo>
                  <a:lnTo>
                    <a:pt x="291" y="44"/>
                  </a:lnTo>
                  <a:lnTo>
                    <a:pt x="277" y="48"/>
                  </a:lnTo>
                  <a:lnTo>
                    <a:pt x="264" y="53"/>
                  </a:lnTo>
                  <a:lnTo>
                    <a:pt x="249" y="59"/>
                  </a:lnTo>
                  <a:lnTo>
                    <a:pt x="235" y="63"/>
                  </a:lnTo>
                  <a:lnTo>
                    <a:pt x="222" y="69"/>
                  </a:lnTo>
                  <a:lnTo>
                    <a:pt x="209" y="74"/>
                  </a:lnTo>
                  <a:lnTo>
                    <a:pt x="196" y="82"/>
                  </a:lnTo>
                  <a:lnTo>
                    <a:pt x="182" y="88"/>
                  </a:lnTo>
                  <a:lnTo>
                    <a:pt x="169" y="95"/>
                  </a:lnTo>
                  <a:lnTo>
                    <a:pt x="158" y="101"/>
                  </a:lnTo>
                  <a:lnTo>
                    <a:pt x="146" y="108"/>
                  </a:lnTo>
                  <a:lnTo>
                    <a:pt x="133" y="116"/>
                  </a:lnTo>
                  <a:lnTo>
                    <a:pt x="121" y="124"/>
                  </a:lnTo>
                  <a:lnTo>
                    <a:pt x="110" y="131"/>
                  </a:lnTo>
                  <a:lnTo>
                    <a:pt x="100" y="139"/>
                  </a:lnTo>
                  <a:lnTo>
                    <a:pt x="89" y="148"/>
                  </a:lnTo>
                  <a:lnTo>
                    <a:pt x="80" y="156"/>
                  </a:lnTo>
                  <a:lnTo>
                    <a:pt x="70" y="165"/>
                  </a:lnTo>
                  <a:lnTo>
                    <a:pt x="62" y="175"/>
                  </a:lnTo>
                  <a:lnTo>
                    <a:pt x="55" y="184"/>
                  </a:lnTo>
                  <a:lnTo>
                    <a:pt x="45" y="194"/>
                  </a:lnTo>
                  <a:lnTo>
                    <a:pt x="38" y="203"/>
                  </a:lnTo>
                  <a:lnTo>
                    <a:pt x="32" y="215"/>
                  </a:lnTo>
                  <a:lnTo>
                    <a:pt x="26" y="226"/>
                  </a:lnTo>
                  <a:lnTo>
                    <a:pt x="21" y="238"/>
                  </a:lnTo>
                  <a:lnTo>
                    <a:pt x="15" y="249"/>
                  </a:lnTo>
                  <a:lnTo>
                    <a:pt x="13" y="261"/>
                  </a:lnTo>
                  <a:lnTo>
                    <a:pt x="7" y="272"/>
                  </a:lnTo>
                  <a:lnTo>
                    <a:pt x="5" y="285"/>
                  </a:lnTo>
                  <a:lnTo>
                    <a:pt x="3" y="297"/>
                  </a:lnTo>
                  <a:lnTo>
                    <a:pt x="2" y="310"/>
                  </a:lnTo>
                  <a:lnTo>
                    <a:pt x="0" y="323"/>
                  </a:lnTo>
                  <a:lnTo>
                    <a:pt x="2" y="337"/>
                  </a:lnTo>
                  <a:lnTo>
                    <a:pt x="2" y="352"/>
                  </a:lnTo>
                  <a:lnTo>
                    <a:pt x="5" y="365"/>
                  </a:lnTo>
                  <a:lnTo>
                    <a:pt x="7" y="380"/>
                  </a:lnTo>
                  <a:lnTo>
                    <a:pt x="11" y="396"/>
                  </a:lnTo>
                  <a:lnTo>
                    <a:pt x="15" y="409"/>
                  </a:lnTo>
                  <a:lnTo>
                    <a:pt x="21" y="426"/>
                  </a:lnTo>
                  <a:lnTo>
                    <a:pt x="26" y="441"/>
                  </a:lnTo>
                  <a:lnTo>
                    <a:pt x="34" y="458"/>
                  </a:lnTo>
                  <a:lnTo>
                    <a:pt x="42" y="475"/>
                  </a:lnTo>
                  <a:lnTo>
                    <a:pt x="53" y="492"/>
                  </a:lnTo>
                  <a:lnTo>
                    <a:pt x="62" y="492"/>
                  </a:lnTo>
                  <a:lnTo>
                    <a:pt x="74" y="494"/>
                  </a:lnTo>
                  <a:lnTo>
                    <a:pt x="83" y="494"/>
                  </a:lnTo>
                  <a:lnTo>
                    <a:pt x="95" y="494"/>
                  </a:lnTo>
                  <a:lnTo>
                    <a:pt x="104" y="494"/>
                  </a:lnTo>
                  <a:lnTo>
                    <a:pt x="116" y="494"/>
                  </a:lnTo>
                  <a:lnTo>
                    <a:pt x="125" y="494"/>
                  </a:lnTo>
                  <a:lnTo>
                    <a:pt x="137" y="494"/>
                  </a:lnTo>
                  <a:lnTo>
                    <a:pt x="146" y="492"/>
                  </a:lnTo>
                  <a:lnTo>
                    <a:pt x="158" y="491"/>
                  </a:lnTo>
                  <a:lnTo>
                    <a:pt x="167" y="489"/>
                  </a:lnTo>
                  <a:lnTo>
                    <a:pt x="177" y="489"/>
                  </a:lnTo>
                  <a:lnTo>
                    <a:pt x="186" y="485"/>
                  </a:lnTo>
                  <a:lnTo>
                    <a:pt x="197" y="485"/>
                  </a:lnTo>
                  <a:lnTo>
                    <a:pt x="207" y="481"/>
                  </a:lnTo>
                  <a:lnTo>
                    <a:pt x="218" y="481"/>
                  </a:lnTo>
                  <a:lnTo>
                    <a:pt x="226" y="477"/>
                  </a:lnTo>
                  <a:lnTo>
                    <a:pt x="237" y="475"/>
                  </a:lnTo>
                  <a:lnTo>
                    <a:pt x="245" y="472"/>
                  </a:lnTo>
                  <a:lnTo>
                    <a:pt x="256" y="470"/>
                  </a:lnTo>
                  <a:lnTo>
                    <a:pt x="266" y="466"/>
                  </a:lnTo>
                  <a:lnTo>
                    <a:pt x="275" y="464"/>
                  </a:lnTo>
                  <a:lnTo>
                    <a:pt x="285" y="460"/>
                  </a:lnTo>
                  <a:lnTo>
                    <a:pt x="296" y="458"/>
                  </a:lnTo>
                  <a:lnTo>
                    <a:pt x="304" y="454"/>
                  </a:lnTo>
                  <a:lnTo>
                    <a:pt x="315" y="451"/>
                  </a:lnTo>
                  <a:lnTo>
                    <a:pt x="325" y="449"/>
                  </a:lnTo>
                  <a:lnTo>
                    <a:pt x="334" y="445"/>
                  </a:lnTo>
                  <a:lnTo>
                    <a:pt x="344" y="441"/>
                  </a:lnTo>
                  <a:lnTo>
                    <a:pt x="353" y="439"/>
                  </a:lnTo>
                  <a:lnTo>
                    <a:pt x="363" y="435"/>
                  </a:lnTo>
                  <a:lnTo>
                    <a:pt x="374" y="434"/>
                  </a:lnTo>
                  <a:lnTo>
                    <a:pt x="382" y="430"/>
                  </a:lnTo>
                  <a:lnTo>
                    <a:pt x="391" y="426"/>
                  </a:lnTo>
                  <a:lnTo>
                    <a:pt x="401" y="422"/>
                  </a:lnTo>
                  <a:lnTo>
                    <a:pt x="410" y="418"/>
                  </a:lnTo>
                  <a:lnTo>
                    <a:pt x="420" y="415"/>
                  </a:lnTo>
                  <a:lnTo>
                    <a:pt x="431" y="413"/>
                  </a:lnTo>
                  <a:lnTo>
                    <a:pt x="439" y="409"/>
                  </a:lnTo>
                  <a:lnTo>
                    <a:pt x="450" y="407"/>
                  </a:lnTo>
                  <a:lnTo>
                    <a:pt x="458" y="403"/>
                  </a:lnTo>
                  <a:lnTo>
                    <a:pt x="469" y="401"/>
                  </a:lnTo>
                  <a:lnTo>
                    <a:pt x="479" y="397"/>
                  </a:lnTo>
                  <a:lnTo>
                    <a:pt x="488" y="396"/>
                  </a:lnTo>
                  <a:lnTo>
                    <a:pt x="498" y="394"/>
                  </a:lnTo>
                  <a:lnTo>
                    <a:pt x="507" y="392"/>
                  </a:lnTo>
                  <a:lnTo>
                    <a:pt x="519" y="390"/>
                  </a:lnTo>
                  <a:lnTo>
                    <a:pt x="528" y="390"/>
                  </a:lnTo>
                  <a:lnTo>
                    <a:pt x="538" y="386"/>
                  </a:lnTo>
                  <a:lnTo>
                    <a:pt x="547" y="386"/>
                  </a:lnTo>
                  <a:lnTo>
                    <a:pt x="557" y="384"/>
                  </a:lnTo>
                  <a:lnTo>
                    <a:pt x="568" y="384"/>
                  </a:lnTo>
                  <a:lnTo>
                    <a:pt x="578" y="382"/>
                  </a:lnTo>
                  <a:lnTo>
                    <a:pt x="589" y="382"/>
                  </a:lnTo>
                  <a:lnTo>
                    <a:pt x="599" y="382"/>
                  </a:lnTo>
                  <a:lnTo>
                    <a:pt x="610" y="382"/>
                  </a:lnTo>
                  <a:lnTo>
                    <a:pt x="620" y="382"/>
                  </a:lnTo>
                  <a:lnTo>
                    <a:pt x="631" y="382"/>
                  </a:lnTo>
                  <a:lnTo>
                    <a:pt x="640" y="384"/>
                  </a:lnTo>
                  <a:lnTo>
                    <a:pt x="652" y="386"/>
                  </a:lnTo>
                  <a:lnTo>
                    <a:pt x="661" y="386"/>
                  </a:lnTo>
                  <a:lnTo>
                    <a:pt x="673" y="388"/>
                  </a:lnTo>
                  <a:lnTo>
                    <a:pt x="684" y="392"/>
                  </a:lnTo>
                  <a:lnTo>
                    <a:pt x="696" y="394"/>
                  </a:lnTo>
                  <a:lnTo>
                    <a:pt x="703" y="388"/>
                  </a:lnTo>
                  <a:lnTo>
                    <a:pt x="713" y="384"/>
                  </a:lnTo>
                  <a:lnTo>
                    <a:pt x="724" y="378"/>
                  </a:lnTo>
                  <a:lnTo>
                    <a:pt x="734" y="375"/>
                  </a:lnTo>
                  <a:lnTo>
                    <a:pt x="741" y="369"/>
                  </a:lnTo>
                  <a:lnTo>
                    <a:pt x="753" y="365"/>
                  </a:lnTo>
                  <a:lnTo>
                    <a:pt x="760" y="363"/>
                  </a:lnTo>
                  <a:lnTo>
                    <a:pt x="772" y="359"/>
                  </a:lnTo>
                  <a:lnTo>
                    <a:pt x="781" y="356"/>
                  </a:lnTo>
                  <a:lnTo>
                    <a:pt x="791" y="354"/>
                  </a:lnTo>
                  <a:lnTo>
                    <a:pt x="800" y="350"/>
                  </a:lnTo>
                  <a:lnTo>
                    <a:pt x="810" y="348"/>
                  </a:lnTo>
                  <a:lnTo>
                    <a:pt x="819" y="344"/>
                  </a:lnTo>
                  <a:lnTo>
                    <a:pt x="829" y="342"/>
                  </a:lnTo>
                  <a:lnTo>
                    <a:pt x="838" y="340"/>
                  </a:lnTo>
                  <a:lnTo>
                    <a:pt x="850" y="338"/>
                  </a:lnTo>
                  <a:lnTo>
                    <a:pt x="844" y="331"/>
                  </a:lnTo>
                  <a:lnTo>
                    <a:pt x="838" y="325"/>
                  </a:lnTo>
                  <a:lnTo>
                    <a:pt x="834" y="319"/>
                  </a:lnTo>
                  <a:lnTo>
                    <a:pt x="829" y="314"/>
                  </a:lnTo>
                  <a:lnTo>
                    <a:pt x="825" y="306"/>
                  </a:lnTo>
                  <a:lnTo>
                    <a:pt x="819" y="300"/>
                  </a:lnTo>
                  <a:lnTo>
                    <a:pt x="813" y="295"/>
                  </a:lnTo>
                  <a:lnTo>
                    <a:pt x="810" y="289"/>
                  </a:lnTo>
                  <a:lnTo>
                    <a:pt x="804" y="281"/>
                  </a:lnTo>
                  <a:lnTo>
                    <a:pt x="800" y="274"/>
                  </a:lnTo>
                  <a:lnTo>
                    <a:pt x="794" y="268"/>
                  </a:lnTo>
                  <a:lnTo>
                    <a:pt x="791" y="262"/>
                  </a:lnTo>
                  <a:lnTo>
                    <a:pt x="785" y="257"/>
                  </a:lnTo>
                  <a:lnTo>
                    <a:pt x="781" y="251"/>
                  </a:lnTo>
                  <a:lnTo>
                    <a:pt x="775" y="245"/>
                  </a:lnTo>
                  <a:lnTo>
                    <a:pt x="772" y="240"/>
                  </a:lnTo>
                  <a:lnTo>
                    <a:pt x="760" y="238"/>
                  </a:lnTo>
                  <a:lnTo>
                    <a:pt x="751" y="238"/>
                  </a:lnTo>
                  <a:lnTo>
                    <a:pt x="739" y="236"/>
                  </a:lnTo>
                  <a:lnTo>
                    <a:pt x="730" y="236"/>
                  </a:lnTo>
                  <a:lnTo>
                    <a:pt x="718" y="234"/>
                  </a:lnTo>
                  <a:lnTo>
                    <a:pt x="709" y="234"/>
                  </a:lnTo>
                  <a:lnTo>
                    <a:pt x="699" y="234"/>
                  </a:lnTo>
                  <a:lnTo>
                    <a:pt x="690" y="234"/>
                  </a:lnTo>
                  <a:lnTo>
                    <a:pt x="678" y="234"/>
                  </a:lnTo>
                  <a:lnTo>
                    <a:pt x="669" y="234"/>
                  </a:lnTo>
                  <a:lnTo>
                    <a:pt x="658" y="234"/>
                  </a:lnTo>
                  <a:lnTo>
                    <a:pt x="648" y="234"/>
                  </a:lnTo>
                  <a:lnTo>
                    <a:pt x="639" y="234"/>
                  </a:lnTo>
                  <a:lnTo>
                    <a:pt x="629" y="234"/>
                  </a:lnTo>
                  <a:lnTo>
                    <a:pt x="618" y="236"/>
                  </a:lnTo>
                  <a:lnTo>
                    <a:pt x="608" y="236"/>
                  </a:lnTo>
                  <a:lnTo>
                    <a:pt x="599" y="236"/>
                  </a:lnTo>
                  <a:lnTo>
                    <a:pt x="589" y="238"/>
                  </a:lnTo>
                  <a:lnTo>
                    <a:pt x="578" y="238"/>
                  </a:lnTo>
                  <a:lnTo>
                    <a:pt x="568" y="240"/>
                  </a:lnTo>
                  <a:lnTo>
                    <a:pt x="557" y="242"/>
                  </a:lnTo>
                  <a:lnTo>
                    <a:pt x="549" y="243"/>
                  </a:lnTo>
                  <a:lnTo>
                    <a:pt x="538" y="243"/>
                  </a:lnTo>
                  <a:lnTo>
                    <a:pt x="530" y="245"/>
                  </a:lnTo>
                  <a:lnTo>
                    <a:pt x="519" y="247"/>
                  </a:lnTo>
                  <a:lnTo>
                    <a:pt x="509" y="249"/>
                  </a:lnTo>
                  <a:lnTo>
                    <a:pt x="500" y="251"/>
                  </a:lnTo>
                  <a:lnTo>
                    <a:pt x="490" y="253"/>
                  </a:lnTo>
                  <a:lnTo>
                    <a:pt x="481" y="255"/>
                  </a:lnTo>
                  <a:lnTo>
                    <a:pt x="471" y="257"/>
                  </a:lnTo>
                  <a:lnTo>
                    <a:pt x="462" y="259"/>
                  </a:lnTo>
                  <a:lnTo>
                    <a:pt x="452" y="262"/>
                  </a:lnTo>
                  <a:lnTo>
                    <a:pt x="441" y="262"/>
                  </a:lnTo>
                  <a:lnTo>
                    <a:pt x="431" y="264"/>
                  </a:lnTo>
                  <a:lnTo>
                    <a:pt x="422" y="266"/>
                  </a:lnTo>
                  <a:lnTo>
                    <a:pt x="412" y="270"/>
                  </a:lnTo>
                  <a:lnTo>
                    <a:pt x="401" y="272"/>
                  </a:lnTo>
                  <a:lnTo>
                    <a:pt x="393" y="274"/>
                  </a:lnTo>
                  <a:lnTo>
                    <a:pt x="382" y="278"/>
                  </a:lnTo>
                  <a:lnTo>
                    <a:pt x="374" y="280"/>
                  </a:lnTo>
                  <a:lnTo>
                    <a:pt x="363" y="281"/>
                  </a:lnTo>
                  <a:lnTo>
                    <a:pt x="353" y="285"/>
                  </a:lnTo>
                  <a:lnTo>
                    <a:pt x="344" y="287"/>
                  </a:lnTo>
                  <a:lnTo>
                    <a:pt x="334" y="289"/>
                  </a:lnTo>
                  <a:lnTo>
                    <a:pt x="325" y="291"/>
                  </a:lnTo>
                  <a:lnTo>
                    <a:pt x="315" y="295"/>
                  </a:lnTo>
                  <a:lnTo>
                    <a:pt x="304" y="297"/>
                  </a:lnTo>
                  <a:lnTo>
                    <a:pt x="296" y="300"/>
                  </a:lnTo>
                  <a:lnTo>
                    <a:pt x="285" y="302"/>
                  </a:lnTo>
                  <a:lnTo>
                    <a:pt x="275" y="304"/>
                  </a:lnTo>
                  <a:lnTo>
                    <a:pt x="266" y="306"/>
                  </a:lnTo>
                  <a:lnTo>
                    <a:pt x="256" y="310"/>
                  </a:lnTo>
                  <a:lnTo>
                    <a:pt x="245" y="312"/>
                  </a:lnTo>
                  <a:lnTo>
                    <a:pt x="237" y="314"/>
                  </a:lnTo>
                  <a:lnTo>
                    <a:pt x="226" y="316"/>
                  </a:lnTo>
                  <a:lnTo>
                    <a:pt x="218" y="319"/>
                  </a:lnTo>
                  <a:lnTo>
                    <a:pt x="207" y="321"/>
                  </a:lnTo>
                  <a:lnTo>
                    <a:pt x="197" y="323"/>
                  </a:lnTo>
                  <a:lnTo>
                    <a:pt x="188" y="325"/>
                  </a:lnTo>
                  <a:lnTo>
                    <a:pt x="178" y="329"/>
                  </a:lnTo>
                  <a:lnTo>
                    <a:pt x="169" y="331"/>
                  </a:lnTo>
                  <a:lnTo>
                    <a:pt x="159" y="333"/>
                  </a:lnTo>
                  <a:lnTo>
                    <a:pt x="150" y="335"/>
                  </a:lnTo>
                  <a:lnTo>
                    <a:pt x="140" y="338"/>
                  </a:lnTo>
                  <a:lnTo>
                    <a:pt x="144" y="325"/>
                  </a:lnTo>
                  <a:lnTo>
                    <a:pt x="148" y="314"/>
                  </a:lnTo>
                  <a:lnTo>
                    <a:pt x="152" y="302"/>
                  </a:lnTo>
                  <a:lnTo>
                    <a:pt x="158" y="295"/>
                  </a:lnTo>
                  <a:lnTo>
                    <a:pt x="161" y="285"/>
                  </a:lnTo>
                  <a:lnTo>
                    <a:pt x="167" y="276"/>
                  </a:lnTo>
                  <a:lnTo>
                    <a:pt x="173" y="268"/>
                  </a:lnTo>
                  <a:lnTo>
                    <a:pt x="178" y="261"/>
                  </a:lnTo>
                  <a:lnTo>
                    <a:pt x="184" y="253"/>
                  </a:lnTo>
                  <a:lnTo>
                    <a:pt x="190" y="247"/>
                  </a:lnTo>
                  <a:lnTo>
                    <a:pt x="196" y="242"/>
                  </a:lnTo>
                  <a:lnTo>
                    <a:pt x="203" y="236"/>
                  </a:lnTo>
                  <a:lnTo>
                    <a:pt x="209" y="230"/>
                  </a:lnTo>
                  <a:lnTo>
                    <a:pt x="216" y="226"/>
                  </a:lnTo>
                  <a:lnTo>
                    <a:pt x="224" y="221"/>
                  </a:lnTo>
                  <a:lnTo>
                    <a:pt x="232" y="219"/>
                  </a:lnTo>
                  <a:lnTo>
                    <a:pt x="237" y="213"/>
                  </a:lnTo>
                  <a:lnTo>
                    <a:pt x="245" y="211"/>
                  </a:lnTo>
                  <a:lnTo>
                    <a:pt x="253" y="207"/>
                  </a:lnTo>
                  <a:lnTo>
                    <a:pt x="262" y="205"/>
                  </a:lnTo>
                  <a:lnTo>
                    <a:pt x="270" y="202"/>
                  </a:lnTo>
                  <a:lnTo>
                    <a:pt x="277" y="200"/>
                  </a:lnTo>
                  <a:lnTo>
                    <a:pt x="285" y="198"/>
                  </a:lnTo>
                  <a:lnTo>
                    <a:pt x="294" y="196"/>
                  </a:lnTo>
                  <a:lnTo>
                    <a:pt x="302" y="194"/>
                  </a:lnTo>
                  <a:lnTo>
                    <a:pt x="312" y="192"/>
                  </a:lnTo>
                  <a:lnTo>
                    <a:pt x="319" y="190"/>
                  </a:lnTo>
                  <a:lnTo>
                    <a:pt x="329" y="190"/>
                  </a:lnTo>
                  <a:lnTo>
                    <a:pt x="336" y="188"/>
                  </a:lnTo>
                  <a:lnTo>
                    <a:pt x="346" y="188"/>
                  </a:lnTo>
                  <a:lnTo>
                    <a:pt x="353" y="186"/>
                  </a:lnTo>
                  <a:lnTo>
                    <a:pt x="363" y="186"/>
                  </a:lnTo>
                  <a:lnTo>
                    <a:pt x="372" y="184"/>
                  </a:lnTo>
                  <a:lnTo>
                    <a:pt x="380" y="184"/>
                  </a:lnTo>
                  <a:lnTo>
                    <a:pt x="389" y="183"/>
                  </a:lnTo>
                  <a:lnTo>
                    <a:pt x="397" y="183"/>
                  </a:lnTo>
                  <a:lnTo>
                    <a:pt x="407" y="179"/>
                  </a:lnTo>
                  <a:lnTo>
                    <a:pt x="416" y="179"/>
                  </a:lnTo>
                  <a:lnTo>
                    <a:pt x="424" y="177"/>
                  </a:lnTo>
                  <a:lnTo>
                    <a:pt x="433" y="177"/>
                  </a:lnTo>
                  <a:lnTo>
                    <a:pt x="441" y="175"/>
                  </a:lnTo>
                  <a:lnTo>
                    <a:pt x="448" y="173"/>
                  </a:lnTo>
                  <a:lnTo>
                    <a:pt x="456" y="171"/>
                  </a:lnTo>
                  <a:lnTo>
                    <a:pt x="466" y="169"/>
                  </a:lnTo>
                  <a:lnTo>
                    <a:pt x="473" y="165"/>
                  </a:lnTo>
                  <a:lnTo>
                    <a:pt x="483" y="164"/>
                  </a:lnTo>
                  <a:lnTo>
                    <a:pt x="490" y="162"/>
                  </a:lnTo>
                  <a:lnTo>
                    <a:pt x="500" y="160"/>
                  </a:lnTo>
                  <a:lnTo>
                    <a:pt x="505" y="156"/>
                  </a:lnTo>
                  <a:lnTo>
                    <a:pt x="513" y="152"/>
                  </a:lnTo>
                  <a:lnTo>
                    <a:pt x="523" y="148"/>
                  </a:lnTo>
                  <a:lnTo>
                    <a:pt x="530" y="145"/>
                  </a:lnTo>
                  <a:lnTo>
                    <a:pt x="536" y="139"/>
                  </a:lnTo>
                  <a:lnTo>
                    <a:pt x="543" y="133"/>
                  </a:lnTo>
                  <a:lnTo>
                    <a:pt x="549" y="127"/>
                  </a:lnTo>
                  <a:lnTo>
                    <a:pt x="557" y="122"/>
                  </a:lnTo>
                  <a:lnTo>
                    <a:pt x="564" y="114"/>
                  </a:lnTo>
                  <a:lnTo>
                    <a:pt x="570" y="108"/>
                  </a:lnTo>
                  <a:lnTo>
                    <a:pt x="576" y="101"/>
                  </a:lnTo>
                  <a:lnTo>
                    <a:pt x="583" y="93"/>
                  </a:lnTo>
                  <a:lnTo>
                    <a:pt x="587" y="86"/>
                  </a:lnTo>
                  <a:lnTo>
                    <a:pt x="593" y="76"/>
                  </a:lnTo>
                  <a:lnTo>
                    <a:pt x="599" y="67"/>
                  </a:lnTo>
                  <a:lnTo>
                    <a:pt x="604" y="57"/>
                  </a:lnTo>
                  <a:lnTo>
                    <a:pt x="604" y="49"/>
                  </a:lnTo>
                  <a:lnTo>
                    <a:pt x="602" y="44"/>
                  </a:lnTo>
                  <a:lnTo>
                    <a:pt x="599" y="36"/>
                  </a:lnTo>
                  <a:lnTo>
                    <a:pt x="597" y="29"/>
                  </a:lnTo>
                  <a:lnTo>
                    <a:pt x="591" y="21"/>
                  </a:lnTo>
                  <a:lnTo>
                    <a:pt x="587" y="13"/>
                  </a:lnTo>
                  <a:lnTo>
                    <a:pt x="583" y="6"/>
                  </a:lnTo>
                  <a:lnTo>
                    <a:pt x="580" y="0"/>
                  </a:lnTo>
                  <a:lnTo>
                    <a:pt x="580" y="0"/>
                  </a:lnTo>
                  <a:close/>
                </a:path>
              </a:pathLst>
            </a:custGeom>
            <a:solidFill>
              <a:srgbClr val="C4C9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29" name="Freeform 33"/>
            <p:cNvSpPr>
              <a:spLocks/>
            </p:cNvSpPr>
            <p:nvPr/>
          </p:nvSpPr>
          <p:spPr bwMode="auto">
            <a:xfrm>
              <a:off x="4386" y="2604"/>
              <a:ext cx="515" cy="171"/>
            </a:xfrm>
            <a:custGeom>
              <a:avLst/>
              <a:gdLst/>
              <a:ahLst/>
              <a:cxnLst>
                <a:cxn ang="0">
                  <a:pos x="792" y="3"/>
                </a:cxn>
                <a:cxn ang="0">
                  <a:pos x="749" y="3"/>
                </a:cxn>
                <a:cxn ang="0">
                  <a:pos x="707" y="3"/>
                </a:cxn>
                <a:cxn ang="0">
                  <a:pos x="661" y="2"/>
                </a:cxn>
                <a:cxn ang="0">
                  <a:pos x="616" y="2"/>
                </a:cxn>
                <a:cxn ang="0">
                  <a:pos x="572" y="2"/>
                </a:cxn>
                <a:cxn ang="0">
                  <a:pos x="528" y="0"/>
                </a:cxn>
                <a:cxn ang="0">
                  <a:pos x="483" y="2"/>
                </a:cxn>
                <a:cxn ang="0">
                  <a:pos x="439" y="2"/>
                </a:cxn>
                <a:cxn ang="0">
                  <a:pos x="395" y="5"/>
                </a:cxn>
                <a:cxn ang="0">
                  <a:pos x="351" y="13"/>
                </a:cxn>
                <a:cxn ang="0">
                  <a:pos x="310" y="21"/>
                </a:cxn>
                <a:cxn ang="0">
                  <a:pos x="268" y="30"/>
                </a:cxn>
                <a:cxn ang="0">
                  <a:pos x="230" y="43"/>
                </a:cxn>
                <a:cxn ang="0">
                  <a:pos x="192" y="60"/>
                </a:cxn>
                <a:cxn ang="0">
                  <a:pos x="156" y="81"/>
                </a:cxn>
                <a:cxn ang="0">
                  <a:pos x="121" y="104"/>
                </a:cxn>
                <a:cxn ang="0">
                  <a:pos x="91" y="133"/>
                </a:cxn>
                <a:cxn ang="0">
                  <a:pos x="62" y="169"/>
                </a:cxn>
                <a:cxn ang="0">
                  <a:pos x="36" y="207"/>
                </a:cxn>
                <a:cxn ang="0">
                  <a:pos x="13" y="251"/>
                </a:cxn>
                <a:cxn ang="0">
                  <a:pos x="7" y="290"/>
                </a:cxn>
                <a:cxn ang="0">
                  <a:pos x="38" y="313"/>
                </a:cxn>
                <a:cxn ang="0">
                  <a:pos x="66" y="334"/>
                </a:cxn>
                <a:cxn ang="0">
                  <a:pos x="98" y="311"/>
                </a:cxn>
                <a:cxn ang="0">
                  <a:pos x="137" y="271"/>
                </a:cxn>
                <a:cxn ang="0">
                  <a:pos x="178" y="239"/>
                </a:cxn>
                <a:cxn ang="0">
                  <a:pos x="218" y="213"/>
                </a:cxn>
                <a:cxn ang="0">
                  <a:pos x="260" y="188"/>
                </a:cxn>
                <a:cxn ang="0">
                  <a:pos x="304" y="171"/>
                </a:cxn>
                <a:cxn ang="0">
                  <a:pos x="348" y="156"/>
                </a:cxn>
                <a:cxn ang="0">
                  <a:pos x="393" y="146"/>
                </a:cxn>
                <a:cxn ang="0">
                  <a:pos x="439" y="138"/>
                </a:cxn>
                <a:cxn ang="0">
                  <a:pos x="484" y="136"/>
                </a:cxn>
                <a:cxn ang="0">
                  <a:pos x="532" y="136"/>
                </a:cxn>
                <a:cxn ang="0">
                  <a:pos x="578" y="136"/>
                </a:cxn>
                <a:cxn ang="0">
                  <a:pos x="627" y="140"/>
                </a:cxn>
                <a:cxn ang="0">
                  <a:pos x="673" y="146"/>
                </a:cxn>
                <a:cxn ang="0">
                  <a:pos x="720" y="154"/>
                </a:cxn>
                <a:cxn ang="0">
                  <a:pos x="768" y="163"/>
                </a:cxn>
                <a:cxn ang="0">
                  <a:pos x="815" y="171"/>
                </a:cxn>
                <a:cxn ang="0">
                  <a:pos x="861" y="180"/>
                </a:cxn>
                <a:cxn ang="0">
                  <a:pos x="908" y="190"/>
                </a:cxn>
                <a:cxn ang="0">
                  <a:pos x="952" y="199"/>
                </a:cxn>
                <a:cxn ang="0">
                  <a:pos x="998" y="209"/>
                </a:cxn>
                <a:cxn ang="0">
                  <a:pos x="1024" y="207"/>
                </a:cxn>
                <a:cxn ang="0">
                  <a:pos x="1017" y="184"/>
                </a:cxn>
                <a:cxn ang="0">
                  <a:pos x="1011" y="159"/>
                </a:cxn>
                <a:cxn ang="0">
                  <a:pos x="1004" y="135"/>
                </a:cxn>
                <a:cxn ang="0">
                  <a:pos x="996" y="110"/>
                </a:cxn>
                <a:cxn ang="0">
                  <a:pos x="990" y="89"/>
                </a:cxn>
                <a:cxn ang="0">
                  <a:pos x="965" y="74"/>
                </a:cxn>
                <a:cxn ang="0">
                  <a:pos x="948" y="64"/>
                </a:cxn>
                <a:cxn ang="0">
                  <a:pos x="927" y="55"/>
                </a:cxn>
                <a:cxn ang="0">
                  <a:pos x="908" y="45"/>
                </a:cxn>
                <a:cxn ang="0">
                  <a:pos x="889" y="38"/>
                </a:cxn>
                <a:cxn ang="0">
                  <a:pos x="870" y="28"/>
                </a:cxn>
                <a:cxn ang="0">
                  <a:pos x="853" y="21"/>
                </a:cxn>
                <a:cxn ang="0">
                  <a:pos x="830" y="9"/>
                </a:cxn>
                <a:cxn ang="0">
                  <a:pos x="821" y="3"/>
                </a:cxn>
              </a:cxnLst>
              <a:rect l="0" t="0" r="r" b="b"/>
              <a:pathLst>
                <a:path w="1028" h="342">
                  <a:moveTo>
                    <a:pt x="821" y="3"/>
                  </a:moveTo>
                  <a:lnTo>
                    <a:pt x="808" y="3"/>
                  </a:lnTo>
                  <a:lnTo>
                    <a:pt x="792" y="3"/>
                  </a:lnTo>
                  <a:lnTo>
                    <a:pt x="777" y="3"/>
                  </a:lnTo>
                  <a:lnTo>
                    <a:pt x="764" y="3"/>
                  </a:lnTo>
                  <a:lnTo>
                    <a:pt x="749" y="3"/>
                  </a:lnTo>
                  <a:lnTo>
                    <a:pt x="735" y="3"/>
                  </a:lnTo>
                  <a:lnTo>
                    <a:pt x="720" y="3"/>
                  </a:lnTo>
                  <a:lnTo>
                    <a:pt x="707" y="3"/>
                  </a:lnTo>
                  <a:lnTo>
                    <a:pt x="692" y="3"/>
                  </a:lnTo>
                  <a:lnTo>
                    <a:pt x="676" y="3"/>
                  </a:lnTo>
                  <a:lnTo>
                    <a:pt x="661" y="2"/>
                  </a:lnTo>
                  <a:lnTo>
                    <a:pt x="646" y="2"/>
                  </a:lnTo>
                  <a:lnTo>
                    <a:pt x="631" y="2"/>
                  </a:lnTo>
                  <a:lnTo>
                    <a:pt x="616" y="2"/>
                  </a:lnTo>
                  <a:lnTo>
                    <a:pt x="602" y="2"/>
                  </a:lnTo>
                  <a:lnTo>
                    <a:pt x="587" y="2"/>
                  </a:lnTo>
                  <a:lnTo>
                    <a:pt x="572" y="2"/>
                  </a:lnTo>
                  <a:lnTo>
                    <a:pt x="557" y="2"/>
                  </a:lnTo>
                  <a:lnTo>
                    <a:pt x="541" y="0"/>
                  </a:lnTo>
                  <a:lnTo>
                    <a:pt x="528" y="0"/>
                  </a:lnTo>
                  <a:lnTo>
                    <a:pt x="511" y="0"/>
                  </a:lnTo>
                  <a:lnTo>
                    <a:pt x="498" y="0"/>
                  </a:lnTo>
                  <a:lnTo>
                    <a:pt x="483" y="2"/>
                  </a:lnTo>
                  <a:lnTo>
                    <a:pt x="467" y="2"/>
                  </a:lnTo>
                  <a:lnTo>
                    <a:pt x="452" y="2"/>
                  </a:lnTo>
                  <a:lnTo>
                    <a:pt x="439" y="2"/>
                  </a:lnTo>
                  <a:lnTo>
                    <a:pt x="424" y="3"/>
                  </a:lnTo>
                  <a:lnTo>
                    <a:pt x="408" y="5"/>
                  </a:lnTo>
                  <a:lnTo>
                    <a:pt x="395" y="5"/>
                  </a:lnTo>
                  <a:lnTo>
                    <a:pt x="380" y="7"/>
                  </a:lnTo>
                  <a:lnTo>
                    <a:pt x="365" y="9"/>
                  </a:lnTo>
                  <a:lnTo>
                    <a:pt x="351" y="13"/>
                  </a:lnTo>
                  <a:lnTo>
                    <a:pt x="338" y="15"/>
                  </a:lnTo>
                  <a:lnTo>
                    <a:pt x="323" y="17"/>
                  </a:lnTo>
                  <a:lnTo>
                    <a:pt x="310" y="21"/>
                  </a:lnTo>
                  <a:lnTo>
                    <a:pt x="296" y="22"/>
                  </a:lnTo>
                  <a:lnTo>
                    <a:pt x="281" y="26"/>
                  </a:lnTo>
                  <a:lnTo>
                    <a:pt x="268" y="30"/>
                  </a:lnTo>
                  <a:lnTo>
                    <a:pt x="254" y="34"/>
                  </a:lnTo>
                  <a:lnTo>
                    <a:pt x="243" y="40"/>
                  </a:lnTo>
                  <a:lnTo>
                    <a:pt x="230" y="43"/>
                  </a:lnTo>
                  <a:lnTo>
                    <a:pt x="216" y="49"/>
                  </a:lnTo>
                  <a:lnTo>
                    <a:pt x="203" y="55"/>
                  </a:lnTo>
                  <a:lnTo>
                    <a:pt x="192" y="60"/>
                  </a:lnTo>
                  <a:lnTo>
                    <a:pt x="178" y="66"/>
                  </a:lnTo>
                  <a:lnTo>
                    <a:pt x="167" y="74"/>
                  </a:lnTo>
                  <a:lnTo>
                    <a:pt x="156" y="81"/>
                  </a:lnTo>
                  <a:lnTo>
                    <a:pt x="144" y="89"/>
                  </a:lnTo>
                  <a:lnTo>
                    <a:pt x="133" y="97"/>
                  </a:lnTo>
                  <a:lnTo>
                    <a:pt x="121" y="104"/>
                  </a:lnTo>
                  <a:lnTo>
                    <a:pt x="110" y="114"/>
                  </a:lnTo>
                  <a:lnTo>
                    <a:pt x="100" y="125"/>
                  </a:lnTo>
                  <a:lnTo>
                    <a:pt x="91" y="133"/>
                  </a:lnTo>
                  <a:lnTo>
                    <a:pt x="81" y="144"/>
                  </a:lnTo>
                  <a:lnTo>
                    <a:pt x="72" y="156"/>
                  </a:lnTo>
                  <a:lnTo>
                    <a:pt x="62" y="169"/>
                  </a:lnTo>
                  <a:lnTo>
                    <a:pt x="53" y="180"/>
                  </a:lnTo>
                  <a:lnTo>
                    <a:pt x="43" y="194"/>
                  </a:lnTo>
                  <a:lnTo>
                    <a:pt x="36" y="207"/>
                  </a:lnTo>
                  <a:lnTo>
                    <a:pt x="28" y="222"/>
                  </a:lnTo>
                  <a:lnTo>
                    <a:pt x="21" y="235"/>
                  </a:lnTo>
                  <a:lnTo>
                    <a:pt x="13" y="251"/>
                  </a:lnTo>
                  <a:lnTo>
                    <a:pt x="5" y="268"/>
                  </a:lnTo>
                  <a:lnTo>
                    <a:pt x="0" y="285"/>
                  </a:lnTo>
                  <a:lnTo>
                    <a:pt x="7" y="290"/>
                  </a:lnTo>
                  <a:lnTo>
                    <a:pt x="19" y="296"/>
                  </a:lnTo>
                  <a:lnTo>
                    <a:pt x="28" y="304"/>
                  </a:lnTo>
                  <a:lnTo>
                    <a:pt x="38" y="313"/>
                  </a:lnTo>
                  <a:lnTo>
                    <a:pt x="45" y="321"/>
                  </a:lnTo>
                  <a:lnTo>
                    <a:pt x="57" y="329"/>
                  </a:lnTo>
                  <a:lnTo>
                    <a:pt x="66" y="334"/>
                  </a:lnTo>
                  <a:lnTo>
                    <a:pt x="76" y="342"/>
                  </a:lnTo>
                  <a:lnTo>
                    <a:pt x="87" y="327"/>
                  </a:lnTo>
                  <a:lnTo>
                    <a:pt x="98" y="311"/>
                  </a:lnTo>
                  <a:lnTo>
                    <a:pt x="112" y="296"/>
                  </a:lnTo>
                  <a:lnTo>
                    <a:pt x="125" y="285"/>
                  </a:lnTo>
                  <a:lnTo>
                    <a:pt x="137" y="271"/>
                  </a:lnTo>
                  <a:lnTo>
                    <a:pt x="150" y="262"/>
                  </a:lnTo>
                  <a:lnTo>
                    <a:pt x="163" y="249"/>
                  </a:lnTo>
                  <a:lnTo>
                    <a:pt x="178" y="239"/>
                  </a:lnTo>
                  <a:lnTo>
                    <a:pt x="190" y="230"/>
                  </a:lnTo>
                  <a:lnTo>
                    <a:pt x="203" y="220"/>
                  </a:lnTo>
                  <a:lnTo>
                    <a:pt x="218" y="213"/>
                  </a:lnTo>
                  <a:lnTo>
                    <a:pt x="232" y="203"/>
                  </a:lnTo>
                  <a:lnTo>
                    <a:pt x="245" y="195"/>
                  </a:lnTo>
                  <a:lnTo>
                    <a:pt x="260" y="188"/>
                  </a:lnTo>
                  <a:lnTo>
                    <a:pt x="275" y="182"/>
                  </a:lnTo>
                  <a:lnTo>
                    <a:pt x="289" y="176"/>
                  </a:lnTo>
                  <a:lnTo>
                    <a:pt x="304" y="171"/>
                  </a:lnTo>
                  <a:lnTo>
                    <a:pt x="319" y="165"/>
                  </a:lnTo>
                  <a:lnTo>
                    <a:pt x="332" y="161"/>
                  </a:lnTo>
                  <a:lnTo>
                    <a:pt x="348" y="156"/>
                  </a:lnTo>
                  <a:lnTo>
                    <a:pt x="361" y="152"/>
                  </a:lnTo>
                  <a:lnTo>
                    <a:pt x="378" y="148"/>
                  </a:lnTo>
                  <a:lnTo>
                    <a:pt x="393" y="146"/>
                  </a:lnTo>
                  <a:lnTo>
                    <a:pt x="408" y="144"/>
                  </a:lnTo>
                  <a:lnTo>
                    <a:pt x="424" y="140"/>
                  </a:lnTo>
                  <a:lnTo>
                    <a:pt x="439" y="138"/>
                  </a:lnTo>
                  <a:lnTo>
                    <a:pt x="454" y="136"/>
                  </a:lnTo>
                  <a:lnTo>
                    <a:pt x="469" y="136"/>
                  </a:lnTo>
                  <a:lnTo>
                    <a:pt x="484" y="136"/>
                  </a:lnTo>
                  <a:lnTo>
                    <a:pt x="500" y="135"/>
                  </a:lnTo>
                  <a:lnTo>
                    <a:pt x="515" y="135"/>
                  </a:lnTo>
                  <a:lnTo>
                    <a:pt x="532" y="136"/>
                  </a:lnTo>
                  <a:lnTo>
                    <a:pt x="547" y="136"/>
                  </a:lnTo>
                  <a:lnTo>
                    <a:pt x="562" y="136"/>
                  </a:lnTo>
                  <a:lnTo>
                    <a:pt x="578" y="136"/>
                  </a:lnTo>
                  <a:lnTo>
                    <a:pt x="595" y="138"/>
                  </a:lnTo>
                  <a:lnTo>
                    <a:pt x="610" y="138"/>
                  </a:lnTo>
                  <a:lnTo>
                    <a:pt x="627" y="140"/>
                  </a:lnTo>
                  <a:lnTo>
                    <a:pt x="642" y="142"/>
                  </a:lnTo>
                  <a:lnTo>
                    <a:pt x="657" y="144"/>
                  </a:lnTo>
                  <a:lnTo>
                    <a:pt x="673" y="146"/>
                  </a:lnTo>
                  <a:lnTo>
                    <a:pt x="690" y="148"/>
                  </a:lnTo>
                  <a:lnTo>
                    <a:pt x="705" y="150"/>
                  </a:lnTo>
                  <a:lnTo>
                    <a:pt x="720" y="154"/>
                  </a:lnTo>
                  <a:lnTo>
                    <a:pt x="735" y="156"/>
                  </a:lnTo>
                  <a:lnTo>
                    <a:pt x="753" y="159"/>
                  </a:lnTo>
                  <a:lnTo>
                    <a:pt x="768" y="163"/>
                  </a:lnTo>
                  <a:lnTo>
                    <a:pt x="785" y="165"/>
                  </a:lnTo>
                  <a:lnTo>
                    <a:pt x="798" y="169"/>
                  </a:lnTo>
                  <a:lnTo>
                    <a:pt x="815" y="171"/>
                  </a:lnTo>
                  <a:lnTo>
                    <a:pt x="829" y="175"/>
                  </a:lnTo>
                  <a:lnTo>
                    <a:pt x="846" y="176"/>
                  </a:lnTo>
                  <a:lnTo>
                    <a:pt x="861" y="180"/>
                  </a:lnTo>
                  <a:lnTo>
                    <a:pt x="876" y="184"/>
                  </a:lnTo>
                  <a:lnTo>
                    <a:pt x="891" y="186"/>
                  </a:lnTo>
                  <a:lnTo>
                    <a:pt x="908" y="190"/>
                  </a:lnTo>
                  <a:lnTo>
                    <a:pt x="922" y="194"/>
                  </a:lnTo>
                  <a:lnTo>
                    <a:pt x="939" y="195"/>
                  </a:lnTo>
                  <a:lnTo>
                    <a:pt x="952" y="199"/>
                  </a:lnTo>
                  <a:lnTo>
                    <a:pt x="967" y="203"/>
                  </a:lnTo>
                  <a:lnTo>
                    <a:pt x="983" y="205"/>
                  </a:lnTo>
                  <a:lnTo>
                    <a:pt x="998" y="209"/>
                  </a:lnTo>
                  <a:lnTo>
                    <a:pt x="1013" y="213"/>
                  </a:lnTo>
                  <a:lnTo>
                    <a:pt x="1028" y="216"/>
                  </a:lnTo>
                  <a:lnTo>
                    <a:pt x="1024" y="207"/>
                  </a:lnTo>
                  <a:lnTo>
                    <a:pt x="1023" y="199"/>
                  </a:lnTo>
                  <a:lnTo>
                    <a:pt x="1019" y="192"/>
                  </a:lnTo>
                  <a:lnTo>
                    <a:pt x="1017" y="184"/>
                  </a:lnTo>
                  <a:lnTo>
                    <a:pt x="1015" y="175"/>
                  </a:lnTo>
                  <a:lnTo>
                    <a:pt x="1013" y="167"/>
                  </a:lnTo>
                  <a:lnTo>
                    <a:pt x="1011" y="159"/>
                  </a:lnTo>
                  <a:lnTo>
                    <a:pt x="1009" y="152"/>
                  </a:lnTo>
                  <a:lnTo>
                    <a:pt x="1005" y="142"/>
                  </a:lnTo>
                  <a:lnTo>
                    <a:pt x="1004" y="135"/>
                  </a:lnTo>
                  <a:lnTo>
                    <a:pt x="1002" y="127"/>
                  </a:lnTo>
                  <a:lnTo>
                    <a:pt x="1000" y="119"/>
                  </a:lnTo>
                  <a:lnTo>
                    <a:pt x="996" y="110"/>
                  </a:lnTo>
                  <a:lnTo>
                    <a:pt x="994" y="104"/>
                  </a:lnTo>
                  <a:lnTo>
                    <a:pt x="992" y="95"/>
                  </a:lnTo>
                  <a:lnTo>
                    <a:pt x="990" y="89"/>
                  </a:lnTo>
                  <a:lnTo>
                    <a:pt x="981" y="81"/>
                  </a:lnTo>
                  <a:lnTo>
                    <a:pt x="971" y="76"/>
                  </a:lnTo>
                  <a:lnTo>
                    <a:pt x="965" y="74"/>
                  </a:lnTo>
                  <a:lnTo>
                    <a:pt x="960" y="70"/>
                  </a:lnTo>
                  <a:lnTo>
                    <a:pt x="954" y="68"/>
                  </a:lnTo>
                  <a:lnTo>
                    <a:pt x="948" y="64"/>
                  </a:lnTo>
                  <a:lnTo>
                    <a:pt x="943" y="60"/>
                  </a:lnTo>
                  <a:lnTo>
                    <a:pt x="935" y="57"/>
                  </a:lnTo>
                  <a:lnTo>
                    <a:pt x="927" y="55"/>
                  </a:lnTo>
                  <a:lnTo>
                    <a:pt x="922" y="51"/>
                  </a:lnTo>
                  <a:lnTo>
                    <a:pt x="916" y="49"/>
                  </a:lnTo>
                  <a:lnTo>
                    <a:pt x="908" y="45"/>
                  </a:lnTo>
                  <a:lnTo>
                    <a:pt x="903" y="43"/>
                  </a:lnTo>
                  <a:lnTo>
                    <a:pt x="897" y="40"/>
                  </a:lnTo>
                  <a:lnTo>
                    <a:pt x="889" y="38"/>
                  </a:lnTo>
                  <a:lnTo>
                    <a:pt x="882" y="34"/>
                  </a:lnTo>
                  <a:lnTo>
                    <a:pt x="876" y="32"/>
                  </a:lnTo>
                  <a:lnTo>
                    <a:pt x="870" y="28"/>
                  </a:lnTo>
                  <a:lnTo>
                    <a:pt x="863" y="26"/>
                  </a:lnTo>
                  <a:lnTo>
                    <a:pt x="857" y="22"/>
                  </a:lnTo>
                  <a:lnTo>
                    <a:pt x="853" y="21"/>
                  </a:lnTo>
                  <a:lnTo>
                    <a:pt x="848" y="19"/>
                  </a:lnTo>
                  <a:lnTo>
                    <a:pt x="838" y="13"/>
                  </a:lnTo>
                  <a:lnTo>
                    <a:pt x="830" y="9"/>
                  </a:lnTo>
                  <a:lnTo>
                    <a:pt x="825" y="5"/>
                  </a:lnTo>
                  <a:lnTo>
                    <a:pt x="821" y="3"/>
                  </a:lnTo>
                  <a:lnTo>
                    <a:pt x="821" y="3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0" name="Freeform 34"/>
            <p:cNvSpPr>
              <a:spLocks/>
            </p:cNvSpPr>
            <p:nvPr/>
          </p:nvSpPr>
          <p:spPr bwMode="auto">
            <a:xfrm>
              <a:off x="4437" y="2655"/>
              <a:ext cx="508" cy="196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43" y="2"/>
                </a:cxn>
                <a:cxn ang="0">
                  <a:pos x="409" y="4"/>
                </a:cxn>
                <a:cxn ang="0">
                  <a:pos x="377" y="10"/>
                </a:cxn>
                <a:cxn ang="0">
                  <a:pos x="343" y="15"/>
                </a:cxn>
                <a:cxn ang="0">
                  <a:pos x="310" y="23"/>
                </a:cxn>
                <a:cxn ang="0">
                  <a:pos x="278" y="31"/>
                </a:cxn>
                <a:cxn ang="0">
                  <a:pos x="246" y="42"/>
                </a:cxn>
                <a:cxn ang="0">
                  <a:pos x="213" y="55"/>
                </a:cxn>
                <a:cxn ang="0">
                  <a:pos x="183" y="69"/>
                </a:cxn>
                <a:cxn ang="0">
                  <a:pos x="151" y="84"/>
                </a:cxn>
                <a:cxn ang="0">
                  <a:pos x="122" y="101"/>
                </a:cxn>
                <a:cxn ang="0">
                  <a:pos x="92" y="120"/>
                </a:cxn>
                <a:cxn ang="0">
                  <a:pos x="61" y="141"/>
                </a:cxn>
                <a:cxn ang="0">
                  <a:pos x="35" y="166"/>
                </a:cxn>
                <a:cxn ang="0">
                  <a:pos x="6" y="190"/>
                </a:cxn>
                <a:cxn ang="0">
                  <a:pos x="23" y="223"/>
                </a:cxn>
                <a:cxn ang="0">
                  <a:pos x="37" y="246"/>
                </a:cxn>
                <a:cxn ang="0">
                  <a:pos x="52" y="272"/>
                </a:cxn>
                <a:cxn ang="0">
                  <a:pos x="78" y="287"/>
                </a:cxn>
                <a:cxn ang="0">
                  <a:pos x="132" y="257"/>
                </a:cxn>
                <a:cxn ang="0">
                  <a:pos x="187" y="230"/>
                </a:cxn>
                <a:cxn ang="0">
                  <a:pos x="244" y="206"/>
                </a:cxn>
                <a:cxn ang="0">
                  <a:pos x="303" y="185"/>
                </a:cxn>
                <a:cxn ang="0">
                  <a:pos x="360" y="169"/>
                </a:cxn>
                <a:cxn ang="0">
                  <a:pos x="421" y="160"/>
                </a:cxn>
                <a:cxn ang="0">
                  <a:pos x="481" y="154"/>
                </a:cxn>
                <a:cxn ang="0">
                  <a:pos x="542" y="154"/>
                </a:cxn>
                <a:cxn ang="0">
                  <a:pos x="599" y="160"/>
                </a:cxn>
                <a:cxn ang="0">
                  <a:pos x="656" y="171"/>
                </a:cxn>
                <a:cxn ang="0">
                  <a:pos x="713" y="190"/>
                </a:cxn>
                <a:cxn ang="0">
                  <a:pos x="767" y="219"/>
                </a:cxn>
                <a:cxn ang="0">
                  <a:pos x="818" y="253"/>
                </a:cxn>
                <a:cxn ang="0">
                  <a:pos x="865" y="295"/>
                </a:cxn>
                <a:cxn ang="0">
                  <a:pos x="909" y="346"/>
                </a:cxn>
                <a:cxn ang="0">
                  <a:pos x="945" y="386"/>
                </a:cxn>
                <a:cxn ang="0">
                  <a:pos x="968" y="362"/>
                </a:cxn>
                <a:cxn ang="0">
                  <a:pos x="993" y="335"/>
                </a:cxn>
                <a:cxn ang="0">
                  <a:pos x="1014" y="297"/>
                </a:cxn>
                <a:cxn ang="0">
                  <a:pos x="993" y="259"/>
                </a:cxn>
                <a:cxn ang="0">
                  <a:pos x="970" y="223"/>
                </a:cxn>
                <a:cxn ang="0">
                  <a:pos x="945" y="190"/>
                </a:cxn>
                <a:cxn ang="0">
                  <a:pos x="919" y="162"/>
                </a:cxn>
                <a:cxn ang="0">
                  <a:pos x="886" y="137"/>
                </a:cxn>
                <a:cxn ang="0">
                  <a:pos x="856" y="114"/>
                </a:cxn>
                <a:cxn ang="0">
                  <a:pos x="824" y="93"/>
                </a:cxn>
                <a:cxn ang="0">
                  <a:pos x="789" y="76"/>
                </a:cxn>
                <a:cxn ang="0">
                  <a:pos x="753" y="61"/>
                </a:cxn>
                <a:cxn ang="0">
                  <a:pos x="717" y="48"/>
                </a:cxn>
                <a:cxn ang="0">
                  <a:pos x="679" y="36"/>
                </a:cxn>
                <a:cxn ang="0">
                  <a:pos x="643" y="27"/>
                </a:cxn>
                <a:cxn ang="0">
                  <a:pos x="605" y="17"/>
                </a:cxn>
                <a:cxn ang="0">
                  <a:pos x="567" y="10"/>
                </a:cxn>
                <a:cxn ang="0">
                  <a:pos x="531" y="4"/>
                </a:cxn>
                <a:cxn ang="0">
                  <a:pos x="504" y="0"/>
                </a:cxn>
              </a:cxnLst>
              <a:rect l="0" t="0" r="r" b="b"/>
              <a:pathLst>
                <a:path w="1018" h="392">
                  <a:moveTo>
                    <a:pt x="504" y="0"/>
                  </a:moveTo>
                  <a:lnTo>
                    <a:pt x="495" y="0"/>
                  </a:lnTo>
                  <a:lnTo>
                    <a:pt x="487" y="0"/>
                  </a:lnTo>
                  <a:lnTo>
                    <a:pt x="478" y="0"/>
                  </a:lnTo>
                  <a:lnTo>
                    <a:pt x="468" y="0"/>
                  </a:lnTo>
                  <a:lnTo>
                    <a:pt x="461" y="0"/>
                  </a:lnTo>
                  <a:lnTo>
                    <a:pt x="453" y="0"/>
                  </a:lnTo>
                  <a:lnTo>
                    <a:pt x="443" y="2"/>
                  </a:lnTo>
                  <a:lnTo>
                    <a:pt x="436" y="2"/>
                  </a:lnTo>
                  <a:lnTo>
                    <a:pt x="428" y="2"/>
                  </a:lnTo>
                  <a:lnTo>
                    <a:pt x="419" y="4"/>
                  </a:lnTo>
                  <a:lnTo>
                    <a:pt x="409" y="4"/>
                  </a:lnTo>
                  <a:lnTo>
                    <a:pt x="402" y="6"/>
                  </a:lnTo>
                  <a:lnTo>
                    <a:pt x="394" y="6"/>
                  </a:lnTo>
                  <a:lnTo>
                    <a:pt x="386" y="8"/>
                  </a:lnTo>
                  <a:lnTo>
                    <a:pt x="377" y="10"/>
                  </a:lnTo>
                  <a:lnTo>
                    <a:pt x="369" y="12"/>
                  </a:lnTo>
                  <a:lnTo>
                    <a:pt x="360" y="12"/>
                  </a:lnTo>
                  <a:lnTo>
                    <a:pt x="352" y="14"/>
                  </a:lnTo>
                  <a:lnTo>
                    <a:pt x="343" y="15"/>
                  </a:lnTo>
                  <a:lnTo>
                    <a:pt x="335" y="17"/>
                  </a:lnTo>
                  <a:lnTo>
                    <a:pt x="327" y="19"/>
                  </a:lnTo>
                  <a:lnTo>
                    <a:pt x="318" y="21"/>
                  </a:lnTo>
                  <a:lnTo>
                    <a:pt x="310" y="23"/>
                  </a:lnTo>
                  <a:lnTo>
                    <a:pt x="303" y="25"/>
                  </a:lnTo>
                  <a:lnTo>
                    <a:pt x="293" y="27"/>
                  </a:lnTo>
                  <a:lnTo>
                    <a:pt x="286" y="29"/>
                  </a:lnTo>
                  <a:lnTo>
                    <a:pt x="278" y="31"/>
                  </a:lnTo>
                  <a:lnTo>
                    <a:pt x="270" y="34"/>
                  </a:lnTo>
                  <a:lnTo>
                    <a:pt x="261" y="36"/>
                  </a:lnTo>
                  <a:lnTo>
                    <a:pt x="253" y="40"/>
                  </a:lnTo>
                  <a:lnTo>
                    <a:pt x="246" y="42"/>
                  </a:lnTo>
                  <a:lnTo>
                    <a:pt x="238" y="46"/>
                  </a:lnTo>
                  <a:lnTo>
                    <a:pt x="230" y="50"/>
                  </a:lnTo>
                  <a:lnTo>
                    <a:pt x="223" y="52"/>
                  </a:lnTo>
                  <a:lnTo>
                    <a:pt x="213" y="55"/>
                  </a:lnTo>
                  <a:lnTo>
                    <a:pt x="206" y="59"/>
                  </a:lnTo>
                  <a:lnTo>
                    <a:pt x="198" y="61"/>
                  </a:lnTo>
                  <a:lnTo>
                    <a:pt x="191" y="65"/>
                  </a:lnTo>
                  <a:lnTo>
                    <a:pt x="183" y="69"/>
                  </a:lnTo>
                  <a:lnTo>
                    <a:pt x="175" y="73"/>
                  </a:lnTo>
                  <a:lnTo>
                    <a:pt x="166" y="76"/>
                  </a:lnTo>
                  <a:lnTo>
                    <a:pt x="158" y="80"/>
                  </a:lnTo>
                  <a:lnTo>
                    <a:pt x="151" y="84"/>
                  </a:lnTo>
                  <a:lnTo>
                    <a:pt x="143" y="88"/>
                  </a:lnTo>
                  <a:lnTo>
                    <a:pt x="135" y="92"/>
                  </a:lnTo>
                  <a:lnTo>
                    <a:pt x="130" y="97"/>
                  </a:lnTo>
                  <a:lnTo>
                    <a:pt x="122" y="101"/>
                  </a:lnTo>
                  <a:lnTo>
                    <a:pt x="114" y="107"/>
                  </a:lnTo>
                  <a:lnTo>
                    <a:pt x="105" y="111"/>
                  </a:lnTo>
                  <a:lnTo>
                    <a:pt x="99" y="116"/>
                  </a:lnTo>
                  <a:lnTo>
                    <a:pt x="92" y="120"/>
                  </a:lnTo>
                  <a:lnTo>
                    <a:pt x="84" y="126"/>
                  </a:lnTo>
                  <a:lnTo>
                    <a:pt x="76" y="131"/>
                  </a:lnTo>
                  <a:lnTo>
                    <a:pt x="71" y="135"/>
                  </a:lnTo>
                  <a:lnTo>
                    <a:pt x="61" y="141"/>
                  </a:lnTo>
                  <a:lnTo>
                    <a:pt x="56" y="147"/>
                  </a:lnTo>
                  <a:lnTo>
                    <a:pt x="48" y="154"/>
                  </a:lnTo>
                  <a:lnTo>
                    <a:pt x="42" y="160"/>
                  </a:lnTo>
                  <a:lnTo>
                    <a:pt x="35" y="166"/>
                  </a:lnTo>
                  <a:lnTo>
                    <a:pt x="27" y="171"/>
                  </a:lnTo>
                  <a:lnTo>
                    <a:pt x="21" y="177"/>
                  </a:lnTo>
                  <a:lnTo>
                    <a:pt x="14" y="183"/>
                  </a:lnTo>
                  <a:lnTo>
                    <a:pt x="6" y="190"/>
                  </a:lnTo>
                  <a:lnTo>
                    <a:pt x="0" y="196"/>
                  </a:lnTo>
                  <a:lnTo>
                    <a:pt x="10" y="208"/>
                  </a:lnTo>
                  <a:lnTo>
                    <a:pt x="19" y="217"/>
                  </a:lnTo>
                  <a:lnTo>
                    <a:pt x="23" y="223"/>
                  </a:lnTo>
                  <a:lnTo>
                    <a:pt x="27" y="228"/>
                  </a:lnTo>
                  <a:lnTo>
                    <a:pt x="31" y="234"/>
                  </a:lnTo>
                  <a:lnTo>
                    <a:pt x="35" y="240"/>
                  </a:lnTo>
                  <a:lnTo>
                    <a:pt x="37" y="246"/>
                  </a:lnTo>
                  <a:lnTo>
                    <a:pt x="40" y="253"/>
                  </a:lnTo>
                  <a:lnTo>
                    <a:pt x="44" y="259"/>
                  </a:lnTo>
                  <a:lnTo>
                    <a:pt x="48" y="266"/>
                  </a:lnTo>
                  <a:lnTo>
                    <a:pt x="52" y="272"/>
                  </a:lnTo>
                  <a:lnTo>
                    <a:pt x="57" y="280"/>
                  </a:lnTo>
                  <a:lnTo>
                    <a:pt x="61" y="287"/>
                  </a:lnTo>
                  <a:lnTo>
                    <a:pt x="67" y="295"/>
                  </a:lnTo>
                  <a:lnTo>
                    <a:pt x="78" y="287"/>
                  </a:lnTo>
                  <a:lnTo>
                    <a:pt x="92" y="280"/>
                  </a:lnTo>
                  <a:lnTo>
                    <a:pt x="103" y="272"/>
                  </a:lnTo>
                  <a:lnTo>
                    <a:pt x="118" y="265"/>
                  </a:lnTo>
                  <a:lnTo>
                    <a:pt x="132" y="257"/>
                  </a:lnTo>
                  <a:lnTo>
                    <a:pt x="145" y="249"/>
                  </a:lnTo>
                  <a:lnTo>
                    <a:pt x="158" y="242"/>
                  </a:lnTo>
                  <a:lnTo>
                    <a:pt x="173" y="236"/>
                  </a:lnTo>
                  <a:lnTo>
                    <a:pt x="187" y="230"/>
                  </a:lnTo>
                  <a:lnTo>
                    <a:pt x="200" y="223"/>
                  </a:lnTo>
                  <a:lnTo>
                    <a:pt x="213" y="217"/>
                  </a:lnTo>
                  <a:lnTo>
                    <a:pt x="229" y="211"/>
                  </a:lnTo>
                  <a:lnTo>
                    <a:pt x="244" y="206"/>
                  </a:lnTo>
                  <a:lnTo>
                    <a:pt x="257" y="200"/>
                  </a:lnTo>
                  <a:lnTo>
                    <a:pt x="272" y="194"/>
                  </a:lnTo>
                  <a:lnTo>
                    <a:pt x="287" y="190"/>
                  </a:lnTo>
                  <a:lnTo>
                    <a:pt x="303" y="185"/>
                  </a:lnTo>
                  <a:lnTo>
                    <a:pt x="316" y="181"/>
                  </a:lnTo>
                  <a:lnTo>
                    <a:pt x="331" y="177"/>
                  </a:lnTo>
                  <a:lnTo>
                    <a:pt x="346" y="173"/>
                  </a:lnTo>
                  <a:lnTo>
                    <a:pt x="360" y="169"/>
                  </a:lnTo>
                  <a:lnTo>
                    <a:pt x="377" y="168"/>
                  </a:lnTo>
                  <a:lnTo>
                    <a:pt x="392" y="164"/>
                  </a:lnTo>
                  <a:lnTo>
                    <a:pt x="407" y="162"/>
                  </a:lnTo>
                  <a:lnTo>
                    <a:pt x="421" y="160"/>
                  </a:lnTo>
                  <a:lnTo>
                    <a:pt x="436" y="158"/>
                  </a:lnTo>
                  <a:lnTo>
                    <a:pt x="451" y="156"/>
                  </a:lnTo>
                  <a:lnTo>
                    <a:pt x="466" y="156"/>
                  </a:lnTo>
                  <a:lnTo>
                    <a:pt x="481" y="154"/>
                  </a:lnTo>
                  <a:lnTo>
                    <a:pt x="497" y="154"/>
                  </a:lnTo>
                  <a:lnTo>
                    <a:pt x="512" y="154"/>
                  </a:lnTo>
                  <a:lnTo>
                    <a:pt x="527" y="154"/>
                  </a:lnTo>
                  <a:lnTo>
                    <a:pt x="542" y="154"/>
                  </a:lnTo>
                  <a:lnTo>
                    <a:pt x="556" y="156"/>
                  </a:lnTo>
                  <a:lnTo>
                    <a:pt x="571" y="156"/>
                  </a:lnTo>
                  <a:lnTo>
                    <a:pt x="586" y="158"/>
                  </a:lnTo>
                  <a:lnTo>
                    <a:pt x="599" y="160"/>
                  </a:lnTo>
                  <a:lnTo>
                    <a:pt x="615" y="162"/>
                  </a:lnTo>
                  <a:lnTo>
                    <a:pt x="630" y="166"/>
                  </a:lnTo>
                  <a:lnTo>
                    <a:pt x="643" y="169"/>
                  </a:lnTo>
                  <a:lnTo>
                    <a:pt x="656" y="171"/>
                  </a:lnTo>
                  <a:lnTo>
                    <a:pt x="672" y="177"/>
                  </a:lnTo>
                  <a:lnTo>
                    <a:pt x="685" y="181"/>
                  </a:lnTo>
                  <a:lnTo>
                    <a:pt x="700" y="187"/>
                  </a:lnTo>
                  <a:lnTo>
                    <a:pt x="713" y="190"/>
                  </a:lnTo>
                  <a:lnTo>
                    <a:pt x="727" y="196"/>
                  </a:lnTo>
                  <a:lnTo>
                    <a:pt x="740" y="204"/>
                  </a:lnTo>
                  <a:lnTo>
                    <a:pt x="755" y="211"/>
                  </a:lnTo>
                  <a:lnTo>
                    <a:pt x="767" y="219"/>
                  </a:lnTo>
                  <a:lnTo>
                    <a:pt x="780" y="227"/>
                  </a:lnTo>
                  <a:lnTo>
                    <a:pt x="793" y="234"/>
                  </a:lnTo>
                  <a:lnTo>
                    <a:pt x="807" y="244"/>
                  </a:lnTo>
                  <a:lnTo>
                    <a:pt x="818" y="253"/>
                  </a:lnTo>
                  <a:lnTo>
                    <a:pt x="829" y="263"/>
                  </a:lnTo>
                  <a:lnTo>
                    <a:pt x="843" y="272"/>
                  </a:lnTo>
                  <a:lnTo>
                    <a:pt x="854" y="284"/>
                  </a:lnTo>
                  <a:lnTo>
                    <a:pt x="865" y="295"/>
                  </a:lnTo>
                  <a:lnTo>
                    <a:pt x="877" y="308"/>
                  </a:lnTo>
                  <a:lnTo>
                    <a:pt x="886" y="320"/>
                  </a:lnTo>
                  <a:lnTo>
                    <a:pt x="900" y="333"/>
                  </a:lnTo>
                  <a:lnTo>
                    <a:pt x="909" y="346"/>
                  </a:lnTo>
                  <a:lnTo>
                    <a:pt x="919" y="362"/>
                  </a:lnTo>
                  <a:lnTo>
                    <a:pt x="930" y="377"/>
                  </a:lnTo>
                  <a:lnTo>
                    <a:pt x="942" y="392"/>
                  </a:lnTo>
                  <a:lnTo>
                    <a:pt x="945" y="386"/>
                  </a:lnTo>
                  <a:lnTo>
                    <a:pt x="949" y="381"/>
                  </a:lnTo>
                  <a:lnTo>
                    <a:pt x="955" y="377"/>
                  </a:lnTo>
                  <a:lnTo>
                    <a:pt x="959" y="371"/>
                  </a:lnTo>
                  <a:lnTo>
                    <a:pt x="968" y="362"/>
                  </a:lnTo>
                  <a:lnTo>
                    <a:pt x="980" y="352"/>
                  </a:lnTo>
                  <a:lnTo>
                    <a:pt x="983" y="346"/>
                  </a:lnTo>
                  <a:lnTo>
                    <a:pt x="987" y="339"/>
                  </a:lnTo>
                  <a:lnTo>
                    <a:pt x="993" y="335"/>
                  </a:lnTo>
                  <a:lnTo>
                    <a:pt x="999" y="329"/>
                  </a:lnTo>
                  <a:lnTo>
                    <a:pt x="1008" y="320"/>
                  </a:lnTo>
                  <a:lnTo>
                    <a:pt x="1018" y="310"/>
                  </a:lnTo>
                  <a:lnTo>
                    <a:pt x="1014" y="297"/>
                  </a:lnTo>
                  <a:lnTo>
                    <a:pt x="1008" y="287"/>
                  </a:lnTo>
                  <a:lnTo>
                    <a:pt x="1004" y="278"/>
                  </a:lnTo>
                  <a:lnTo>
                    <a:pt x="999" y="268"/>
                  </a:lnTo>
                  <a:lnTo>
                    <a:pt x="993" y="259"/>
                  </a:lnTo>
                  <a:lnTo>
                    <a:pt x="987" y="249"/>
                  </a:lnTo>
                  <a:lnTo>
                    <a:pt x="981" y="240"/>
                  </a:lnTo>
                  <a:lnTo>
                    <a:pt x="978" y="232"/>
                  </a:lnTo>
                  <a:lnTo>
                    <a:pt x="970" y="223"/>
                  </a:lnTo>
                  <a:lnTo>
                    <a:pt x="964" y="215"/>
                  </a:lnTo>
                  <a:lnTo>
                    <a:pt x="959" y="208"/>
                  </a:lnTo>
                  <a:lnTo>
                    <a:pt x="953" y="198"/>
                  </a:lnTo>
                  <a:lnTo>
                    <a:pt x="945" y="190"/>
                  </a:lnTo>
                  <a:lnTo>
                    <a:pt x="940" y="183"/>
                  </a:lnTo>
                  <a:lnTo>
                    <a:pt x="932" y="175"/>
                  </a:lnTo>
                  <a:lnTo>
                    <a:pt x="926" y="169"/>
                  </a:lnTo>
                  <a:lnTo>
                    <a:pt x="919" y="162"/>
                  </a:lnTo>
                  <a:lnTo>
                    <a:pt x="911" y="156"/>
                  </a:lnTo>
                  <a:lnTo>
                    <a:pt x="904" y="149"/>
                  </a:lnTo>
                  <a:lnTo>
                    <a:pt x="896" y="143"/>
                  </a:lnTo>
                  <a:lnTo>
                    <a:pt x="886" y="137"/>
                  </a:lnTo>
                  <a:lnTo>
                    <a:pt x="881" y="131"/>
                  </a:lnTo>
                  <a:lnTo>
                    <a:pt x="871" y="126"/>
                  </a:lnTo>
                  <a:lnTo>
                    <a:pt x="865" y="120"/>
                  </a:lnTo>
                  <a:lnTo>
                    <a:pt x="856" y="114"/>
                  </a:lnTo>
                  <a:lnTo>
                    <a:pt x="848" y="109"/>
                  </a:lnTo>
                  <a:lnTo>
                    <a:pt x="841" y="103"/>
                  </a:lnTo>
                  <a:lnTo>
                    <a:pt x="833" y="99"/>
                  </a:lnTo>
                  <a:lnTo>
                    <a:pt x="824" y="93"/>
                  </a:lnTo>
                  <a:lnTo>
                    <a:pt x="816" y="90"/>
                  </a:lnTo>
                  <a:lnTo>
                    <a:pt x="807" y="84"/>
                  </a:lnTo>
                  <a:lnTo>
                    <a:pt x="799" y="82"/>
                  </a:lnTo>
                  <a:lnTo>
                    <a:pt x="789" y="76"/>
                  </a:lnTo>
                  <a:lnTo>
                    <a:pt x="780" y="73"/>
                  </a:lnTo>
                  <a:lnTo>
                    <a:pt x="772" y="69"/>
                  </a:lnTo>
                  <a:lnTo>
                    <a:pt x="763" y="65"/>
                  </a:lnTo>
                  <a:lnTo>
                    <a:pt x="753" y="61"/>
                  </a:lnTo>
                  <a:lnTo>
                    <a:pt x="746" y="57"/>
                  </a:lnTo>
                  <a:lnTo>
                    <a:pt x="736" y="54"/>
                  </a:lnTo>
                  <a:lnTo>
                    <a:pt x="727" y="50"/>
                  </a:lnTo>
                  <a:lnTo>
                    <a:pt x="717" y="48"/>
                  </a:lnTo>
                  <a:lnTo>
                    <a:pt x="708" y="44"/>
                  </a:lnTo>
                  <a:lnTo>
                    <a:pt x="698" y="42"/>
                  </a:lnTo>
                  <a:lnTo>
                    <a:pt x="689" y="38"/>
                  </a:lnTo>
                  <a:lnTo>
                    <a:pt x="679" y="36"/>
                  </a:lnTo>
                  <a:lnTo>
                    <a:pt x="670" y="33"/>
                  </a:lnTo>
                  <a:lnTo>
                    <a:pt x="660" y="31"/>
                  </a:lnTo>
                  <a:lnTo>
                    <a:pt x="653" y="29"/>
                  </a:lnTo>
                  <a:lnTo>
                    <a:pt x="643" y="27"/>
                  </a:lnTo>
                  <a:lnTo>
                    <a:pt x="634" y="23"/>
                  </a:lnTo>
                  <a:lnTo>
                    <a:pt x="622" y="21"/>
                  </a:lnTo>
                  <a:lnTo>
                    <a:pt x="615" y="19"/>
                  </a:lnTo>
                  <a:lnTo>
                    <a:pt x="605" y="17"/>
                  </a:lnTo>
                  <a:lnTo>
                    <a:pt x="595" y="15"/>
                  </a:lnTo>
                  <a:lnTo>
                    <a:pt x="586" y="14"/>
                  </a:lnTo>
                  <a:lnTo>
                    <a:pt x="576" y="14"/>
                  </a:lnTo>
                  <a:lnTo>
                    <a:pt x="567" y="10"/>
                  </a:lnTo>
                  <a:lnTo>
                    <a:pt x="557" y="8"/>
                  </a:lnTo>
                  <a:lnTo>
                    <a:pt x="548" y="6"/>
                  </a:lnTo>
                  <a:lnTo>
                    <a:pt x="538" y="6"/>
                  </a:lnTo>
                  <a:lnTo>
                    <a:pt x="531" y="4"/>
                  </a:lnTo>
                  <a:lnTo>
                    <a:pt x="521" y="2"/>
                  </a:lnTo>
                  <a:lnTo>
                    <a:pt x="512" y="0"/>
                  </a:lnTo>
                  <a:lnTo>
                    <a:pt x="504" y="0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1" name="Freeform 35"/>
            <p:cNvSpPr>
              <a:spLocks/>
            </p:cNvSpPr>
            <p:nvPr/>
          </p:nvSpPr>
          <p:spPr bwMode="auto">
            <a:xfrm>
              <a:off x="4431" y="2603"/>
              <a:ext cx="555" cy="253"/>
            </a:xfrm>
            <a:custGeom>
              <a:avLst/>
              <a:gdLst/>
              <a:ahLst/>
              <a:cxnLst>
                <a:cxn ang="0">
                  <a:pos x="888" y="0"/>
                </a:cxn>
                <a:cxn ang="0">
                  <a:pos x="920" y="5"/>
                </a:cxn>
                <a:cxn ang="0">
                  <a:pos x="951" y="17"/>
                </a:cxn>
                <a:cxn ang="0">
                  <a:pos x="977" y="34"/>
                </a:cxn>
                <a:cxn ang="0">
                  <a:pos x="1002" y="53"/>
                </a:cxn>
                <a:cxn ang="0">
                  <a:pos x="1023" y="76"/>
                </a:cxn>
                <a:cxn ang="0">
                  <a:pos x="1042" y="102"/>
                </a:cxn>
                <a:cxn ang="0">
                  <a:pos x="1061" y="131"/>
                </a:cxn>
                <a:cxn ang="0">
                  <a:pos x="1074" y="161"/>
                </a:cxn>
                <a:cxn ang="0">
                  <a:pos x="1086" y="194"/>
                </a:cxn>
                <a:cxn ang="0">
                  <a:pos x="1095" y="228"/>
                </a:cxn>
                <a:cxn ang="0">
                  <a:pos x="1103" y="264"/>
                </a:cxn>
                <a:cxn ang="0">
                  <a:pos x="1107" y="296"/>
                </a:cxn>
                <a:cxn ang="0">
                  <a:pos x="1108" y="331"/>
                </a:cxn>
                <a:cxn ang="0">
                  <a:pos x="1108" y="365"/>
                </a:cxn>
                <a:cxn ang="0">
                  <a:pos x="1107" y="397"/>
                </a:cxn>
                <a:cxn ang="0">
                  <a:pos x="1055" y="403"/>
                </a:cxn>
                <a:cxn ang="0">
                  <a:pos x="989" y="399"/>
                </a:cxn>
                <a:cxn ang="0">
                  <a:pos x="922" y="395"/>
                </a:cxn>
                <a:cxn ang="0">
                  <a:pos x="857" y="393"/>
                </a:cxn>
                <a:cxn ang="0">
                  <a:pos x="789" y="389"/>
                </a:cxn>
                <a:cxn ang="0">
                  <a:pos x="722" y="389"/>
                </a:cxn>
                <a:cxn ang="0">
                  <a:pos x="658" y="389"/>
                </a:cxn>
                <a:cxn ang="0">
                  <a:pos x="589" y="391"/>
                </a:cxn>
                <a:cxn ang="0">
                  <a:pos x="525" y="393"/>
                </a:cxn>
                <a:cxn ang="0">
                  <a:pos x="458" y="397"/>
                </a:cxn>
                <a:cxn ang="0">
                  <a:pos x="392" y="407"/>
                </a:cxn>
                <a:cxn ang="0">
                  <a:pos x="327" y="418"/>
                </a:cxn>
                <a:cxn ang="0">
                  <a:pos x="264" y="431"/>
                </a:cxn>
                <a:cxn ang="0">
                  <a:pos x="200" y="450"/>
                </a:cxn>
                <a:cxn ang="0">
                  <a:pos x="139" y="471"/>
                </a:cxn>
                <a:cxn ang="0">
                  <a:pos x="80" y="498"/>
                </a:cxn>
                <a:cxn ang="0">
                  <a:pos x="49" y="488"/>
                </a:cxn>
                <a:cxn ang="0">
                  <a:pos x="30" y="467"/>
                </a:cxn>
                <a:cxn ang="0">
                  <a:pos x="13" y="446"/>
                </a:cxn>
                <a:cxn ang="0">
                  <a:pos x="11" y="412"/>
                </a:cxn>
                <a:cxn ang="0">
                  <a:pos x="57" y="376"/>
                </a:cxn>
                <a:cxn ang="0">
                  <a:pos x="106" y="348"/>
                </a:cxn>
                <a:cxn ang="0">
                  <a:pos x="156" y="323"/>
                </a:cxn>
                <a:cxn ang="0">
                  <a:pos x="207" y="300"/>
                </a:cxn>
                <a:cxn ang="0">
                  <a:pos x="260" y="283"/>
                </a:cxn>
                <a:cxn ang="0">
                  <a:pos x="314" y="270"/>
                </a:cxn>
                <a:cxn ang="0">
                  <a:pos x="369" y="258"/>
                </a:cxn>
                <a:cxn ang="0">
                  <a:pos x="424" y="251"/>
                </a:cxn>
                <a:cxn ang="0">
                  <a:pos x="479" y="245"/>
                </a:cxn>
                <a:cxn ang="0">
                  <a:pos x="536" y="243"/>
                </a:cxn>
                <a:cxn ang="0">
                  <a:pos x="593" y="241"/>
                </a:cxn>
                <a:cxn ang="0">
                  <a:pos x="650" y="243"/>
                </a:cxn>
                <a:cxn ang="0">
                  <a:pos x="707" y="247"/>
                </a:cxn>
                <a:cxn ang="0">
                  <a:pos x="762" y="253"/>
                </a:cxn>
                <a:cxn ang="0">
                  <a:pos x="819" y="260"/>
                </a:cxn>
                <a:cxn ang="0">
                  <a:pos x="867" y="254"/>
                </a:cxn>
                <a:cxn ang="0">
                  <a:pos x="888" y="226"/>
                </a:cxn>
                <a:cxn ang="0">
                  <a:pos x="909" y="205"/>
                </a:cxn>
                <a:cxn ang="0">
                  <a:pos x="894" y="182"/>
                </a:cxn>
                <a:cxn ang="0">
                  <a:pos x="882" y="154"/>
                </a:cxn>
                <a:cxn ang="0">
                  <a:pos x="873" y="123"/>
                </a:cxn>
                <a:cxn ang="0">
                  <a:pos x="865" y="91"/>
                </a:cxn>
                <a:cxn ang="0">
                  <a:pos x="859" y="57"/>
                </a:cxn>
                <a:cxn ang="0">
                  <a:pos x="857" y="30"/>
                </a:cxn>
                <a:cxn ang="0">
                  <a:pos x="859" y="5"/>
                </a:cxn>
              </a:cxnLst>
              <a:rect l="0" t="0" r="r" b="b"/>
              <a:pathLst>
                <a:path w="1110" h="505">
                  <a:moveTo>
                    <a:pt x="863" y="0"/>
                  </a:moveTo>
                  <a:lnTo>
                    <a:pt x="871" y="0"/>
                  </a:lnTo>
                  <a:lnTo>
                    <a:pt x="878" y="0"/>
                  </a:lnTo>
                  <a:lnTo>
                    <a:pt x="888" y="0"/>
                  </a:lnTo>
                  <a:lnTo>
                    <a:pt x="895" y="2"/>
                  </a:lnTo>
                  <a:lnTo>
                    <a:pt x="905" y="2"/>
                  </a:lnTo>
                  <a:lnTo>
                    <a:pt x="913" y="4"/>
                  </a:lnTo>
                  <a:lnTo>
                    <a:pt x="920" y="5"/>
                  </a:lnTo>
                  <a:lnTo>
                    <a:pt x="928" y="9"/>
                  </a:lnTo>
                  <a:lnTo>
                    <a:pt x="935" y="11"/>
                  </a:lnTo>
                  <a:lnTo>
                    <a:pt x="943" y="13"/>
                  </a:lnTo>
                  <a:lnTo>
                    <a:pt x="951" y="17"/>
                  </a:lnTo>
                  <a:lnTo>
                    <a:pt x="958" y="23"/>
                  </a:lnTo>
                  <a:lnTo>
                    <a:pt x="964" y="24"/>
                  </a:lnTo>
                  <a:lnTo>
                    <a:pt x="972" y="30"/>
                  </a:lnTo>
                  <a:lnTo>
                    <a:pt x="977" y="34"/>
                  </a:lnTo>
                  <a:lnTo>
                    <a:pt x="985" y="40"/>
                  </a:lnTo>
                  <a:lnTo>
                    <a:pt x="991" y="43"/>
                  </a:lnTo>
                  <a:lnTo>
                    <a:pt x="996" y="47"/>
                  </a:lnTo>
                  <a:lnTo>
                    <a:pt x="1002" y="53"/>
                  </a:lnTo>
                  <a:lnTo>
                    <a:pt x="1008" y="59"/>
                  </a:lnTo>
                  <a:lnTo>
                    <a:pt x="1013" y="64"/>
                  </a:lnTo>
                  <a:lnTo>
                    <a:pt x="1019" y="70"/>
                  </a:lnTo>
                  <a:lnTo>
                    <a:pt x="1023" y="76"/>
                  </a:lnTo>
                  <a:lnTo>
                    <a:pt x="1029" y="83"/>
                  </a:lnTo>
                  <a:lnTo>
                    <a:pt x="1032" y="89"/>
                  </a:lnTo>
                  <a:lnTo>
                    <a:pt x="1038" y="95"/>
                  </a:lnTo>
                  <a:lnTo>
                    <a:pt x="1042" y="102"/>
                  </a:lnTo>
                  <a:lnTo>
                    <a:pt x="1048" y="110"/>
                  </a:lnTo>
                  <a:lnTo>
                    <a:pt x="1051" y="118"/>
                  </a:lnTo>
                  <a:lnTo>
                    <a:pt x="1057" y="125"/>
                  </a:lnTo>
                  <a:lnTo>
                    <a:pt x="1061" y="131"/>
                  </a:lnTo>
                  <a:lnTo>
                    <a:pt x="1065" y="140"/>
                  </a:lnTo>
                  <a:lnTo>
                    <a:pt x="1069" y="146"/>
                  </a:lnTo>
                  <a:lnTo>
                    <a:pt x="1070" y="154"/>
                  </a:lnTo>
                  <a:lnTo>
                    <a:pt x="1074" y="161"/>
                  </a:lnTo>
                  <a:lnTo>
                    <a:pt x="1078" y="171"/>
                  </a:lnTo>
                  <a:lnTo>
                    <a:pt x="1080" y="178"/>
                  </a:lnTo>
                  <a:lnTo>
                    <a:pt x="1084" y="186"/>
                  </a:lnTo>
                  <a:lnTo>
                    <a:pt x="1086" y="194"/>
                  </a:lnTo>
                  <a:lnTo>
                    <a:pt x="1089" y="203"/>
                  </a:lnTo>
                  <a:lnTo>
                    <a:pt x="1091" y="211"/>
                  </a:lnTo>
                  <a:lnTo>
                    <a:pt x="1093" y="220"/>
                  </a:lnTo>
                  <a:lnTo>
                    <a:pt x="1095" y="228"/>
                  </a:lnTo>
                  <a:lnTo>
                    <a:pt x="1097" y="237"/>
                  </a:lnTo>
                  <a:lnTo>
                    <a:pt x="1099" y="245"/>
                  </a:lnTo>
                  <a:lnTo>
                    <a:pt x="1101" y="254"/>
                  </a:lnTo>
                  <a:lnTo>
                    <a:pt x="1103" y="264"/>
                  </a:lnTo>
                  <a:lnTo>
                    <a:pt x="1105" y="272"/>
                  </a:lnTo>
                  <a:lnTo>
                    <a:pt x="1105" y="279"/>
                  </a:lnTo>
                  <a:lnTo>
                    <a:pt x="1107" y="289"/>
                  </a:lnTo>
                  <a:lnTo>
                    <a:pt x="1107" y="296"/>
                  </a:lnTo>
                  <a:lnTo>
                    <a:pt x="1108" y="306"/>
                  </a:lnTo>
                  <a:lnTo>
                    <a:pt x="1108" y="313"/>
                  </a:lnTo>
                  <a:lnTo>
                    <a:pt x="1108" y="323"/>
                  </a:lnTo>
                  <a:lnTo>
                    <a:pt x="1108" y="331"/>
                  </a:lnTo>
                  <a:lnTo>
                    <a:pt x="1110" y="340"/>
                  </a:lnTo>
                  <a:lnTo>
                    <a:pt x="1108" y="348"/>
                  </a:lnTo>
                  <a:lnTo>
                    <a:pt x="1108" y="357"/>
                  </a:lnTo>
                  <a:lnTo>
                    <a:pt x="1108" y="365"/>
                  </a:lnTo>
                  <a:lnTo>
                    <a:pt x="1108" y="374"/>
                  </a:lnTo>
                  <a:lnTo>
                    <a:pt x="1108" y="382"/>
                  </a:lnTo>
                  <a:lnTo>
                    <a:pt x="1107" y="389"/>
                  </a:lnTo>
                  <a:lnTo>
                    <a:pt x="1107" y="397"/>
                  </a:lnTo>
                  <a:lnTo>
                    <a:pt x="1107" y="407"/>
                  </a:lnTo>
                  <a:lnTo>
                    <a:pt x="1088" y="405"/>
                  </a:lnTo>
                  <a:lnTo>
                    <a:pt x="1072" y="405"/>
                  </a:lnTo>
                  <a:lnTo>
                    <a:pt x="1055" y="403"/>
                  </a:lnTo>
                  <a:lnTo>
                    <a:pt x="1038" y="403"/>
                  </a:lnTo>
                  <a:lnTo>
                    <a:pt x="1023" y="401"/>
                  </a:lnTo>
                  <a:lnTo>
                    <a:pt x="1006" y="401"/>
                  </a:lnTo>
                  <a:lnTo>
                    <a:pt x="989" y="399"/>
                  </a:lnTo>
                  <a:lnTo>
                    <a:pt x="973" y="399"/>
                  </a:lnTo>
                  <a:lnTo>
                    <a:pt x="956" y="397"/>
                  </a:lnTo>
                  <a:lnTo>
                    <a:pt x="939" y="397"/>
                  </a:lnTo>
                  <a:lnTo>
                    <a:pt x="922" y="395"/>
                  </a:lnTo>
                  <a:lnTo>
                    <a:pt x="907" y="395"/>
                  </a:lnTo>
                  <a:lnTo>
                    <a:pt x="890" y="395"/>
                  </a:lnTo>
                  <a:lnTo>
                    <a:pt x="873" y="393"/>
                  </a:lnTo>
                  <a:lnTo>
                    <a:pt x="857" y="393"/>
                  </a:lnTo>
                  <a:lnTo>
                    <a:pt x="840" y="393"/>
                  </a:lnTo>
                  <a:lnTo>
                    <a:pt x="823" y="391"/>
                  </a:lnTo>
                  <a:lnTo>
                    <a:pt x="806" y="391"/>
                  </a:lnTo>
                  <a:lnTo>
                    <a:pt x="789" y="389"/>
                  </a:lnTo>
                  <a:lnTo>
                    <a:pt x="774" y="389"/>
                  </a:lnTo>
                  <a:lnTo>
                    <a:pt x="757" y="389"/>
                  </a:lnTo>
                  <a:lnTo>
                    <a:pt x="740" y="389"/>
                  </a:lnTo>
                  <a:lnTo>
                    <a:pt x="722" y="389"/>
                  </a:lnTo>
                  <a:lnTo>
                    <a:pt x="707" y="389"/>
                  </a:lnTo>
                  <a:lnTo>
                    <a:pt x="690" y="389"/>
                  </a:lnTo>
                  <a:lnTo>
                    <a:pt x="673" y="389"/>
                  </a:lnTo>
                  <a:lnTo>
                    <a:pt x="658" y="389"/>
                  </a:lnTo>
                  <a:lnTo>
                    <a:pt x="641" y="389"/>
                  </a:lnTo>
                  <a:lnTo>
                    <a:pt x="624" y="389"/>
                  </a:lnTo>
                  <a:lnTo>
                    <a:pt x="606" y="389"/>
                  </a:lnTo>
                  <a:lnTo>
                    <a:pt x="589" y="391"/>
                  </a:lnTo>
                  <a:lnTo>
                    <a:pt x="574" y="391"/>
                  </a:lnTo>
                  <a:lnTo>
                    <a:pt x="557" y="391"/>
                  </a:lnTo>
                  <a:lnTo>
                    <a:pt x="542" y="391"/>
                  </a:lnTo>
                  <a:lnTo>
                    <a:pt x="525" y="393"/>
                  </a:lnTo>
                  <a:lnTo>
                    <a:pt x="508" y="395"/>
                  </a:lnTo>
                  <a:lnTo>
                    <a:pt x="491" y="395"/>
                  </a:lnTo>
                  <a:lnTo>
                    <a:pt x="473" y="397"/>
                  </a:lnTo>
                  <a:lnTo>
                    <a:pt x="458" y="397"/>
                  </a:lnTo>
                  <a:lnTo>
                    <a:pt x="443" y="401"/>
                  </a:lnTo>
                  <a:lnTo>
                    <a:pt x="424" y="401"/>
                  </a:lnTo>
                  <a:lnTo>
                    <a:pt x="409" y="403"/>
                  </a:lnTo>
                  <a:lnTo>
                    <a:pt x="392" y="407"/>
                  </a:lnTo>
                  <a:lnTo>
                    <a:pt x="376" y="410"/>
                  </a:lnTo>
                  <a:lnTo>
                    <a:pt x="359" y="412"/>
                  </a:lnTo>
                  <a:lnTo>
                    <a:pt x="344" y="414"/>
                  </a:lnTo>
                  <a:lnTo>
                    <a:pt x="327" y="418"/>
                  </a:lnTo>
                  <a:lnTo>
                    <a:pt x="312" y="422"/>
                  </a:lnTo>
                  <a:lnTo>
                    <a:pt x="297" y="426"/>
                  </a:lnTo>
                  <a:lnTo>
                    <a:pt x="279" y="427"/>
                  </a:lnTo>
                  <a:lnTo>
                    <a:pt x="264" y="431"/>
                  </a:lnTo>
                  <a:lnTo>
                    <a:pt x="249" y="437"/>
                  </a:lnTo>
                  <a:lnTo>
                    <a:pt x="232" y="439"/>
                  </a:lnTo>
                  <a:lnTo>
                    <a:pt x="217" y="445"/>
                  </a:lnTo>
                  <a:lnTo>
                    <a:pt x="200" y="450"/>
                  </a:lnTo>
                  <a:lnTo>
                    <a:pt x="186" y="456"/>
                  </a:lnTo>
                  <a:lnTo>
                    <a:pt x="169" y="460"/>
                  </a:lnTo>
                  <a:lnTo>
                    <a:pt x="154" y="466"/>
                  </a:lnTo>
                  <a:lnTo>
                    <a:pt x="139" y="471"/>
                  </a:lnTo>
                  <a:lnTo>
                    <a:pt x="124" y="479"/>
                  </a:lnTo>
                  <a:lnTo>
                    <a:pt x="108" y="485"/>
                  </a:lnTo>
                  <a:lnTo>
                    <a:pt x="93" y="490"/>
                  </a:lnTo>
                  <a:lnTo>
                    <a:pt x="80" y="498"/>
                  </a:lnTo>
                  <a:lnTo>
                    <a:pt x="65" y="505"/>
                  </a:lnTo>
                  <a:lnTo>
                    <a:pt x="59" y="500"/>
                  </a:lnTo>
                  <a:lnTo>
                    <a:pt x="53" y="494"/>
                  </a:lnTo>
                  <a:lnTo>
                    <a:pt x="49" y="488"/>
                  </a:lnTo>
                  <a:lnTo>
                    <a:pt x="46" y="485"/>
                  </a:lnTo>
                  <a:lnTo>
                    <a:pt x="40" y="479"/>
                  </a:lnTo>
                  <a:lnTo>
                    <a:pt x="36" y="473"/>
                  </a:lnTo>
                  <a:lnTo>
                    <a:pt x="30" y="467"/>
                  </a:lnTo>
                  <a:lnTo>
                    <a:pt x="27" y="464"/>
                  </a:lnTo>
                  <a:lnTo>
                    <a:pt x="21" y="458"/>
                  </a:lnTo>
                  <a:lnTo>
                    <a:pt x="17" y="452"/>
                  </a:lnTo>
                  <a:lnTo>
                    <a:pt x="13" y="446"/>
                  </a:lnTo>
                  <a:lnTo>
                    <a:pt x="11" y="441"/>
                  </a:lnTo>
                  <a:lnTo>
                    <a:pt x="6" y="431"/>
                  </a:lnTo>
                  <a:lnTo>
                    <a:pt x="0" y="422"/>
                  </a:lnTo>
                  <a:lnTo>
                    <a:pt x="11" y="412"/>
                  </a:lnTo>
                  <a:lnTo>
                    <a:pt x="23" y="403"/>
                  </a:lnTo>
                  <a:lnTo>
                    <a:pt x="34" y="393"/>
                  </a:lnTo>
                  <a:lnTo>
                    <a:pt x="46" y="386"/>
                  </a:lnTo>
                  <a:lnTo>
                    <a:pt x="57" y="376"/>
                  </a:lnTo>
                  <a:lnTo>
                    <a:pt x="70" y="370"/>
                  </a:lnTo>
                  <a:lnTo>
                    <a:pt x="84" y="363"/>
                  </a:lnTo>
                  <a:lnTo>
                    <a:pt x="95" y="355"/>
                  </a:lnTo>
                  <a:lnTo>
                    <a:pt x="106" y="348"/>
                  </a:lnTo>
                  <a:lnTo>
                    <a:pt x="118" y="340"/>
                  </a:lnTo>
                  <a:lnTo>
                    <a:pt x="131" y="334"/>
                  </a:lnTo>
                  <a:lnTo>
                    <a:pt x="144" y="329"/>
                  </a:lnTo>
                  <a:lnTo>
                    <a:pt x="156" y="323"/>
                  </a:lnTo>
                  <a:lnTo>
                    <a:pt x="169" y="317"/>
                  </a:lnTo>
                  <a:lnTo>
                    <a:pt x="183" y="312"/>
                  </a:lnTo>
                  <a:lnTo>
                    <a:pt x="196" y="306"/>
                  </a:lnTo>
                  <a:lnTo>
                    <a:pt x="207" y="300"/>
                  </a:lnTo>
                  <a:lnTo>
                    <a:pt x="221" y="296"/>
                  </a:lnTo>
                  <a:lnTo>
                    <a:pt x="234" y="291"/>
                  </a:lnTo>
                  <a:lnTo>
                    <a:pt x="247" y="287"/>
                  </a:lnTo>
                  <a:lnTo>
                    <a:pt x="260" y="283"/>
                  </a:lnTo>
                  <a:lnTo>
                    <a:pt x="274" y="279"/>
                  </a:lnTo>
                  <a:lnTo>
                    <a:pt x="287" y="275"/>
                  </a:lnTo>
                  <a:lnTo>
                    <a:pt x="302" y="273"/>
                  </a:lnTo>
                  <a:lnTo>
                    <a:pt x="314" y="270"/>
                  </a:lnTo>
                  <a:lnTo>
                    <a:pt x="327" y="266"/>
                  </a:lnTo>
                  <a:lnTo>
                    <a:pt x="342" y="264"/>
                  </a:lnTo>
                  <a:lnTo>
                    <a:pt x="356" y="262"/>
                  </a:lnTo>
                  <a:lnTo>
                    <a:pt x="369" y="258"/>
                  </a:lnTo>
                  <a:lnTo>
                    <a:pt x="382" y="256"/>
                  </a:lnTo>
                  <a:lnTo>
                    <a:pt x="397" y="254"/>
                  </a:lnTo>
                  <a:lnTo>
                    <a:pt x="411" y="253"/>
                  </a:lnTo>
                  <a:lnTo>
                    <a:pt x="424" y="251"/>
                  </a:lnTo>
                  <a:lnTo>
                    <a:pt x="439" y="249"/>
                  </a:lnTo>
                  <a:lnTo>
                    <a:pt x="452" y="247"/>
                  </a:lnTo>
                  <a:lnTo>
                    <a:pt x="466" y="247"/>
                  </a:lnTo>
                  <a:lnTo>
                    <a:pt x="479" y="245"/>
                  </a:lnTo>
                  <a:lnTo>
                    <a:pt x="494" y="243"/>
                  </a:lnTo>
                  <a:lnTo>
                    <a:pt x="508" y="243"/>
                  </a:lnTo>
                  <a:lnTo>
                    <a:pt x="523" y="243"/>
                  </a:lnTo>
                  <a:lnTo>
                    <a:pt x="536" y="243"/>
                  </a:lnTo>
                  <a:lnTo>
                    <a:pt x="551" y="241"/>
                  </a:lnTo>
                  <a:lnTo>
                    <a:pt x="565" y="241"/>
                  </a:lnTo>
                  <a:lnTo>
                    <a:pt x="578" y="241"/>
                  </a:lnTo>
                  <a:lnTo>
                    <a:pt x="593" y="241"/>
                  </a:lnTo>
                  <a:lnTo>
                    <a:pt x="608" y="241"/>
                  </a:lnTo>
                  <a:lnTo>
                    <a:pt x="622" y="243"/>
                  </a:lnTo>
                  <a:lnTo>
                    <a:pt x="637" y="243"/>
                  </a:lnTo>
                  <a:lnTo>
                    <a:pt x="650" y="243"/>
                  </a:lnTo>
                  <a:lnTo>
                    <a:pt x="665" y="243"/>
                  </a:lnTo>
                  <a:lnTo>
                    <a:pt x="679" y="245"/>
                  </a:lnTo>
                  <a:lnTo>
                    <a:pt x="692" y="245"/>
                  </a:lnTo>
                  <a:lnTo>
                    <a:pt x="707" y="247"/>
                  </a:lnTo>
                  <a:lnTo>
                    <a:pt x="721" y="249"/>
                  </a:lnTo>
                  <a:lnTo>
                    <a:pt x="734" y="249"/>
                  </a:lnTo>
                  <a:lnTo>
                    <a:pt x="749" y="251"/>
                  </a:lnTo>
                  <a:lnTo>
                    <a:pt x="762" y="253"/>
                  </a:lnTo>
                  <a:lnTo>
                    <a:pt x="778" y="254"/>
                  </a:lnTo>
                  <a:lnTo>
                    <a:pt x="791" y="254"/>
                  </a:lnTo>
                  <a:lnTo>
                    <a:pt x="806" y="258"/>
                  </a:lnTo>
                  <a:lnTo>
                    <a:pt x="819" y="260"/>
                  </a:lnTo>
                  <a:lnTo>
                    <a:pt x="833" y="262"/>
                  </a:lnTo>
                  <a:lnTo>
                    <a:pt x="848" y="264"/>
                  </a:lnTo>
                  <a:lnTo>
                    <a:pt x="863" y="266"/>
                  </a:lnTo>
                  <a:lnTo>
                    <a:pt x="867" y="254"/>
                  </a:lnTo>
                  <a:lnTo>
                    <a:pt x="871" y="247"/>
                  </a:lnTo>
                  <a:lnTo>
                    <a:pt x="876" y="239"/>
                  </a:lnTo>
                  <a:lnTo>
                    <a:pt x="882" y="232"/>
                  </a:lnTo>
                  <a:lnTo>
                    <a:pt x="888" y="226"/>
                  </a:lnTo>
                  <a:lnTo>
                    <a:pt x="895" y="220"/>
                  </a:lnTo>
                  <a:lnTo>
                    <a:pt x="903" y="215"/>
                  </a:lnTo>
                  <a:lnTo>
                    <a:pt x="913" y="211"/>
                  </a:lnTo>
                  <a:lnTo>
                    <a:pt x="909" y="205"/>
                  </a:lnTo>
                  <a:lnTo>
                    <a:pt x="905" y="201"/>
                  </a:lnTo>
                  <a:lnTo>
                    <a:pt x="901" y="196"/>
                  </a:lnTo>
                  <a:lnTo>
                    <a:pt x="897" y="190"/>
                  </a:lnTo>
                  <a:lnTo>
                    <a:pt x="894" y="182"/>
                  </a:lnTo>
                  <a:lnTo>
                    <a:pt x="892" y="177"/>
                  </a:lnTo>
                  <a:lnTo>
                    <a:pt x="888" y="171"/>
                  </a:lnTo>
                  <a:lnTo>
                    <a:pt x="886" y="163"/>
                  </a:lnTo>
                  <a:lnTo>
                    <a:pt x="882" y="154"/>
                  </a:lnTo>
                  <a:lnTo>
                    <a:pt x="880" y="146"/>
                  </a:lnTo>
                  <a:lnTo>
                    <a:pt x="876" y="138"/>
                  </a:lnTo>
                  <a:lnTo>
                    <a:pt x="875" y="131"/>
                  </a:lnTo>
                  <a:lnTo>
                    <a:pt x="873" y="123"/>
                  </a:lnTo>
                  <a:lnTo>
                    <a:pt x="871" y="114"/>
                  </a:lnTo>
                  <a:lnTo>
                    <a:pt x="869" y="106"/>
                  </a:lnTo>
                  <a:lnTo>
                    <a:pt x="867" y="99"/>
                  </a:lnTo>
                  <a:lnTo>
                    <a:pt x="865" y="91"/>
                  </a:lnTo>
                  <a:lnTo>
                    <a:pt x="863" y="81"/>
                  </a:lnTo>
                  <a:lnTo>
                    <a:pt x="861" y="74"/>
                  </a:lnTo>
                  <a:lnTo>
                    <a:pt x="861" y="66"/>
                  </a:lnTo>
                  <a:lnTo>
                    <a:pt x="859" y="57"/>
                  </a:lnTo>
                  <a:lnTo>
                    <a:pt x="859" y="51"/>
                  </a:lnTo>
                  <a:lnTo>
                    <a:pt x="859" y="43"/>
                  </a:lnTo>
                  <a:lnTo>
                    <a:pt x="859" y="38"/>
                  </a:lnTo>
                  <a:lnTo>
                    <a:pt x="857" y="30"/>
                  </a:lnTo>
                  <a:lnTo>
                    <a:pt x="857" y="24"/>
                  </a:lnTo>
                  <a:lnTo>
                    <a:pt x="857" y="19"/>
                  </a:lnTo>
                  <a:lnTo>
                    <a:pt x="859" y="13"/>
                  </a:lnTo>
                  <a:lnTo>
                    <a:pt x="859" y="5"/>
                  </a:lnTo>
                  <a:lnTo>
                    <a:pt x="863" y="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2" name="Freeform 36"/>
            <p:cNvSpPr>
              <a:spLocks/>
            </p:cNvSpPr>
            <p:nvPr/>
          </p:nvSpPr>
          <p:spPr bwMode="auto">
            <a:xfrm>
              <a:off x="4746" y="2578"/>
              <a:ext cx="253" cy="295"/>
            </a:xfrm>
            <a:custGeom>
              <a:avLst/>
              <a:gdLst/>
              <a:ahLst/>
              <a:cxnLst>
                <a:cxn ang="0">
                  <a:pos x="42" y="14"/>
                </a:cxn>
                <a:cxn ang="0">
                  <a:pos x="27" y="48"/>
                </a:cxn>
                <a:cxn ang="0">
                  <a:pos x="19" y="73"/>
                </a:cxn>
                <a:cxn ang="0">
                  <a:pos x="12" y="95"/>
                </a:cxn>
                <a:cxn ang="0">
                  <a:pos x="4" y="120"/>
                </a:cxn>
                <a:cxn ang="0">
                  <a:pos x="0" y="141"/>
                </a:cxn>
                <a:cxn ang="0">
                  <a:pos x="4" y="158"/>
                </a:cxn>
                <a:cxn ang="0">
                  <a:pos x="29" y="171"/>
                </a:cxn>
                <a:cxn ang="0">
                  <a:pos x="59" y="183"/>
                </a:cxn>
                <a:cxn ang="0">
                  <a:pos x="95" y="194"/>
                </a:cxn>
                <a:cxn ang="0">
                  <a:pos x="133" y="204"/>
                </a:cxn>
                <a:cxn ang="0">
                  <a:pos x="175" y="215"/>
                </a:cxn>
                <a:cxn ang="0">
                  <a:pos x="217" y="225"/>
                </a:cxn>
                <a:cxn ang="0">
                  <a:pos x="257" y="236"/>
                </a:cxn>
                <a:cxn ang="0">
                  <a:pos x="295" y="249"/>
                </a:cxn>
                <a:cxn ang="0">
                  <a:pos x="329" y="263"/>
                </a:cxn>
                <a:cxn ang="0">
                  <a:pos x="358" y="280"/>
                </a:cxn>
                <a:cxn ang="0">
                  <a:pos x="381" y="301"/>
                </a:cxn>
                <a:cxn ang="0">
                  <a:pos x="396" y="325"/>
                </a:cxn>
                <a:cxn ang="0">
                  <a:pos x="401" y="354"/>
                </a:cxn>
                <a:cxn ang="0">
                  <a:pos x="398" y="390"/>
                </a:cxn>
                <a:cxn ang="0">
                  <a:pos x="382" y="428"/>
                </a:cxn>
                <a:cxn ang="0">
                  <a:pos x="358" y="470"/>
                </a:cxn>
                <a:cxn ang="0">
                  <a:pos x="348" y="502"/>
                </a:cxn>
                <a:cxn ang="0">
                  <a:pos x="337" y="533"/>
                </a:cxn>
                <a:cxn ang="0">
                  <a:pos x="322" y="565"/>
                </a:cxn>
                <a:cxn ang="0">
                  <a:pos x="320" y="586"/>
                </a:cxn>
                <a:cxn ang="0">
                  <a:pos x="356" y="578"/>
                </a:cxn>
                <a:cxn ang="0">
                  <a:pos x="396" y="574"/>
                </a:cxn>
                <a:cxn ang="0">
                  <a:pos x="434" y="574"/>
                </a:cxn>
                <a:cxn ang="0">
                  <a:pos x="470" y="561"/>
                </a:cxn>
                <a:cxn ang="0">
                  <a:pos x="491" y="512"/>
                </a:cxn>
                <a:cxn ang="0">
                  <a:pos x="502" y="462"/>
                </a:cxn>
                <a:cxn ang="0">
                  <a:pos x="506" y="413"/>
                </a:cxn>
                <a:cxn ang="0">
                  <a:pos x="502" y="363"/>
                </a:cxn>
                <a:cxn ang="0">
                  <a:pos x="491" y="318"/>
                </a:cxn>
                <a:cxn ang="0">
                  <a:pos x="472" y="272"/>
                </a:cxn>
                <a:cxn ang="0">
                  <a:pos x="449" y="230"/>
                </a:cxn>
                <a:cxn ang="0">
                  <a:pos x="422" y="192"/>
                </a:cxn>
                <a:cxn ang="0">
                  <a:pos x="390" y="156"/>
                </a:cxn>
                <a:cxn ang="0">
                  <a:pos x="352" y="124"/>
                </a:cxn>
                <a:cxn ang="0">
                  <a:pos x="314" y="97"/>
                </a:cxn>
                <a:cxn ang="0">
                  <a:pos x="274" y="76"/>
                </a:cxn>
                <a:cxn ang="0">
                  <a:pos x="232" y="57"/>
                </a:cxn>
                <a:cxn ang="0">
                  <a:pos x="189" y="46"/>
                </a:cxn>
                <a:cxn ang="0">
                  <a:pos x="147" y="40"/>
                </a:cxn>
                <a:cxn ang="0">
                  <a:pos x="107" y="36"/>
                </a:cxn>
                <a:cxn ang="0">
                  <a:pos x="76" y="14"/>
                </a:cxn>
                <a:cxn ang="0">
                  <a:pos x="52" y="0"/>
                </a:cxn>
              </a:cxnLst>
              <a:rect l="0" t="0" r="r" b="b"/>
              <a:pathLst>
                <a:path w="506" h="590">
                  <a:moveTo>
                    <a:pt x="52" y="0"/>
                  </a:moveTo>
                  <a:lnTo>
                    <a:pt x="48" y="2"/>
                  </a:lnTo>
                  <a:lnTo>
                    <a:pt x="46" y="8"/>
                  </a:lnTo>
                  <a:lnTo>
                    <a:pt x="42" y="14"/>
                  </a:lnTo>
                  <a:lnTo>
                    <a:pt x="38" y="23"/>
                  </a:lnTo>
                  <a:lnTo>
                    <a:pt x="33" y="33"/>
                  </a:lnTo>
                  <a:lnTo>
                    <a:pt x="29" y="42"/>
                  </a:lnTo>
                  <a:lnTo>
                    <a:pt x="27" y="48"/>
                  </a:lnTo>
                  <a:lnTo>
                    <a:pt x="25" y="54"/>
                  </a:lnTo>
                  <a:lnTo>
                    <a:pt x="23" y="59"/>
                  </a:lnTo>
                  <a:lnTo>
                    <a:pt x="21" y="65"/>
                  </a:lnTo>
                  <a:lnTo>
                    <a:pt x="19" y="73"/>
                  </a:lnTo>
                  <a:lnTo>
                    <a:pt x="17" y="78"/>
                  </a:lnTo>
                  <a:lnTo>
                    <a:pt x="16" y="84"/>
                  </a:lnTo>
                  <a:lnTo>
                    <a:pt x="14" y="90"/>
                  </a:lnTo>
                  <a:lnTo>
                    <a:pt x="12" y="95"/>
                  </a:lnTo>
                  <a:lnTo>
                    <a:pt x="10" y="101"/>
                  </a:lnTo>
                  <a:lnTo>
                    <a:pt x="8" y="107"/>
                  </a:lnTo>
                  <a:lnTo>
                    <a:pt x="6" y="114"/>
                  </a:lnTo>
                  <a:lnTo>
                    <a:pt x="4" y="120"/>
                  </a:lnTo>
                  <a:lnTo>
                    <a:pt x="4" y="126"/>
                  </a:lnTo>
                  <a:lnTo>
                    <a:pt x="2" y="130"/>
                  </a:lnTo>
                  <a:lnTo>
                    <a:pt x="2" y="135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54"/>
                  </a:lnTo>
                  <a:lnTo>
                    <a:pt x="4" y="158"/>
                  </a:lnTo>
                  <a:lnTo>
                    <a:pt x="12" y="162"/>
                  </a:lnTo>
                  <a:lnTo>
                    <a:pt x="17" y="164"/>
                  </a:lnTo>
                  <a:lnTo>
                    <a:pt x="23" y="169"/>
                  </a:lnTo>
                  <a:lnTo>
                    <a:pt x="29" y="171"/>
                  </a:lnTo>
                  <a:lnTo>
                    <a:pt x="36" y="175"/>
                  </a:lnTo>
                  <a:lnTo>
                    <a:pt x="44" y="177"/>
                  </a:lnTo>
                  <a:lnTo>
                    <a:pt x="52" y="181"/>
                  </a:lnTo>
                  <a:lnTo>
                    <a:pt x="59" y="183"/>
                  </a:lnTo>
                  <a:lnTo>
                    <a:pt x="69" y="187"/>
                  </a:lnTo>
                  <a:lnTo>
                    <a:pt x="78" y="188"/>
                  </a:lnTo>
                  <a:lnTo>
                    <a:pt x="86" y="192"/>
                  </a:lnTo>
                  <a:lnTo>
                    <a:pt x="95" y="194"/>
                  </a:lnTo>
                  <a:lnTo>
                    <a:pt x="105" y="196"/>
                  </a:lnTo>
                  <a:lnTo>
                    <a:pt x="114" y="200"/>
                  </a:lnTo>
                  <a:lnTo>
                    <a:pt x="126" y="202"/>
                  </a:lnTo>
                  <a:lnTo>
                    <a:pt x="133" y="204"/>
                  </a:lnTo>
                  <a:lnTo>
                    <a:pt x="145" y="206"/>
                  </a:lnTo>
                  <a:lnTo>
                    <a:pt x="154" y="209"/>
                  </a:lnTo>
                  <a:lnTo>
                    <a:pt x="164" y="213"/>
                  </a:lnTo>
                  <a:lnTo>
                    <a:pt x="175" y="215"/>
                  </a:lnTo>
                  <a:lnTo>
                    <a:pt x="185" y="217"/>
                  </a:lnTo>
                  <a:lnTo>
                    <a:pt x="196" y="221"/>
                  </a:lnTo>
                  <a:lnTo>
                    <a:pt x="206" y="223"/>
                  </a:lnTo>
                  <a:lnTo>
                    <a:pt x="217" y="225"/>
                  </a:lnTo>
                  <a:lnTo>
                    <a:pt x="227" y="228"/>
                  </a:lnTo>
                  <a:lnTo>
                    <a:pt x="236" y="230"/>
                  </a:lnTo>
                  <a:lnTo>
                    <a:pt x="247" y="234"/>
                  </a:lnTo>
                  <a:lnTo>
                    <a:pt x="257" y="236"/>
                  </a:lnTo>
                  <a:lnTo>
                    <a:pt x="266" y="240"/>
                  </a:lnTo>
                  <a:lnTo>
                    <a:pt x="276" y="242"/>
                  </a:lnTo>
                  <a:lnTo>
                    <a:pt x="287" y="246"/>
                  </a:lnTo>
                  <a:lnTo>
                    <a:pt x="295" y="249"/>
                  </a:lnTo>
                  <a:lnTo>
                    <a:pt x="303" y="251"/>
                  </a:lnTo>
                  <a:lnTo>
                    <a:pt x="312" y="255"/>
                  </a:lnTo>
                  <a:lnTo>
                    <a:pt x="322" y="259"/>
                  </a:lnTo>
                  <a:lnTo>
                    <a:pt x="329" y="263"/>
                  </a:lnTo>
                  <a:lnTo>
                    <a:pt x="337" y="268"/>
                  </a:lnTo>
                  <a:lnTo>
                    <a:pt x="344" y="272"/>
                  </a:lnTo>
                  <a:lnTo>
                    <a:pt x="352" y="276"/>
                  </a:lnTo>
                  <a:lnTo>
                    <a:pt x="358" y="280"/>
                  </a:lnTo>
                  <a:lnTo>
                    <a:pt x="363" y="285"/>
                  </a:lnTo>
                  <a:lnTo>
                    <a:pt x="369" y="289"/>
                  </a:lnTo>
                  <a:lnTo>
                    <a:pt x="377" y="295"/>
                  </a:lnTo>
                  <a:lnTo>
                    <a:pt x="381" y="301"/>
                  </a:lnTo>
                  <a:lnTo>
                    <a:pt x="386" y="308"/>
                  </a:lnTo>
                  <a:lnTo>
                    <a:pt x="390" y="314"/>
                  </a:lnTo>
                  <a:lnTo>
                    <a:pt x="394" y="320"/>
                  </a:lnTo>
                  <a:lnTo>
                    <a:pt x="396" y="325"/>
                  </a:lnTo>
                  <a:lnTo>
                    <a:pt x="400" y="333"/>
                  </a:lnTo>
                  <a:lnTo>
                    <a:pt x="400" y="339"/>
                  </a:lnTo>
                  <a:lnTo>
                    <a:pt x="401" y="346"/>
                  </a:lnTo>
                  <a:lnTo>
                    <a:pt x="401" y="354"/>
                  </a:lnTo>
                  <a:lnTo>
                    <a:pt x="403" y="363"/>
                  </a:lnTo>
                  <a:lnTo>
                    <a:pt x="401" y="371"/>
                  </a:lnTo>
                  <a:lnTo>
                    <a:pt x="401" y="381"/>
                  </a:lnTo>
                  <a:lnTo>
                    <a:pt x="398" y="390"/>
                  </a:lnTo>
                  <a:lnTo>
                    <a:pt x="396" y="398"/>
                  </a:lnTo>
                  <a:lnTo>
                    <a:pt x="392" y="409"/>
                  </a:lnTo>
                  <a:lnTo>
                    <a:pt x="388" y="419"/>
                  </a:lnTo>
                  <a:lnTo>
                    <a:pt x="382" y="428"/>
                  </a:lnTo>
                  <a:lnTo>
                    <a:pt x="377" y="439"/>
                  </a:lnTo>
                  <a:lnTo>
                    <a:pt x="367" y="451"/>
                  </a:lnTo>
                  <a:lnTo>
                    <a:pt x="362" y="464"/>
                  </a:lnTo>
                  <a:lnTo>
                    <a:pt x="358" y="470"/>
                  </a:lnTo>
                  <a:lnTo>
                    <a:pt x="356" y="479"/>
                  </a:lnTo>
                  <a:lnTo>
                    <a:pt x="352" y="485"/>
                  </a:lnTo>
                  <a:lnTo>
                    <a:pt x="350" y="495"/>
                  </a:lnTo>
                  <a:lnTo>
                    <a:pt x="348" y="502"/>
                  </a:lnTo>
                  <a:lnTo>
                    <a:pt x="344" y="510"/>
                  </a:lnTo>
                  <a:lnTo>
                    <a:pt x="343" y="517"/>
                  </a:lnTo>
                  <a:lnTo>
                    <a:pt x="341" y="527"/>
                  </a:lnTo>
                  <a:lnTo>
                    <a:pt x="337" y="533"/>
                  </a:lnTo>
                  <a:lnTo>
                    <a:pt x="333" y="540"/>
                  </a:lnTo>
                  <a:lnTo>
                    <a:pt x="329" y="548"/>
                  </a:lnTo>
                  <a:lnTo>
                    <a:pt x="327" y="557"/>
                  </a:lnTo>
                  <a:lnTo>
                    <a:pt x="322" y="565"/>
                  </a:lnTo>
                  <a:lnTo>
                    <a:pt x="318" y="573"/>
                  </a:lnTo>
                  <a:lnTo>
                    <a:pt x="314" y="580"/>
                  </a:lnTo>
                  <a:lnTo>
                    <a:pt x="310" y="590"/>
                  </a:lnTo>
                  <a:lnTo>
                    <a:pt x="320" y="586"/>
                  </a:lnTo>
                  <a:lnTo>
                    <a:pt x="329" y="584"/>
                  </a:lnTo>
                  <a:lnTo>
                    <a:pt x="339" y="582"/>
                  </a:lnTo>
                  <a:lnTo>
                    <a:pt x="348" y="580"/>
                  </a:lnTo>
                  <a:lnTo>
                    <a:pt x="356" y="578"/>
                  </a:lnTo>
                  <a:lnTo>
                    <a:pt x="367" y="576"/>
                  </a:lnTo>
                  <a:lnTo>
                    <a:pt x="377" y="576"/>
                  </a:lnTo>
                  <a:lnTo>
                    <a:pt x="386" y="576"/>
                  </a:lnTo>
                  <a:lnTo>
                    <a:pt x="396" y="574"/>
                  </a:lnTo>
                  <a:lnTo>
                    <a:pt x="405" y="574"/>
                  </a:lnTo>
                  <a:lnTo>
                    <a:pt x="415" y="574"/>
                  </a:lnTo>
                  <a:lnTo>
                    <a:pt x="426" y="574"/>
                  </a:lnTo>
                  <a:lnTo>
                    <a:pt x="434" y="574"/>
                  </a:lnTo>
                  <a:lnTo>
                    <a:pt x="443" y="574"/>
                  </a:lnTo>
                  <a:lnTo>
                    <a:pt x="453" y="574"/>
                  </a:lnTo>
                  <a:lnTo>
                    <a:pt x="464" y="574"/>
                  </a:lnTo>
                  <a:lnTo>
                    <a:pt x="470" y="561"/>
                  </a:lnTo>
                  <a:lnTo>
                    <a:pt x="476" y="548"/>
                  </a:lnTo>
                  <a:lnTo>
                    <a:pt x="481" y="536"/>
                  </a:lnTo>
                  <a:lnTo>
                    <a:pt x="487" y="523"/>
                  </a:lnTo>
                  <a:lnTo>
                    <a:pt x="491" y="512"/>
                  </a:lnTo>
                  <a:lnTo>
                    <a:pt x="495" y="498"/>
                  </a:lnTo>
                  <a:lnTo>
                    <a:pt x="498" y="485"/>
                  </a:lnTo>
                  <a:lnTo>
                    <a:pt x="502" y="474"/>
                  </a:lnTo>
                  <a:lnTo>
                    <a:pt x="502" y="462"/>
                  </a:lnTo>
                  <a:lnTo>
                    <a:pt x="504" y="449"/>
                  </a:lnTo>
                  <a:lnTo>
                    <a:pt x="506" y="436"/>
                  </a:lnTo>
                  <a:lnTo>
                    <a:pt x="506" y="424"/>
                  </a:lnTo>
                  <a:lnTo>
                    <a:pt x="506" y="413"/>
                  </a:lnTo>
                  <a:lnTo>
                    <a:pt x="506" y="400"/>
                  </a:lnTo>
                  <a:lnTo>
                    <a:pt x="504" y="388"/>
                  </a:lnTo>
                  <a:lnTo>
                    <a:pt x="504" y="377"/>
                  </a:lnTo>
                  <a:lnTo>
                    <a:pt x="502" y="363"/>
                  </a:lnTo>
                  <a:lnTo>
                    <a:pt x="500" y="352"/>
                  </a:lnTo>
                  <a:lnTo>
                    <a:pt x="497" y="341"/>
                  </a:lnTo>
                  <a:lnTo>
                    <a:pt x="495" y="329"/>
                  </a:lnTo>
                  <a:lnTo>
                    <a:pt x="491" y="318"/>
                  </a:lnTo>
                  <a:lnTo>
                    <a:pt x="487" y="304"/>
                  </a:lnTo>
                  <a:lnTo>
                    <a:pt x="483" y="295"/>
                  </a:lnTo>
                  <a:lnTo>
                    <a:pt x="479" y="284"/>
                  </a:lnTo>
                  <a:lnTo>
                    <a:pt x="472" y="272"/>
                  </a:lnTo>
                  <a:lnTo>
                    <a:pt x="468" y="263"/>
                  </a:lnTo>
                  <a:lnTo>
                    <a:pt x="462" y="251"/>
                  </a:lnTo>
                  <a:lnTo>
                    <a:pt x="457" y="242"/>
                  </a:lnTo>
                  <a:lnTo>
                    <a:pt x="449" y="230"/>
                  </a:lnTo>
                  <a:lnTo>
                    <a:pt x="443" y="221"/>
                  </a:lnTo>
                  <a:lnTo>
                    <a:pt x="438" y="211"/>
                  </a:lnTo>
                  <a:lnTo>
                    <a:pt x="430" y="202"/>
                  </a:lnTo>
                  <a:lnTo>
                    <a:pt x="422" y="192"/>
                  </a:lnTo>
                  <a:lnTo>
                    <a:pt x="413" y="183"/>
                  </a:lnTo>
                  <a:lnTo>
                    <a:pt x="405" y="173"/>
                  </a:lnTo>
                  <a:lnTo>
                    <a:pt x="398" y="164"/>
                  </a:lnTo>
                  <a:lnTo>
                    <a:pt x="390" y="156"/>
                  </a:lnTo>
                  <a:lnTo>
                    <a:pt x="381" y="147"/>
                  </a:lnTo>
                  <a:lnTo>
                    <a:pt x="371" y="139"/>
                  </a:lnTo>
                  <a:lnTo>
                    <a:pt x="363" y="133"/>
                  </a:lnTo>
                  <a:lnTo>
                    <a:pt x="352" y="124"/>
                  </a:lnTo>
                  <a:lnTo>
                    <a:pt x="344" y="118"/>
                  </a:lnTo>
                  <a:lnTo>
                    <a:pt x="333" y="109"/>
                  </a:lnTo>
                  <a:lnTo>
                    <a:pt x="325" y="103"/>
                  </a:lnTo>
                  <a:lnTo>
                    <a:pt x="314" y="97"/>
                  </a:lnTo>
                  <a:lnTo>
                    <a:pt x="305" y="92"/>
                  </a:lnTo>
                  <a:lnTo>
                    <a:pt x="295" y="86"/>
                  </a:lnTo>
                  <a:lnTo>
                    <a:pt x="286" y="82"/>
                  </a:lnTo>
                  <a:lnTo>
                    <a:pt x="274" y="76"/>
                  </a:lnTo>
                  <a:lnTo>
                    <a:pt x="263" y="71"/>
                  </a:lnTo>
                  <a:lnTo>
                    <a:pt x="253" y="65"/>
                  </a:lnTo>
                  <a:lnTo>
                    <a:pt x="242" y="61"/>
                  </a:lnTo>
                  <a:lnTo>
                    <a:pt x="232" y="57"/>
                  </a:lnTo>
                  <a:lnTo>
                    <a:pt x="221" y="54"/>
                  </a:lnTo>
                  <a:lnTo>
                    <a:pt x="209" y="50"/>
                  </a:lnTo>
                  <a:lnTo>
                    <a:pt x="200" y="48"/>
                  </a:lnTo>
                  <a:lnTo>
                    <a:pt x="189" y="46"/>
                  </a:lnTo>
                  <a:lnTo>
                    <a:pt x="179" y="44"/>
                  </a:lnTo>
                  <a:lnTo>
                    <a:pt x="168" y="42"/>
                  </a:lnTo>
                  <a:lnTo>
                    <a:pt x="158" y="42"/>
                  </a:lnTo>
                  <a:lnTo>
                    <a:pt x="147" y="40"/>
                  </a:lnTo>
                  <a:lnTo>
                    <a:pt x="137" y="40"/>
                  </a:lnTo>
                  <a:lnTo>
                    <a:pt x="128" y="40"/>
                  </a:lnTo>
                  <a:lnTo>
                    <a:pt x="118" y="42"/>
                  </a:lnTo>
                  <a:lnTo>
                    <a:pt x="107" y="36"/>
                  </a:lnTo>
                  <a:lnTo>
                    <a:pt x="99" y="31"/>
                  </a:lnTo>
                  <a:lnTo>
                    <a:pt x="92" y="25"/>
                  </a:lnTo>
                  <a:lnTo>
                    <a:pt x="84" y="21"/>
                  </a:lnTo>
                  <a:lnTo>
                    <a:pt x="76" y="14"/>
                  </a:lnTo>
                  <a:lnTo>
                    <a:pt x="69" y="10"/>
                  </a:lnTo>
                  <a:lnTo>
                    <a:pt x="59" y="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3" name="Freeform 37"/>
            <p:cNvSpPr>
              <a:spLocks/>
            </p:cNvSpPr>
            <p:nvPr/>
          </p:nvSpPr>
          <p:spPr bwMode="auto">
            <a:xfrm>
              <a:off x="4787" y="2750"/>
              <a:ext cx="124" cy="6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23"/>
                </a:cxn>
                <a:cxn ang="0">
                  <a:pos x="6" y="38"/>
                </a:cxn>
                <a:cxn ang="0">
                  <a:pos x="19" y="54"/>
                </a:cxn>
                <a:cxn ang="0">
                  <a:pos x="36" y="67"/>
                </a:cxn>
                <a:cxn ang="0">
                  <a:pos x="51" y="75"/>
                </a:cxn>
                <a:cxn ang="0">
                  <a:pos x="61" y="78"/>
                </a:cxn>
                <a:cxn ang="0">
                  <a:pos x="76" y="82"/>
                </a:cxn>
                <a:cxn ang="0">
                  <a:pos x="95" y="82"/>
                </a:cxn>
                <a:cxn ang="0">
                  <a:pos x="112" y="82"/>
                </a:cxn>
                <a:cxn ang="0">
                  <a:pos x="129" y="88"/>
                </a:cxn>
                <a:cxn ang="0">
                  <a:pos x="148" y="94"/>
                </a:cxn>
                <a:cxn ang="0">
                  <a:pos x="165" y="99"/>
                </a:cxn>
                <a:cxn ang="0">
                  <a:pos x="182" y="107"/>
                </a:cxn>
                <a:cxn ang="0">
                  <a:pos x="200" y="113"/>
                </a:cxn>
                <a:cxn ang="0">
                  <a:pos x="219" y="118"/>
                </a:cxn>
                <a:cxn ang="0">
                  <a:pos x="238" y="124"/>
                </a:cxn>
                <a:cxn ang="0">
                  <a:pos x="247" y="120"/>
                </a:cxn>
                <a:cxn ang="0">
                  <a:pos x="247" y="109"/>
                </a:cxn>
                <a:cxn ang="0">
                  <a:pos x="243" y="95"/>
                </a:cxn>
                <a:cxn ang="0">
                  <a:pos x="232" y="82"/>
                </a:cxn>
                <a:cxn ang="0">
                  <a:pos x="215" y="75"/>
                </a:cxn>
                <a:cxn ang="0">
                  <a:pos x="198" y="71"/>
                </a:cxn>
                <a:cxn ang="0">
                  <a:pos x="177" y="67"/>
                </a:cxn>
                <a:cxn ang="0">
                  <a:pos x="158" y="63"/>
                </a:cxn>
                <a:cxn ang="0">
                  <a:pos x="143" y="59"/>
                </a:cxn>
                <a:cxn ang="0">
                  <a:pos x="127" y="54"/>
                </a:cxn>
                <a:cxn ang="0">
                  <a:pos x="110" y="50"/>
                </a:cxn>
                <a:cxn ang="0">
                  <a:pos x="95" y="46"/>
                </a:cxn>
                <a:cxn ang="0">
                  <a:pos x="78" y="42"/>
                </a:cxn>
                <a:cxn ang="0">
                  <a:pos x="61" y="37"/>
                </a:cxn>
                <a:cxn ang="0">
                  <a:pos x="46" y="29"/>
                </a:cxn>
                <a:cxn ang="0">
                  <a:pos x="32" y="19"/>
                </a:cxn>
                <a:cxn ang="0">
                  <a:pos x="19" y="6"/>
                </a:cxn>
                <a:cxn ang="0">
                  <a:pos x="13" y="0"/>
                </a:cxn>
              </a:cxnLst>
              <a:rect l="0" t="0" r="r" b="b"/>
              <a:pathLst>
                <a:path w="247" h="128">
                  <a:moveTo>
                    <a:pt x="13" y="0"/>
                  </a:moveTo>
                  <a:lnTo>
                    <a:pt x="6" y="6"/>
                  </a:lnTo>
                  <a:lnTo>
                    <a:pt x="2" y="16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6" y="38"/>
                  </a:lnTo>
                  <a:lnTo>
                    <a:pt x="11" y="46"/>
                  </a:lnTo>
                  <a:lnTo>
                    <a:pt x="19" y="54"/>
                  </a:lnTo>
                  <a:lnTo>
                    <a:pt x="27" y="61"/>
                  </a:lnTo>
                  <a:lnTo>
                    <a:pt x="36" y="67"/>
                  </a:lnTo>
                  <a:lnTo>
                    <a:pt x="46" y="73"/>
                  </a:lnTo>
                  <a:lnTo>
                    <a:pt x="51" y="75"/>
                  </a:lnTo>
                  <a:lnTo>
                    <a:pt x="57" y="76"/>
                  </a:lnTo>
                  <a:lnTo>
                    <a:pt x="61" y="78"/>
                  </a:lnTo>
                  <a:lnTo>
                    <a:pt x="67" y="80"/>
                  </a:lnTo>
                  <a:lnTo>
                    <a:pt x="76" y="82"/>
                  </a:lnTo>
                  <a:lnTo>
                    <a:pt x="87" y="84"/>
                  </a:lnTo>
                  <a:lnTo>
                    <a:pt x="95" y="82"/>
                  </a:lnTo>
                  <a:lnTo>
                    <a:pt x="105" y="80"/>
                  </a:lnTo>
                  <a:lnTo>
                    <a:pt x="112" y="82"/>
                  </a:lnTo>
                  <a:lnTo>
                    <a:pt x="122" y="86"/>
                  </a:lnTo>
                  <a:lnTo>
                    <a:pt x="129" y="88"/>
                  </a:lnTo>
                  <a:lnTo>
                    <a:pt x="139" y="92"/>
                  </a:lnTo>
                  <a:lnTo>
                    <a:pt x="148" y="94"/>
                  </a:lnTo>
                  <a:lnTo>
                    <a:pt x="156" y="97"/>
                  </a:lnTo>
                  <a:lnTo>
                    <a:pt x="165" y="99"/>
                  </a:lnTo>
                  <a:lnTo>
                    <a:pt x="173" y="103"/>
                  </a:lnTo>
                  <a:lnTo>
                    <a:pt x="182" y="107"/>
                  </a:lnTo>
                  <a:lnTo>
                    <a:pt x="192" y="109"/>
                  </a:lnTo>
                  <a:lnTo>
                    <a:pt x="200" y="113"/>
                  </a:lnTo>
                  <a:lnTo>
                    <a:pt x="209" y="116"/>
                  </a:lnTo>
                  <a:lnTo>
                    <a:pt x="219" y="118"/>
                  </a:lnTo>
                  <a:lnTo>
                    <a:pt x="228" y="122"/>
                  </a:lnTo>
                  <a:lnTo>
                    <a:pt x="238" y="124"/>
                  </a:lnTo>
                  <a:lnTo>
                    <a:pt x="247" y="128"/>
                  </a:lnTo>
                  <a:lnTo>
                    <a:pt x="247" y="120"/>
                  </a:lnTo>
                  <a:lnTo>
                    <a:pt x="247" y="114"/>
                  </a:lnTo>
                  <a:lnTo>
                    <a:pt x="247" y="109"/>
                  </a:lnTo>
                  <a:lnTo>
                    <a:pt x="245" y="105"/>
                  </a:lnTo>
                  <a:lnTo>
                    <a:pt x="243" y="95"/>
                  </a:lnTo>
                  <a:lnTo>
                    <a:pt x="240" y="90"/>
                  </a:lnTo>
                  <a:lnTo>
                    <a:pt x="232" y="82"/>
                  </a:lnTo>
                  <a:lnTo>
                    <a:pt x="224" y="78"/>
                  </a:lnTo>
                  <a:lnTo>
                    <a:pt x="215" y="75"/>
                  </a:lnTo>
                  <a:lnTo>
                    <a:pt x="207" y="73"/>
                  </a:lnTo>
                  <a:lnTo>
                    <a:pt x="198" y="71"/>
                  </a:lnTo>
                  <a:lnTo>
                    <a:pt x="188" y="69"/>
                  </a:lnTo>
                  <a:lnTo>
                    <a:pt x="177" y="67"/>
                  </a:lnTo>
                  <a:lnTo>
                    <a:pt x="167" y="65"/>
                  </a:lnTo>
                  <a:lnTo>
                    <a:pt x="158" y="63"/>
                  </a:lnTo>
                  <a:lnTo>
                    <a:pt x="150" y="61"/>
                  </a:lnTo>
                  <a:lnTo>
                    <a:pt x="143" y="59"/>
                  </a:lnTo>
                  <a:lnTo>
                    <a:pt x="137" y="56"/>
                  </a:lnTo>
                  <a:lnTo>
                    <a:pt x="127" y="54"/>
                  </a:lnTo>
                  <a:lnTo>
                    <a:pt x="120" y="52"/>
                  </a:lnTo>
                  <a:lnTo>
                    <a:pt x="110" y="50"/>
                  </a:lnTo>
                  <a:lnTo>
                    <a:pt x="103" y="48"/>
                  </a:lnTo>
                  <a:lnTo>
                    <a:pt x="95" y="46"/>
                  </a:lnTo>
                  <a:lnTo>
                    <a:pt x="87" y="44"/>
                  </a:lnTo>
                  <a:lnTo>
                    <a:pt x="78" y="42"/>
                  </a:lnTo>
                  <a:lnTo>
                    <a:pt x="70" y="40"/>
                  </a:lnTo>
                  <a:lnTo>
                    <a:pt x="61" y="37"/>
                  </a:lnTo>
                  <a:lnTo>
                    <a:pt x="53" y="33"/>
                  </a:lnTo>
                  <a:lnTo>
                    <a:pt x="46" y="29"/>
                  </a:lnTo>
                  <a:lnTo>
                    <a:pt x="40" y="25"/>
                  </a:lnTo>
                  <a:lnTo>
                    <a:pt x="32" y="19"/>
                  </a:lnTo>
                  <a:lnTo>
                    <a:pt x="25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4D4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4" name="Freeform 38"/>
            <p:cNvSpPr>
              <a:spLocks/>
            </p:cNvSpPr>
            <p:nvPr/>
          </p:nvSpPr>
          <p:spPr bwMode="auto">
            <a:xfrm>
              <a:off x="4659" y="2744"/>
              <a:ext cx="246" cy="75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0" y="2"/>
                </a:cxn>
                <a:cxn ang="0">
                  <a:pos x="131" y="2"/>
                </a:cxn>
                <a:cxn ang="0">
                  <a:pos x="112" y="2"/>
                </a:cxn>
                <a:cxn ang="0">
                  <a:pos x="95" y="2"/>
                </a:cxn>
                <a:cxn ang="0">
                  <a:pos x="76" y="2"/>
                </a:cxn>
                <a:cxn ang="0">
                  <a:pos x="59" y="6"/>
                </a:cxn>
                <a:cxn ang="0">
                  <a:pos x="42" y="9"/>
                </a:cxn>
                <a:cxn ang="0">
                  <a:pos x="17" y="27"/>
                </a:cxn>
                <a:cxn ang="0">
                  <a:pos x="2" y="42"/>
                </a:cxn>
                <a:cxn ang="0">
                  <a:pos x="8" y="59"/>
                </a:cxn>
                <a:cxn ang="0">
                  <a:pos x="19" y="67"/>
                </a:cxn>
                <a:cxn ang="0">
                  <a:pos x="46" y="59"/>
                </a:cxn>
                <a:cxn ang="0">
                  <a:pos x="71" y="49"/>
                </a:cxn>
                <a:cxn ang="0">
                  <a:pos x="97" y="42"/>
                </a:cxn>
                <a:cxn ang="0">
                  <a:pos x="124" y="38"/>
                </a:cxn>
                <a:cxn ang="0">
                  <a:pos x="150" y="36"/>
                </a:cxn>
                <a:cxn ang="0">
                  <a:pos x="175" y="36"/>
                </a:cxn>
                <a:cxn ang="0">
                  <a:pos x="202" y="40"/>
                </a:cxn>
                <a:cxn ang="0">
                  <a:pos x="227" y="49"/>
                </a:cxn>
                <a:cxn ang="0">
                  <a:pos x="251" y="63"/>
                </a:cxn>
                <a:cxn ang="0">
                  <a:pos x="272" y="84"/>
                </a:cxn>
                <a:cxn ang="0">
                  <a:pos x="291" y="95"/>
                </a:cxn>
                <a:cxn ang="0">
                  <a:pos x="308" y="97"/>
                </a:cxn>
                <a:cxn ang="0">
                  <a:pos x="327" y="101"/>
                </a:cxn>
                <a:cxn ang="0">
                  <a:pos x="346" y="101"/>
                </a:cxn>
                <a:cxn ang="0">
                  <a:pos x="363" y="101"/>
                </a:cxn>
                <a:cxn ang="0">
                  <a:pos x="382" y="103"/>
                </a:cxn>
                <a:cxn ang="0">
                  <a:pos x="401" y="105"/>
                </a:cxn>
                <a:cxn ang="0">
                  <a:pos x="420" y="110"/>
                </a:cxn>
                <a:cxn ang="0">
                  <a:pos x="438" y="118"/>
                </a:cxn>
                <a:cxn ang="0">
                  <a:pos x="455" y="129"/>
                </a:cxn>
                <a:cxn ang="0">
                  <a:pos x="470" y="148"/>
                </a:cxn>
                <a:cxn ang="0">
                  <a:pos x="487" y="137"/>
                </a:cxn>
                <a:cxn ang="0">
                  <a:pos x="483" y="122"/>
                </a:cxn>
                <a:cxn ang="0">
                  <a:pos x="466" y="101"/>
                </a:cxn>
                <a:cxn ang="0">
                  <a:pos x="445" y="86"/>
                </a:cxn>
                <a:cxn ang="0">
                  <a:pos x="428" y="76"/>
                </a:cxn>
                <a:cxn ang="0">
                  <a:pos x="411" y="70"/>
                </a:cxn>
                <a:cxn ang="0">
                  <a:pos x="392" y="63"/>
                </a:cxn>
                <a:cxn ang="0">
                  <a:pos x="373" y="61"/>
                </a:cxn>
                <a:cxn ang="0">
                  <a:pos x="356" y="61"/>
                </a:cxn>
                <a:cxn ang="0">
                  <a:pos x="335" y="63"/>
                </a:cxn>
                <a:cxn ang="0">
                  <a:pos x="318" y="65"/>
                </a:cxn>
                <a:cxn ang="0">
                  <a:pos x="297" y="55"/>
                </a:cxn>
                <a:cxn ang="0">
                  <a:pos x="272" y="40"/>
                </a:cxn>
                <a:cxn ang="0">
                  <a:pos x="249" y="23"/>
                </a:cxn>
                <a:cxn ang="0">
                  <a:pos x="225" y="8"/>
                </a:cxn>
                <a:cxn ang="0">
                  <a:pos x="198" y="0"/>
                </a:cxn>
                <a:cxn ang="0">
                  <a:pos x="181" y="0"/>
                </a:cxn>
              </a:cxnLst>
              <a:rect l="0" t="0" r="r" b="b"/>
              <a:pathLst>
                <a:path w="493" h="148">
                  <a:moveTo>
                    <a:pt x="181" y="0"/>
                  </a:moveTo>
                  <a:lnTo>
                    <a:pt x="173" y="0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6" y="2"/>
                  </a:lnTo>
                  <a:lnTo>
                    <a:pt x="150" y="2"/>
                  </a:lnTo>
                  <a:lnTo>
                    <a:pt x="145" y="2"/>
                  </a:lnTo>
                  <a:lnTo>
                    <a:pt x="139" y="2"/>
                  </a:lnTo>
                  <a:lnTo>
                    <a:pt x="131" y="2"/>
                  </a:lnTo>
                  <a:lnTo>
                    <a:pt x="126" y="2"/>
                  </a:lnTo>
                  <a:lnTo>
                    <a:pt x="120" y="2"/>
                  </a:lnTo>
                  <a:lnTo>
                    <a:pt x="112" y="2"/>
                  </a:lnTo>
                  <a:lnTo>
                    <a:pt x="107" y="2"/>
                  </a:lnTo>
                  <a:lnTo>
                    <a:pt x="101" y="2"/>
                  </a:lnTo>
                  <a:lnTo>
                    <a:pt x="95" y="2"/>
                  </a:lnTo>
                  <a:lnTo>
                    <a:pt x="90" y="2"/>
                  </a:lnTo>
                  <a:lnTo>
                    <a:pt x="84" y="2"/>
                  </a:lnTo>
                  <a:lnTo>
                    <a:pt x="76" y="2"/>
                  </a:lnTo>
                  <a:lnTo>
                    <a:pt x="71" y="2"/>
                  </a:lnTo>
                  <a:lnTo>
                    <a:pt x="65" y="4"/>
                  </a:lnTo>
                  <a:lnTo>
                    <a:pt x="59" y="6"/>
                  </a:lnTo>
                  <a:lnTo>
                    <a:pt x="54" y="6"/>
                  </a:lnTo>
                  <a:lnTo>
                    <a:pt x="48" y="8"/>
                  </a:lnTo>
                  <a:lnTo>
                    <a:pt x="42" y="9"/>
                  </a:lnTo>
                  <a:lnTo>
                    <a:pt x="38" y="13"/>
                  </a:lnTo>
                  <a:lnTo>
                    <a:pt x="27" y="17"/>
                  </a:lnTo>
                  <a:lnTo>
                    <a:pt x="17" y="27"/>
                  </a:lnTo>
                  <a:lnTo>
                    <a:pt x="12" y="30"/>
                  </a:lnTo>
                  <a:lnTo>
                    <a:pt x="8" y="36"/>
                  </a:lnTo>
                  <a:lnTo>
                    <a:pt x="2" y="42"/>
                  </a:lnTo>
                  <a:lnTo>
                    <a:pt x="0" y="49"/>
                  </a:lnTo>
                  <a:lnTo>
                    <a:pt x="4" y="55"/>
                  </a:lnTo>
                  <a:lnTo>
                    <a:pt x="8" y="59"/>
                  </a:lnTo>
                  <a:lnTo>
                    <a:pt x="10" y="65"/>
                  </a:lnTo>
                  <a:lnTo>
                    <a:pt x="14" y="72"/>
                  </a:lnTo>
                  <a:lnTo>
                    <a:pt x="19" y="67"/>
                  </a:lnTo>
                  <a:lnTo>
                    <a:pt x="27" y="65"/>
                  </a:lnTo>
                  <a:lnTo>
                    <a:pt x="36" y="61"/>
                  </a:lnTo>
                  <a:lnTo>
                    <a:pt x="46" y="59"/>
                  </a:lnTo>
                  <a:lnTo>
                    <a:pt x="54" y="55"/>
                  </a:lnTo>
                  <a:lnTo>
                    <a:pt x="63" y="53"/>
                  </a:lnTo>
                  <a:lnTo>
                    <a:pt x="71" y="49"/>
                  </a:lnTo>
                  <a:lnTo>
                    <a:pt x="80" y="48"/>
                  </a:lnTo>
                  <a:lnTo>
                    <a:pt x="90" y="46"/>
                  </a:lnTo>
                  <a:lnTo>
                    <a:pt x="97" y="42"/>
                  </a:lnTo>
                  <a:lnTo>
                    <a:pt x="107" y="40"/>
                  </a:lnTo>
                  <a:lnTo>
                    <a:pt x="114" y="40"/>
                  </a:lnTo>
                  <a:lnTo>
                    <a:pt x="124" y="38"/>
                  </a:lnTo>
                  <a:lnTo>
                    <a:pt x="131" y="36"/>
                  </a:lnTo>
                  <a:lnTo>
                    <a:pt x="141" y="36"/>
                  </a:lnTo>
                  <a:lnTo>
                    <a:pt x="150" y="36"/>
                  </a:lnTo>
                  <a:lnTo>
                    <a:pt x="158" y="36"/>
                  </a:lnTo>
                  <a:lnTo>
                    <a:pt x="168" y="36"/>
                  </a:lnTo>
                  <a:lnTo>
                    <a:pt x="175" y="36"/>
                  </a:lnTo>
                  <a:lnTo>
                    <a:pt x="185" y="38"/>
                  </a:lnTo>
                  <a:lnTo>
                    <a:pt x="194" y="38"/>
                  </a:lnTo>
                  <a:lnTo>
                    <a:pt x="202" y="40"/>
                  </a:lnTo>
                  <a:lnTo>
                    <a:pt x="211" y="44"/>
                  </a:lnTo>
                  <a:lnTo>
                    <a:pt x="219" y="46"/>
                  </a:lnTo>
                  <a:lnTo>
                    <a:pt x="227" y="49"/>
                  </a:lnTo>
                  <a:lnTo>
                    <a:pt x="234" y="53"/>
                  </a:lnTo>
                  <a:lnTo>
                    <a:pt x="242" y="57"/>
                  </a:lnTo>
                  <a:lnTo>
                    <a:pt x="251" y="63"/>
                  </a:lnTo>
                  <a:lnTo>
                    <a:pt x="257" y="70"/>
                  </a:lnTo>
                  <a:lnTo>
                    <a:pt x="265" y="76"/>
                  </a:lnTo>
                  <a:lnTo>
                    <a:pt x="272" y="84"/>
                  </a:lnTo>
                  <a:lnTo>
                    <a:pt x="280" y="91"/>
                  </a:lnTo>
                  <a:lnTo>
                    <a:pt x="284" y="93"/>
                  </a:lnTo>
                  <a:lnTo>
                    <a:pt x="291" y="95"/>
                  </a:lnTo>
                  <a:lnTo>
                    <a:pt x="297" y="95"/>
                  </a:lnTo>
                  <a:lnTo>
                    <a:pt x="303" y="97"/>
                  </a:lnTo>
                  <a:lnTo>
                    <a:pt x="308" y="97"/>
                  </a:lnTo>
                  <a:lnTo>
                    <a:pt x="314" y="99"/>
                  </a:lnTo>
                  <a:lnTo>
                    <a:pt x="320" y="99"/>
                  </a:lnTo>
                  <a:lnTo>
                    <a:pt x="327" y="101"/>
                  </a:lnTo>
                  <a:lnTo>
                    <a:pt x="333" y="101"/>
                  </a:lnTo>
                  <a:lnTo>
                    <a:pt x="339" y="101"/>
                  </a:lnTo>
                  <a:lnTo>
                    <a:pt x="346" y="101"/>
                  </a:lnTo>
                  <a:lnTo>
                    <a:pt x="352" y="101"/>
                  </a:lnTo>
                  <a:lnTo>
                    <a:pt x="358" y="101"/>
                  </a:lnTo>
                  <a:lnTo>
                    <a:pt x="363" y="101"/>
                  </a:lnTo>
                  <a:lnTo>
                    <a:pt x="371" y="101"/>
                  </a:lnTo>
                  <a:lnTo>
                    <a:pt x="377" y="103"/>
                  </a:lnTo>
                  <a:lnTo>
                    <a:pt x="382" y="103"/>
                  </a:lnTo>
                  <a:lnTo>
                    <a:pt x="390" y="103"/>
                  </a:lnTo>
                  <a:lnTo>
                    <a:pt x="396" y="103"/>
                  </a:lnTo>
                  <a:lnTo>
                    <a:pt x="401" y="105"/>
                  </a:lnTo>
                  <a:lnTo>
                    <a:pt x="407" y="106"/>
                  </a:lnTo>
                  <a:lnTo>
                    <a:pt x="415" y="108"/>
                  </a:lnTo>
                  <a:lnTo>
                    <a:pt x="420" y="110"/>
                  </a:lnTo>
                  <a:lnTo>
                    <a:pt x="426" y="112"/>
                  </a:lnTo>
                  <a:lnTo>
                    <a:pt x="432" y="114"/>
                  </a:lnTo>
                  <a:lnTo>
                    <a:pt x="438" y="118"/>
                  </a:lnTo>
                  <a:lnTo>
                    <a:pt x="443" y="122"/>
                  </a:lnTo>
                  <a:lnTo>
                    <a:pt x="449" y="125"/>
                  </a:lnTo>
                  <a:lnTo>
                    <a:pt x="455" y="129"/>
                  </a:lnTo>
                  <a:lnTo>
                    <a:pt x="460" y="135"/>
                  </a:lnTo>
                  <a:lnTo>
                    <a:pt x="464" y="141"/>
                  </a:lnTo>
                  <a:lnTo>
                    <a:pt x="470" y="148"/>
                  </a:lnTo>
                  <a:lnTo>
                    <a:pt x="476" y="144"/>
                  </a:lnTo>
                  <a:lnTo>
                    <a:pt x="481" y="141"/>
                  </a:lnTo>
                  <a:lnTo>
                    <a:pt x="487" y="137"/>
                  </a:lnTo>
                  <a:lnTo>
                    <a:pt x="493" y="135"/>
                  </a:lnTo>
                  <a:lnTo>
                    <a:pt x="487" y="127"/>
                  </a:lnTo>
                  <a:lnTo>
                    <a:pt x="483" y="122"/>
                  </a:lnTo>
                  <a:lnTo>
                    <a:pt x="479" y="116"/>
                  </a:lnTo>
                  <a:lnTo>
                    <a:pt x="476" y="110"/>
                  </a:lnTo>
                  <a:lnTo>
                    <a:pt x="466" y="101"/>
                  </a:lnTo>
                  <a:lnTo>
                    <a:pt x="457" y="93"/>
                  </a:lnTo>
                  <a:lnTo>
                    <a:pt x="451" y="87"/>
                  </a:lnTo>
                  <a:lnTo>
                    <a:pt x="445" y="86"/>
                  </a:lnTo>
                  <a:lnTo>
                    <a:pt x="439" y="82"/>
                  </a:lnTo>
                  <a:lnTo>
                    <a:pt x="434" y="80"/>
                  </a:lnTo>
                  <a:lnTo>
                    <a:pt x="428" y="76"/>
                  </a:lnTo>
                  <a:lnTo>
                    <a:pt x="422" y="74"/>
                  </a:lnTo>
                  <a:lnTo>
                    <a:pt x="417" y="72"/>
                  </a:lnTo>
                  <a:lnTo>
                    <a:pt x="411" y="70"/>
                  </a:lnTo>
                  <a:lnTo>
                    <a:pt x="405" y="67"/>
                  </a:lnTo>
                  <a:lnTo>
                    <a:pt x="400" y="65"/>
                  </a:lnTo>
                  <a:lnTo>
                    <a:pt x="392" y="63"/>
                  </a:lnTo>
                  <a:lnTo>
                    <a:pt x="386" y="63"/>
                  </a:lnTo>
                  <a:lnTo>
                    <a:pt x="379" y="61"/>
                  </a:lnTo>
                  <a:lnTo>
                    <a:pt x="373" y="61"/>
                  </a:lnTo>
                  <a:lnTo>
                    <a:pt x="367" y="61"/>
                  </a:lnTo>
                  <a:lnTo>
                    <a:pt x="362" y="61"/>
                  </a:lnTo>
                  <a:lnTo>
                    <a:pt x="356" y="61"/>
                  </a:lnTo>
                  <a:lnTo>
                    <a:pt x="348" y="61"/>
                  </a:lnTo>
                  <a:lnTo>
                    <a:pt x="343" y="61"/>
                  </a:lnTo>
                  <a:lnTo>
                    <a:pt x="335" y="63"/>
                  </a:lnTo>
                  <a:lnTo>
                    <a:pt x="329" y="63"/>
                  </a:lnTo>
                  <a:lnTo>
                    <a:pt x="324" y="65"/>
                  </a:lnTo>
                  <a:lnTo>
                    <a:pt x="318" y="65"/>
                  </a:lnTo>
                  <a:lnTo>
                    <a:pt x="312" y="67"/>
                  </a:lnTo>
                  <a:lnTo>
                    <a:pt x="305" y="61"/>
                  </a:lnTo>
                  <a:lnTo>
                    <a:pt x="297" y="55"/>
                  </a:lnTo>
                  <a:lnTo>
                    <a:pt x="289" y="49"/>
                  </a:lnTo>
                  <a:lnTo>
                    <a:pt x="280" y="46"/>
                  </a:lnTo>
                  <a:lnTo>
                    <a:pt x="272" y="40"/>
                  </a:lnTo>
                  <a:lnTo>
                    <a:pt x="265" y="34"/>
                  </a:lnTo>
                  <a:lnTo>
                    <a:pt x="257" y="29"/>
                  </a:lnTo>
                  <a:lnTo>
                    <a:pt x="249" y="23"/>
                  </a:lnTo>
                  <a:lnTo>
                    <a:pt x="242" y="17"/>
                  </a:lnTo>
                  <a:lnTo>
                    <a:pt x="232" y="11"/>
                  </a:lnTo>
                  <a:lnTo>
                    <a:pt x="225" y="8"/>
                  </a:lnTo>
                  <a:lnTo>
                    <a:pt x="217" y="6"/>
                  </a:lnTo>
                  <a:lnTo>
                    <a:pt x="208" y="2"/>
                  </a:lnTo>
                  <a:lnTo>
                    <a:pt x="198" y="0"/>
                  </a:lnTo>
                  <a:lnTo>
                    <a:pt x="190" y="0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5" name="Freeform 39"/>
            <p:cNvSpPr>
              <a:spLocks/>
            </p:cNvSpPr>
            <p:nvPr/>
          </p:nvSpPr>
          <p:spPr bwMode="auto">
            <a:xfrm>
              <a:off x="4408" y="2951"/>
              <a:ext cx="273" cy="729"/>
            </a:xfrm>
            <a:custGeom>
              <a:avLst/>
              <a:gdLst/>
              <a:ahLst/>
              <a:cxnLst>
                <a:cxn ang="0">
                  <a:pos x="44" y="45"/>
                </a:cxn>
                <a:cxn ang="0">
                  <a:pos x="16" y="106"/>
                </a:cxn>
                <a:cxn ang="0">
                  <a:pos x="2" y="173"/>
                </a:cxn>
                <a:cxn ang="0">
                  <a:pos x="0" y="245"/>
                </a:cxn>
                <a:cxn ang="0">
                  <a:pos x="8" y="319"/>
                </a:cxn>
                <a:cxn ang="0">
                  <a:pos x="23" y="395"/>
                </a:cxn>
                <a:cxn ang="0">
                  <a:pos x="40" y="473"/>
                </a:cxn>
                <a:cxn ang="0">
                  <a:pos x="59" y="551"/>
                </a:cxn>
                <a:cxn ang="0">
                  <a:pos x="78" y="631"/>
                </a:cxn>
                <a:cxn ang="0">
                  <a:pos x="94" y="709"/>
                </a:cxn>
                <a:cxn ang="0">
                  <a:pos x="105" y="787"/>
                </a:cxn>
                <a:cxn ang="0">
                  <a:pos x="109" y="863"/>
                </a:cxn>
                <a:cxn ang="0">
                  <a:pos x="103" y="939"/>
                </a:cxn>
                <a:cxn ang="0">
                  <a:pos x="101" y="990"/>
                </a:cxn>
                <a:cxn ang="0">
                  <a:pos x="101" y="1043"/>
                </a:cxn>
                <a:cxn ang="0">
                  <a:pos x="107" y="1095"/>
                </a:cxn>
                <a:cxn ang="0">
                  <a:pos x="118" y="1146"/>
                </a:cxn>
                <a:cxn ang="0">
                  <a:pos x="132" y="1195"/>
                </a:cxn>
                <a:cxn ang="0">
                  <a:pos x="151" y="1243"/>
                </a:cxn>
                <a:cxn ang="0">
                  <a:pos x="171" y="1287"/>
                </a:cxn>
                <a:cxn ang="0">
                  <a:pos x="200" y="1327"/>
                </a:cxn>
                <a:cxn ang="0">
                  <a:pos x="230" y="1363"/>
                </a:cxn>
                <a:cxn ang="0">
                  <a:pos x="267" y="1397"/>
                </a:cxn>
                <a:cxn ang="0">
                  <a:pos x="308" y="1422"/>
                </a:cxn>
                <a:cxn ang="0">
                  <a:pos x="356" y="1444"/>
                </a:cxn>
                <a:cxn ang="0">
                  <a:pos x="411" y="1448"/>
                </a:cxn>
                <a:cxn ang="0">
                  <a:pos x="460" y="1391"/>
                </a:cxn>
                <a:cxn ang="0">
                  <a:pos x="497" y="1332"/>
                </a:cxn>
                <a:cxn ang="0">
                  <a:pos x="519" y="1270"/>
                </a:cxn>
                <a:cxn ang="0">
                  <a:pos x="531" y="1201"/>
                </a:cxn>
                <a:cxn ang="0">
                  <a:pos x="533" y="1129"/>
                </a:cxn>
                <a:cxn ang="0">
                  <a:pos x="531" y="1057"/>
                </a:cxn>
                <a:cxn ang="0">
                  <a:pos x="523" y="981"/>
                </a:cxn>
                <a:cxn ang="0">
                  <a:pos x="516" y="905"/>
                </a:cxn>
                <a:cxn ang="0">
                  <a:pos x="508" y="830"/>
                </a:cxn>
                <a:cxn ang="0">
                  <a:pos x="504" y="754"/>
                </a:cxn>
                <a:cxn ang="0">
                  <a:pos x="508" y="684"/>
                </a:cxn>
                <a:cxn ang="0">
                  <a:pos x="518" y="614"/>
                </a:cxn>
                <a:cxn ang="0">
                  <a:pos x="535" y="538"/>
                </a:cxn>
                <a:cxn ang="0">
                  <a:pos x="544" y="454"/>
                </a:cxn>
                <a:cxn ang="0">
                  <a:pos x="542" y="382"/>
                </a:cxn>
                <a:cxn ang="0">
                  <a:pos x="527" y="319"/>
                </a:cxn>
                <a:cxn ang="0">
                  <a:pos x="502" y="264"/>
                </a:cxn>
                <a:cxn ang="0">
                  <a:pos x="470" y="216"/>
                </a:cxn>
                <a:cxn ang="0">
                  <a:pos x="434" y="176"/>
                </a:cxn>
                <a:cxn ang="0">
                  <a:pos x="386" y="138"/>
                </a:cxn>
                <a:cxn ang="0">
                  <a:pos x="335" y="108"/>
                </a:cxn>
                <a:cxn ang="0">
                  <a:pos x="280" y="79"/>
                </a:cxn>
                <a:cxn ang="0">
                  <a:pos x="221" y="55"/>
                </a:cxn>
                <a:cxn ang="0">
                  <a:pos x="162" y="30"/>
                </a:cxn>
                <a:cxn ang="0">
                  <a:pos x="101" y="7"/>
                </a:cxn>
              </a:cxnLst>
              <a:rect l="0" t="0" r="r" b="b"/>
              <a:pathLst>
                <a:path w="546" h="1458">
                  <a:moveTo>
                    <a:pt x="78" y="0"/>
                  </a:moveTo>
                  <a:lnTo>
                    <a:pt x="67" y="9"/>
                  </a:lnTo>
                  <a:lnTo>
                    <a:pt x="59" y="20"/>
                  </a:lnTo>
                  <a:lnTo>
                    <a:pt x="52" y="32"/>
                  </a:lnTo>
                  <a:lnTo>
                    <a:pt x="44" y="45"/>
                  </a:lnTo>
                  <a:lnTo>
                    <a:pt x="36" y="57"/>
                  </a:lnTo>
                  <a:lnTo>
                    <a:pt x="31" y="68"/>
                  </a:lnTo>
                  <a:lnTo>
                    <a:pt x="25" y="81"/>
                  </a:lnTo>
                  <a:lnTo>
                    <a:pt x="21" y="95"/>
                  </a:lnTo>
                  <a:lnTo>
                    <a:pt x="16" y="106"/>
                  </a:lnTo>
                  <a:lnTo>
                    <a:pt x="12" y="119"/>
                  </a:lnTo>
                  <a:lnTo>
                    <a:pt x="8" y="133"/>
                  </a:lnTo>
                  <a:lnTo>
                    <a:pt x="6" y="148"/>
                  </a:lnTo>
                  <a:lnTo>
                    <a:pt x="4" y="159"/>
                  </a:lnTo>
                  <a:lnTo>
                    <a:pt x="2" y="173"/>
                  </a:lnTo>
                  <a:lnTo>
                    <a:pt x="2" y="188"/>
                  </a:lnTo>
                  <a:lnTo>
                    <a:pt x="2" y="203"/>
                  </a:lnTo>
                  <a:lnTo>
                    <a:pt x="0" y="216"/>
                  </a:lnTo>
                  <a:lnTo>
                    <a:pt x="0" y="230"/>
                  </a:lnTo>
                  <a:lnTo>
                    <a:pt x="0" y="245"/>
                  </a:lnTo>
                  <a:lnTo>
                    <a:pt x="2" y="260"/>
                  </a:lnTo>
                  <a:lnTo>
                    <a:pt x="2" y="273"/>
                  </a:lnTo>
                  <a:lnTo>
                    <a:pt x="4" y="289"/>
                  </a:lnTo>
                  <a:lnTo>
                    <a:pt x="6" y="304"/>
                  </a:lnTo>
                  <a:lnTo>
                    <a:pt x="8" y="319"/>
                  </a:lnTo>
                  <a:lnTo>
                    <a:pt x="10" y="334"/>
                  </a:lnTo>
                  <a:lnTo>
                    <a:pt x="12" y="347"/>
                  </a:lnTo>
                  <a:lnTo>
                    <a:pt x="16" y="363"/>
                  </a:lnTo>
                  <a:lnTo>
                    <a:pt x="19" y="378"/>
                  </a:lnTo>
                  <a:lnTo>
                    <a:pt x="23" y="395"/>
                  </a:lnTo>
                  <a:lnTo>
                    <a:pt x="25" y="410"/>
                  </a:lnTo>
                  <a:lnTo>
                    <a:pt x="29" y="425"/>
                  </a:lnTo>
                  <a:lnTo>
                    <a:pt x="33" y="443"/>
                  </a:lnTo>
                  <a:lnTo>
                    <a:pt x="36" y="456"/>
                  </a:lnTo>
                  <a:lnTo>
                    <a:pt x="40" y="473"/>
                  </a:lnTo>
                  <a:lnTo>
                    <a:pt x="44" y="488"/>
                  </a:lnTo>
                  <a:lnTo>
                    <a:pt x="48" y="503"/>
                  </a:lnTo>
                  <a:lnTo>
                    <a:pt x="52" y="519"/>
                  </a:lnTo>
                  <a:lnTo>
                    <a:pt x="55" y="536"/>
                  </a:lnTo>
                  <a:lnTo>
                    <a:pt x="59" y="551"/>
                  </a:lnTo>
                  <a:lnTo>
                    <a:pt x="63" y="568"/>
                  </a:lnTo>
                  <a:lnTo>
                    <a:pt x="67" y="583"/>
                  </a:lnTo>
                  <a:lnTo>
                    <a:pt x="71" y="598"/>
                  </a:lnTo>
                  <a:lnTo>
                    <a:pt x="75" y="614"/>
                  </a:lnTo>
                  <a:lnTo>
                    <a:pt x="78" y="631"/>
                  </a:lnTo>
                  <a:lnTo>
                    <a:pt x="82" y="646"/>
                  </a:lnTo>
                  <a:lnTo>
                    <a:pt x="86" y="661"/>
                  </a:lnTo>
                  <a:lnTo>
                    <a:pt x="88" y="678"/>
                  </a:lnTo>
                  <a:lnTo>
                    <a:pt x="92" y="694"/>
                  </a:lnTo>
                  <a:lnTo>
                    <a:pt x="94" y="709"/>
                  </a:lnTo>
                  <a:lnTo>
                    <a:pt x="97" y="726"/>
                  </a:lnTo>
                  <a:lnTo>
                    <a:pt x="99" y="739"/>
                  </a:lnTo>
                  <a:lnTo>
                    <a:pt x="101" y="756"/>
                  </a:lnTo>
                  <a:lnTo>
                    <a:pt x="103" y="771"/>
                  </a:lnTo>
                  <a:lnTo>
                    <a:pt x="105" y="787"/>
                  </a:lnTo>
                  <a:lnTo>
                    <a:pt x="107" y="802"/>
                  </a:lnTo>
                  <a:lnTo>
                    <a:pt x="109" y="819"/>
                  </a:lnTo>
                  <a:lnTo>
                    <a:pt x="109" y="832"/>
                  </a:lnTo>
                  <a:lnTo>
                    <a:pt x="109" y="848"/>
                  </a:lnTo>
                  <a:lnTo>
                    <a:pt x="109" y="863"/>
                  </a:lnTo>
                  <a:lnTo>
                    <a:pt x="109" y="878"/>
                  </a:lnTo>
                  <a:lnTo>
                    <a:pt x="107" y="893"/>
                  </a:lnTo>
                  <a:lnTo>
                    <a:pt x="107" y="908"/>
                  </a:lnTo>
                  <a:lnTo>
                    <a:pt x="105" y="924"/>
                  </a:lnTo>
                  <a:lnTo>
                    <a:pt x="103" y="939"/>
                  </a:lnTo>
                  <a:lnTo>
                    <a:pt x="103" y="948"/>
                  </a:lnTo>
                  <a:lnTo>
                    <a:pt x="101" y="958"/>
                  </a:lnTo>
                  <a:lnTo>
                    <a:pt x="101" y="969"/>
                  </a:lnTo>
                  <a:lnTo>
                    <a:pt x="101" y="981"/>
                  </a:lnTo>
                  <a:lnTo>
                    <a:pt x="101" y="990"/>
                  </a:lnTo>
                  <a:lnTo>
                    <a:pt x="101" y="1002"/>
                  </a:lnTo>
                  <a:lnTo>
                    <a:pt x="101" y="1011"/>
                  </a:lnTo>
                  <a:lnTo>
                    <a:pt x="101" y="1022"/>
                  </a:lnTo>
                  <a:lnTo>
                    <a:pt x="101" y="1032"/>
                  </a:lnTo>
                  <a:lnTo>
                    <a:pt x="101" y="1043"/>
                  </a:lnTo>
                  <a:lnTo>
                    <a:pt x="103" y="1053"/>
                  </a:lnTo>
                  <a:lnTo>
                    <a:pt x="105" y="1064"/>
                  </a:lnTo>
                  <a:lnTo>
                    <a:pt x="105" y="1074"/>
                  </a:lnTo>
                  <a:lnTo>
                    <a:pt x="107" y="1085"/>
                  </a:lnTo>
                  <a:lnTo>
                    <a:pt x="107" y="1095"/>
                  </a:lnTo>
                  <a:lnTo>
                    <a:pt x="111" y="1106"/>
                  </a:lnTo>
                  <a:lnTo>
                    <a:pt x="111" y="1116"/>
                  </a:lnTo>
                  <a:lnTo>
                    <a:pt x="113" y="1125"/>
                  </a:lnTo>
                  <a:lnTo>
                    <a:pt x="114" y="1135"/>
                  </a:lnTo>
                  <a:lnTo>
                    <a:pt x="118" y="1146"/>
                  </a:lnTo>
                  <a:lnTo>
                    <a:pt x="120" y="1156"/>
                  </a:lnTo>
                  <a:lnTo>
                    <a:pt x="122" y="1167"/>
                  </a:lnTo>
                  <a:lnTo>
                    <a:pt x="126" y="1176"/>
                  </a:lnTo>
                  <a:lnTo>
                    <a:pt x="130" y="1186"/>
                  </a:lnTo>
                  <a:lnTo>
                    <a:pt x="132" y="1195"/>
                  </a:lnTo>
                  <a:lnTo>
                    <a:pt x="135" y="1205"/>
                  </a:lnTo>
                  <a:lnTo>
                    <a:pt x="139" y="1214"/>
                  </a:lnTo>
                  <a:lnTo>
                    <a:pt x="143" y="1224"/>
                  </a:lnTo>
                  <a:lnTo>
                    <a:pt x="145" y="1233"/>
                  </a:lnTo>
                  <a:lnTo>
                    <a:pt x="151" y="1243"/>
                  </a:lnTo>
                  <a:lnTo>
                    <a:pt x="154" y="1252"/>
                  </a:lnTo>
                  <a:lnTo>
                    <a:pt x="158" y="1262"/>
                  </a:lnTo>
                  <a:lnTo>
                    <a:pt x="162" y="1270"/>
                  </a:lnTo>
                  <a:lnTo>
                    <a:pt x="168" y="1279"/>
                  </a:lnTo>
                  <a:lnTo>
                    <a:pt x="171" y="1287"/>
                  </a:lnTo>
                  <a:lnTo>
                    <a:pt x="177" y="1294"/>
                  </a:lnTo>
                  <a:lnTo>
                    <a:pt x="183" y="1304"/>
                  </a:lnTo>
                  <a:lnTo>
                    <a:pt x="189" y="1311"/>
                  </a:lnTo>
                  <a:lnTo>
                    <a:pt x="194" y="1319"/>
                  </a:lnTo>
                  <a:lnTo>
                    <a:pt x="200" y="1327"/>
                  </a:lnTo>
                  <a:lnTo>
                    <a:pt x="206" y="1334"/>
                  </a:lnTo>
                  <a:lnTo>
                    <a:pt x="211" y="1342"/>
                  </a:lnTo>
                  <a:lnTo>
                    <a:pt x="217" y="1349"/>
                  </a:lnTo>
                  <a:lnTo>
                    <a:pt x="223" y="1357"/>
                  </a:lnTo>
                  <a:lnTo>
                    <a:pt x="230" y="1363"/>
                  </a:lnTo>
                  <a:lnTo>
                    <a:pt x="238" y="1370"/>
                  </a:lnTo>
                  <a:lnTo>
                    <a:pt x="244" y="1376"/>
                  </a:lnTo>
                  <a:lnTo>
                    <a:pt x="253" y="1384"/>
                  </a:lnTo>
                  <a:lnTo>
                    <a:pt x="259" y="1389"/>
                  </a:lnTo>
                  <a:lnTo>
                    <a:pt x="267" y="1397"/>
                  </a:lnTo>
                  <a:lnTo>
                    <a:pt x="276" y="1403"/>
                  </a:lnTo>
                  <a:lnTo>
                    <a:pt x="284" y="1408"/>
                  </a:lnTo>
                  <a:lnTo>
                    <a:pt x="291" y="1412"/>
                  </a:lnTo>
                  <a:lnTo>
                    <a:pt x="301" y="1418"/>
                  </a:lnTo>
                  <a:lnTo>
                    <a:pt x="308" y="1422"/>
                  </a:lnTo>
                  <a:lnTo>
                    <a:pt x="318" y="1427"/>
                  </a:lnTo>
                  <a:lnTo>
                    <a:pt x="327" y="1431"/>
                  </a:lnTo>
                  <a:lnTo>
                    <a:pt x="337" y="1435"/>
                  </a:lnTo>
                  <a:lnTo>
                    <a:pt x="346" y="1439"/>
                  </a:lnTo>
                  <a:lnTo>
                    <a:pt x="356" y="1444"/>
                  </a:lnTo>
                  <a:lnTo>
                    <a:pt x="365" y="1448"/>
                  </a:lnTo>
                  <a:lnTo>
                    <a:pt x="377" y="1452"/>
                  </a:lnTo>
                  <a:lnTo>
                    <a:pt x="388" y="1454"/>
                  </a:lnTo>
                  <a:lnTo>
                    <a:pt x="400" y="1458"/>
                  </a:lnTo>
                  <a:lnTo>
                    <a:pt x="411" y="1448"/>
                  </a:lnTo>
                  <a:lnTo>
                    <a:pt x="422" y="1437"/>
                  </a:lnTo>
                  <a:lnTo>
                    <a:pt x="434" y="1425"/>
                  </a:lnTo>
                  <a:lnTo>
                    <a:pt x="443" y="1416"/>
                  </a:lnTo>
                  <a:lnTo>
                    <a:pt x="453" y="1405"/>
                  </a:lnTo>
                  <a:lnTo>
                    <a:pt x="460" y="1391"/>
                  </a:lnTo>
                  <a:lnTo>
                    <a:pt x="470" y="1380"/>
                  </a:lnTo>
                  <a:lnTo>
                    <a:pt x="478" y="1370"/>
                  </a:lnTo>
                  <a:lnTo>
                    <a:pt x="485" y="1357"/>
                  </a:lnTo>
                  <a:lnTo>
                    <a:pt x="491" y="1346"/>
                  </a:lnTo>
                  <a:lnTo>
                    <a:pt x="497" y="1332"/>
                  </a:lnTo>
                  <a:lnTo>
                    <a:pt x="502" y="1321"/>
                  </a:lnTo>
                  <a:lnTo>
                    <a:pt x="506" y="1308"/>
                  </a:lnTo>
                  <a:lnTo>
                    <a:pt x="512" y="1294"/>
                  </a:lnTo>
                  <a:lnTo>
                    <a:pt x="516" y="1283"/>
                  </a:lnTo>
                  <a:lnTo>
                    <a:pt x="519" y="1270"/>
                  </a:lnTo>
                  <a:lnTo>
                    <a:pt x="521" y="1256"/>
                  </a:lnTo>
                  <a:lnTo>
                    <a:pt x="525" y="1241"/>
                  </a:lnTo>
                  <a:lnTo>
                    <a:pt x="527" y="1228"/>
                  </a:lnTo>
                  <a:lnTo>
                    <a:pt x="529" y="1214"/>
                  </a:lnTo>
                  <a:lnTo>
                    <a:pt x="531" y="1201"/>
                  </a:lnTo>
                  <a:lnTo>
                    <a:pt x="533" y="1186"/>
                  </a:lnTo>
                  <a:lnTo>
                    <a:pt x="533" y="1173"/>
                  </a:lnTo>
                  <a:lnTo>
                    <a:pt x="535" y="1159"/>
                  </a:lnTo>
                  <a:lnTo>
                    <a:pt x="533" y="1144"/>
                  </a:lnTo>
                  <a:lnTo>
                    <a:pt x="533" y="1129"/>
                  </a:lnTo>
                  <a:lnTo>
                    <a:pt x="533" y="1116"/>
                  </a:lnTo>
                  <a:lnTo>
                    <a:pt x="533" y="1100"/>
                  </a:lnTo>
                  <a:lnTo>
                    <a:pt x="533" y="1085"/>
                  </a:lnTo>
                  <a:lnTo>
                    <a:pt x="531" y="1072"/>
                  </a:lnTo>
                  <a:lnTo>
                    <a:pt x="531" y="1057"/>
                  </a:lnTo>
                  <a:lnTo>
                    <a:pt x="531" y="1041"/>
                  </a:lnTo>
                  <a:lnTo>
                    <a:pt x="529" y="1026"/>
                  </a:lnTo>
                  <a:lnTo>
                    <a:pt x="527" y="1011"/>
                  </a:lnTo>
                  <a:lnTo>
                    <a:pt x="525" y="996"/>
                  </a:lnTo>
                  <a:lnTo>
                    <a:pt x="523" y="981"/>
                  </a:lnTo>
                  <a:lnTo>
                    <a:pt x="521" y="965"/>
                  </a:lnTo>
                  <a:lnTo>
                    <a:pt x="521" y="950"/>
                  </a:lnTo>
                  <a:lnTo>
                    <a:pt x="519" y="935"/>
                  </a:lnTo>
                  <a:lnTo>
                    <a:pt x="518" y="922"/>
                  </a:lnTo>
                  <a:lnTo>
                    <a:pt x="516" y="905"/>
                  </a:lnTo>
                  <a:lnTo>
                    <a:pt x="514" y="889"/>
                  </a:lnTo>
                  <a:lnTo>
                    <a:pt x="512" y="874"/>
                  </a:lnTo>
                  <a:lnTo>
                    <a:pt x="512" y="859"/>
                  </a:lnTo>
                  <a:lnTo>
                    <a:pt x="510" y="844"/>
                  </a:lnTo>
                  <a:lnTo>
                    <a:pt x="508" y="830"/>
                  </a:lnTo>
                  <a:lnTo>
                    <a:pt x="508" y="815"/>
                  </a:lnTo>
                  <a:lnTo>
                    <a:pt x="508" y="800"/>
                  </a:lnTo>
                  <a:lnTo>
                    <a:pt x="506" y="785"/>
                  </a:lnTo>
                  <a:lnTo>
                    <a:pt x="504" y="771"/>
                  </a:lnTo>
                  <a:lnTo>
                    <a:pt x="504" y="754"/>
                  </a:lnTo>
                  <a:lnTo>
                    <a:pt x="504" y="741"/>
                  </a:lnTo>
                  <a:lnTo>
                    <a:pt x="504" y="726"/>
                  </a:lnTo>
                  <a:lnTo>
                    <a:pt x="504" y="711"/>
                  </a:lnTo>
                  <a:lnTo>
                    <a:pt x="506" y="697"/>
                  </a:lnTo>
                  <a:lnTo>
                    <a:pt x="508" y="684"/>
                  </a:lnTo>
                  <a:lnTo>
                    <a:pt x="508" y="669"/>
                  </a:lnTo>
                  <a:lnTo>
                    <a:pt x="510" y="654"/>
                  </a:lnTo>
                  <a:lnTo>
                    <a:pt x="512" y="640"/>
                  </a:lnTo>
                  <a:lnTo>
                    <a:pt x="514" y="627"/>
                  </a:lnTo>
                  <a:lnTo>
                    <a:pt x="518" y="614"/>
                  </a:lnTo>
                  <a:lnTo>
                    <a:pt x="519" y="600"/>
                  </a:lnTo>
                  <a:lnTo>
                    <a:pt x="523" y="587"/>
                  </a:lnTo>
                  <a:lnTo>
                    <a:pt x="529" y="574"/>
                  </a:lnTo>
                  <a:lnTo>
                    <a:pt x="531" y="555"/>
                  </a:lnTo>
                  <a:lnTo>
                    <a:pt x="535" y="538"/>
                  </a:lnTo>
                  <a:lnTo>
                    <a:pt x="538" y="520"/>
                  </a:lnTo>
                  <a:lnTo>
                    <a:pt x="540" y="503"/>
                  </a:lnTo>
                  <a:lnTo>
                    <a:pt x="542" y="486"/>
                  </a:lnTo>
                  <a:lnTo>
                    <a:pt x="544" y="471"/>
                  </a:lnTo>
                  <a:lnTo>
                    <a:pt x="544" y="454"/>
                  </a:lnTo>
                  <a:lnTo>
                    <a:pt x="546" y="441"/>
                  </a:lnTo>
                  <a:lnTo>
                    <a:pt x="544" y="424"/>
                  </a:lnTo>
                  <a:lnTo>
                    <a:pt x="544" y="410"/>
                  </a:lnTo>
                  <a:lnTo>
                    <a:pt x="542" y="397"/>
                  </a:lnTo>
                  <a:lnTo>
                    <a:pt x="542" y="382"/>
                  </a:lnTo>
                  <a:lnTo>
                    <a:pt x="538" y="368"/>
                  </a:lnTo>
                  <a:lnTo>
                    <a:pt x="537" y="357"/>
                  </a:lnTo>
                  <a:lnTo>
                    <a:pt x="533" y="344"/>
                  </a:lnTo>
                  <a:lnTo>
                    <a:pt x="531" y="332"/>
                  </a:lnTo>
                  <a:lnTo>
                    <a:pt x="527" y="319"/>
                  </a:lnTo>
                  <a:lnTo>
                    <a:pt x="523" y="308"/>
                  </a:lnTo>
                  <a:lnTo>
                    <a:pt x="518" y="296"/>
                  </a:lnTo>
                  <a:lnTo>
                    <a:pt x="514" y="285"/>
                  </a:lnTo>
                  <a:lnTo>
                    <a:pt x="508" y="273"/>
                  </a:lnTo>
                  <a:lnTo>
                    <a:pt x="502" y="264"/>
                  </a:lnTo>
                  <a:lnTo>
                    <a:pt x="497" y="254"/>
                  </a:lnTo>
                  <a:lnTo>
                    <a:pt x="493" y="245"/>
                  </a:lnTo>
                  <a:lnTo>
                    <a:pt x="485" y="233"/>
                  </a:lnTo>
                  <a:lnTo>
                    <a:pt x="478" y="226"/>
                  </a:lnTo>
                  <a:lnTo>
                    <a:pt x="470" y="216"/>
                  </a:lnTo>
                  <a:lnTo>
                    <a:pt x="464" y="209"/>
                  </a:lnTo>
                  <a:lnTo>
                    <a:pt x="457" y="199"/>
                  </a:lnTo>
                  <a:lnTo>
                    <a:pt x="449" y="190"/>
                  </a:lnTo>
                  <a:lnTo>
                    <a:pt x="441" y="182"/>
                  </a:lnTo>
                  <a:lnTo>
                    <a:pt x="434" y="176"/>
                  </a:lnTo>
                  <a:lnTo>
                    <a:pt x="422" y="167"/>
                  </a:lnTo>
                  <a:lnTo>
                    <a:pt x="415" y="159"/>
                  </a:lnTo>
                  <a:lnTo>
                    <a:pt x="405" y="152"/>
                  </a:lnTo>
                  <a:lnTo>
                    <a:pt x="396" y="146"/>
                  </a:lnTo>
                  <a:lnTo>
                    <a:pt x="386" y="138"/>
                  </a:lnTo>
                  <a:lnTo>
                    <a:pt x="375" y="131"/>
                  </a:lnTo>
                  <a:lnTo>
                    <a:pt x="365" y="125"/>
                  </a:lnTo>
                  <a:lnTo>
                    <a:pt x="356" y="119"/>
                  </a:lnTo>
                  <a:lnTo>
                    <a:pt x="344" y="114"/>
                  </a:lnTo>
                  <a:lnTo>
                    <a:pt x="335" y="108"/>
                  </a:lnTo>
                  <a:lnTo>
                    <a:pt x="324" y="102"/>
                  </a:lnTo>
                  <a:lnTo>
                    <a:pt x="312" y="97"/>
                  </a:lnTo>
                  <a:lnTo>
                    <a:pt x="301" y="89"/>
                  </a:lnTo>
                  <a:lnTo>
                    <a:pt x="291" y="83"/>
                  </a:lnTo>
                  <a:lnTo>
                    <a:pt x="280" y="79"/>
                  </a:lnTo>
                  <a:lnTo>
                    <a:pt x="268" y="74"/>
                  </a:lnTo>
                  <a:lnTo>
                    <a:pt x="255" y="68"/>
                  </a:lnTo>
                  <a:lnTo>
                    <a:pt x="244" y="64"/>
                  </a:lnTo>
                  <a:lnTo>
                    <a:pt x="232" y="58"/>
                  </a:lnTo>
                  <a:lnTo>
                    <a:pt x="221" y="55"/>
                  </a:lnTo>
                  <a:lnTo>
                    <a:pt x="209" y="49"/>
                  </a:lnTo>
                  <a:lnTo>
                    <a:pt x="198" y="43"/>
                  </a:lnTo>
                  <a:lnTo>
                    <a:pt x="187" y="38"/>
                  </a:lnTo>
                  <a:lnTo>
                    <a:pt x="175" y="34"/>
                  </a:lnTo>
                  <a:lnTo>
                    <a:pt x="162" y="30"/>
                  </a:lnTo>
                  <a:lnTo>
                    <a:pt x="151" y="24"/>
                  </a:lnTo>
                  <a:lnTo>
                    <a:pt x="137" y="20"/>
                  </a:lnTo>
                  <a:lnTo>
                    <a:pt x="126" y="17"/>
                  </a:lnTo>
                  <a:lnTo>
                    <a:pt x="113" y="11"/>
                  </a:lnTo>
                  <a:lnTo>
                    <a:pt x="101" y="7"/>
                  </a:lnTo>
                  <a:lnTo>
                    <a:pt x="90" y="3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6" name="Freeform 40"/>
            <p:cNvSpPr>
              <a:spLocks/>
            </p:cNvSpPr>
            <p:nvPr/>
          </p:nvSpPr>
          <p:spPr bwMode="auto">
            <a:xfrm>
              <a:off x="4810" y="2961"/>
              <a:ext cx="187" cy="667"/>
            </a:xfrm>
            <a:custGeom>
              <a:avLst/>
              <a:gdLst/>
              <a:ahLst/>
              <a:cxnLst>
                <a:cxn ang="0">
                  <a:pos x="298" y="25"/>
                </a:cxn>
                <a:cxn ang="0">
                  <a:pos x="258" y="61"/>
                </a:cxn>
                <a:cxn ang="0">
                  <a:pos x="224" y="103"/>
                </a:cxn>
                <a:cxn ang="0">
                  <a:pos x="195" y="151"/>
                </a:cxn>
                <a:cxn ang="0">
                  <a:pos x="171" y="200"/>
                </a:cxn>
                <a:cxn ang="0">
                  <a:pos x="150" y="255"/>
                </a:cxn>
                <a:cxn ang="0">
                  <a:pos x="133" y="312"/>
                </a:cxn>
                <a:cxn ang="0">
                  <a:pos x="121" y="371"/>
                </a:cxn>
                <a:cxn ang="0">
                  <a:pos x="108" y="430"/>
                </a:cxn>
                <a:cxn ang="0">
                  <a:pos x="98" y="491"/>
                </a:cxn>
                <a:cxn ang="0">
                  <a:pos x="91" y="552"/>
                </a:cxn>
                <a:cxn ang="0">
                  <a:pos x="81" y="615"/>
                </a:cxn>
                <a:cxn ang="0">
                  <a:pos x="72" y="675"/>
                </a:cxn>
                <a:cxn ang="0">
                  <a:pos x="64" y="736"/>
                </a:cxn>
                <a:cxn ang="0">
                  <a:pos x="53" y="797"/>
                </a:cxn>
                <a:cxn ang="0">
                  <a:pos x="41" y="854"/>
                </a:cxn>
                <a:cxn ang="0">
                  <a:pos x="32" y="892"/>
                </a:cxn>
                <a:cxn ang="0">
                  <a:pos x="30" y="919"/>
                </a:cxn>
                <a:cxn ang="0">
                  <a:pos x="28" y="943"/>
                </a:cxn>
                <a:cxn ang="0">
                  <a:pos x="24" y="972"/>
                </a:cxn>
                <a:cxn ang="0">
                  <a:pos x="22" y="1001"/>
                </a:cxn>
                <a:cxn ang="0">
                  <a:pos x="21" y="1031"/>
                </a:cxn>
                <a:cxn ang="0">
                  <a:pos x="19" y="1063"/>
                </a:cxn>
                <a:cxn ang="0">
                  <a:pos x="15" y="1096"/>
                </a:cxn>
                <a:cxn ang="0">
                  <a:pos x="13" y="1126"/>
                </a:cxn>
                <a:cxn ang="0">
                  <a:pos x="11" y="1156"/>
                </a:cxn>
                <a:cxn ang="0">
                  <a:pos x="9" y="1185"/>
                </a:cxn>
                <a:cxn ang="0">
                  <a:pos x="5" y="1212"/>
                </a:cxn>
                <a:cxn ang="0">
                  <a:pos x="3" y="1236"/>
                </a:cxn>
                <a:cxn ang="0">
                  <a:pos x="0" y="1269"/>
                </a:cxn>
                <a:cxn ang="0">
                  <a:pos x="19" y="1284"/>
                </a:cxn>
                <a:cxn ang="0">
                  <a:pos x="43" y="1295"/>
                </a:cxn>
                <a:cxn ang="0">
                  <a:pos x="74" y="1318"/>
                </a:cxn>
                <a:cxn ang="0">
                  <a:pos x="95" y="1312"/>
                </a:cxn>
                <a:cxn ang="0">
                  <a:pos x="116" y="1236"/>
                </a:cxn>
                <a:cxn ang="0">
                  <a:pos x="138" y="1158"/>
                </a:cxn>
                <a:cxn ang="0">
                  <a:pos x="159" y="1078"/>
                </a:cxn>
                <a:cxn ang="0">
                  <a:pos x="182" y="1001"/>
                </a:cxn>
                <a:cxn ang="0">
                  <a:pos x="203" y="921"/>
                </a:cxn>
                <a:cxn ang="0">
                  <a:pos x="224" y="841"/>
                </a:cxn>
                <a:cxn ang="0">
                  <a:pos x="243" y="761"/>
                </a:cxn>
                <a:cxn ang="0">
                  <a:pos x="262" y="683"/>
                </a:cxn>
                <a:cxn ang="0">
                  <a:pos x="279" y="603"/>
                </a:cxn>
                <a:cxn ang="0">
                  <a:pos x="298" y="525"/>
                </a:cxn>
                <a:cxn ang="0">
                  <a:pos x="313" y="447"/>
                </a:cxn>
                <a:cxn ang="0">
                  <a:pos x="329" y="371"/>
                </a:cxn>
                <a:cxn ang="0">
                  <a:pos x="342" y="295"/>
                </a:cxn>
                <a:cxn ang="0">
                  <a:pos x="353" y="223"/>
                </a:cxn>
                <a:cxn ang="0">
                  <a:pos x="365" y="149"/>
                </a:cxn>
                <a:cxn ang="0">
                  <a:pos x="368" y="90"/>
                </a:cxn>
                <a:cxn ang="0">
                  <a:pos x="359" y="65"/>
                </a:cxn>
                <a:cxn ang="0">
                  <a:pos x="349" y="42"/>
                </a:cxn>
                <a:cxn ang="0">
                  <a:pos x="340" y="16"/>
                </a:cxn>
                <a:cxn ang="0">
                  <a:pos x="334" y="0"/>
                </a:cxn>
              </a:cxnLst>
              <a:rect l="0" t="0" r="r" b="b"/>
              <a:pathLst>
                <a:path w="372" h="1333">
                  <a:moveTo>
                    <a:pt x="334" y="0"/>
                  </a:moveTo>
                  <a:lnTo>
                    <a:pt x="321" y="6"/>
                  </a:lnTo>
                  <a:lnTo>
                    <a:pt x="310" y="16"/>
                  </a:lnTo>
                  <a:lnTo>
                    <a:pt x="298" y="25"/>
                  </a:lnTo>
                  <a:lnTo>
                    <a:pt x="289" y="33"/>
                  </a:lnTo>
                  <a:lnTo>
                    <a:pt x="277" y="42"/>
                  </a:lnTo>
                  <a:lnTo>
                    <a:pt x="268" y="52"/>
                  </a:lnTo>
                  <a:lnTo>
                    <a:pt x="258" y="61"/>
                  </a:lnTo>
                  <a:lnTo>
                    <a:pt x="251" y="73"/>
                  </a:lnTo>
                  <a:lnTo>
                    <a:pt x="241" y="82"/>
                  </a:lnTo>
                  <a:lnTo>
                    <a:pt x="232" y="94"/>
                  </a:lnTo>
                  <a:lnTo>
                    <a:pt x="224" y="103"/>
                  </a:lnTo>
                  <a:lnTo>
                    <a:pt x="216" y="115"/>
                  </a:lnTo>
                  <a:lnTo>
                    <a:pt x="209" y="128"/>
                  </a:lnTo>
                  <a:lnTo>
                    <a:pt x="203" y="139"/>
                  </a:lnTo>
                  <a:lnTo>
                    <a:pt x="195" y="151"/>
                  </a:lnTo>
                  <a:lnTo>
                    <a:pt x="190" y="164"/>
                  </a:lnTo>
                  <a:lnTo>
                    <a:pt x="182" y="175"/>
                  </a:lnTo>
                  <a:lnTo>
                    <a:pt x="176" y="189"/>
                  </a:lnTo>
                  <a:lnTo>
                    <a:pt x="171" y="200"/>
                  </a:lnTo>
                  <a:lnTo>
                    <a:pt x="165" y="215"/>
                  </a:lnTo>
                  <a:lnTo>
                    <a:pt x="159" y="229"/>
                  </a:lnTo>
                  <a:lnTo>
                    <a:pt x="156" y="242"/>
                  </a:lnTo>
                  <a:lnTo>
                    <a:pt x="150" y="255"/>
                  </a:lnTo>
                  <a:lnTo>
                    <a:pt x="146" y="270"/>
                  </a:lnTo>
                  <a:lnTo>
                    <a:pt x="142" y="284"/>
                  </a:lnTo>
                  <a:lnTo>
                    <a:pt x="136" y="297"/>
                  </a:lnTo>
                  <a:lnTo>
                    <a:pt x="133" y="312"/>
                  </a:lnTo>
                  <a:lnTo>
                    <a:pt x="131" y="327"/>
                  </a:lnTo>
                  <a:lnTo>
                    <a:pt x="127" y="341"/>
                  </a:lnTo>
                  <a:lnTo>
                    <a:pt x="123" y="356"/>
                  </a:lnTo>
                  <a:lnTo>
                    <a:pt x="121" y="371"/>
                  </a:lnTo>
                  <a:lnTo>
                    <a:pt x="117" y="386"/>
                  </a:lnTo>
                  <a:lnTo>
                    <a:pt x="114" y="400"/>
                  </a:lnTo>
                  <a:lnTo>
                    <a:pt x="112" y="415"/>
                  </a:lnTo>
                  <a:lnTo>
                    <a:pt x="108" y="430"/>
                  </a:lnTo>
                  <a:lnTo>
                    <a:pt x="106" y="445"/>
                  </a:lnTo>
                  <a:lnTo>
                    <a:pt x="102" y="461"/>
                  </a:lnTo>
                  <a:lnTo>
                    <a:pt x="100" y="476"/>
                  </a:lnTo>
                  <a:lnTo>
                    <a:pt x="98" y="491"/>
                  </a:lnTo>
                  <a:lnTo>
                    <a:pt x="97" y="508"/>
                  </a:lnTo>
                  <a:lnTo>
                    <a:pt x="95" y="521"/>
                  </a:lnTo>
                  <a:lnTo>
                    <a:pt x="93" y="539"/>
                  </a:lnTo>
                  <a:lnTo>
                    <a:pt x="91" y="552"/>
                  </a:lnTo>
                  <a:lnTo>
                    <a:pt x="89" y="569"/>
                  </a:lnTo>
                  <a:lnTo>
                    <a:pt x="85" y="584"/>
                  </a:lnTo>
                  <a:lnTo>
                    <a:pt x="83" y="599"/>
                  </a:lnTo>
                  <a:lnTo>
                    <a:pt x="81" y="615"/>
                  </a:lnTo>
                  <a:lnTo>
                    <a:pt x="79" y="632"/>
                  </a:lnTo>
                  <a:lnTo>
                    <a:pt x="78" y="645"/>
                  </a:lnTo>
                  <a:lnTo>
                    <a:pt x="76" y="662"/>
                  </a:lnTo>
                  <a:lnTo>
                    <a:pt x="72" y="675"/>
                  </a:lnTo>
                  <a:lnTo>
                    <a:pt x="70" y="691"/>
                  </a:lnTo>
                  <a:lnTo>
                    <a:pt x="68" y="706"/>
                  </a:lnTo>
                  <a:lnTo>
                    <a:pt x="66" y="721"/>
                  </a:lnTo>
                  <a:lnTo>
                    <a:pt x="64" y="736"/>
                  </a:lnTo>
                  <a:lnTo>
                    <a:pt x="62" y="753"/>
                  </a:lnTo>
                  <a:lnTo>
                    <a:pt x="59" y="767"/>
                  </a:lnTo>
                  <a:lnTo>
                    <a:pt x="57" y="782"/>
                  </a:lnTo>
                  <a:lnTo>
                    <a:pt x="53" y="797"/>
                  </a:lnTo>
                  <a:lnTo>
                    <a:pt x="51" y="812"/>
                  </a:lnTo>
                  <a:lnTo>
                    <a:pt x="47" y="826"/>
                  </a:lnTo>
                  <a:lnTo>
                    <a:pt x="43" y="839"/>
                  </a:lnTo>
                  <a:lnTo>
                    <a:pt x="41" y="854"/>
                  </a:lnTo>
                  <a:lnTo>
                    <a:pt x="38" y="869"/>
                  </a:lnTo>
                  <a:lnTo>
                    <a:pt x="36" y="875"/>
                  </a:lnTo>
                  <a:lnTo>
                    <a:pt x="34" y="883"/>
                  </a:lnTo>
                  <a:lnTo>
                    <a:pt x="32" y="892"/>
                  </a:lnTo>
                  <a:lnTo>
                    <a:pt x="32" y="904"/>
                  </a:lnTo>
                  <a:lnTo>
                    <a:pt x="32" y="907"/>
                  </a:lnTo>
                  <a:lnTo>
                    <a:pt x="30" y="913"/>
                  </a:lnTo>
                  <a:lnTo>
                    <a:pt x="30" y="919"/>
                  </a:lnTo>
                  <a:lnTo>
                    <a:pt x="30" y="924"/>
                  </a:lnTo>
                  <a:lnTo>
                    <a:pt x="28" y="930"/>
                  </a:lnTo>
                  <a:lnTo>
                    <a:pt x="28" y="936"/>
                  </a:lnTo>
                  <a:lnTo>
                    <a:pt x="28" y="943"/>
                  </a:lnTo>
                  <a:lnTo>
                    <a:pt x="28" y="951"/>
                  </a:lnTo>
                  <a:lnTo>
                    <a:pt x="26" y="957"/>
                  </a:lnTo>
                  <a:lnTo>
                    <a:pt x="26" y="964"/>
                  </a:lnTo>
                  <a:lnTo>
                    <a:pt x="24" y="972"/>
                  </a:lnTo>
                  <a:lnTo>
                    <a:pt x="24" y="980"/>
                  </a:lnTo>
                  <a:lnTo>
                    <a:pt x="24" y="985"/>
                  </a:lnTo>
                  <a:lnTo>
                    <a:pt x="22" y="995"/>
                  </a:lnTo>
                  <a:lnTo>
                    <a:pt x="22" y="1001"/>
                  </a:lnTo>
                  <a:lnTo>
                    <a:pt x="22" y="1010"/>
                  </a:lnTo>
                  <a:lnTo>
                    <a:pt x="22" y="1016"/>
                  </a:lnTo>
                  <a:lnTo>
                    <a:pt x="21" y="1023"/>
                  </a:lnTo>
                  <a:lnTo>
                    <a:pt x="21" y="1031"/>
                  </a:lnTo>
                  <a:lnTo>
                    <a:pt x="21" y="1040"/>
                  </a:lnTo>
                  <a:lnTo>
                    <a:pt x="19" y="1048"/>
                  </a:lnTo>
                  <a:lnTo>
                    <a:pt x="19" y="1056"/>
                  </a:lnTo>
                  <a:lnTo>
                    <a:pt x="19" y="1063"/>
                  </a:lnTo>
                  <a:lnTo>
                    <a:pt x="19" y="1073"/>
                  </a:lnTo>
                  <a:lnTo>
                    <a:pt x="17" y="1078"/>
                  </a:lnTo>
                  <a:lnTo>
                    <a:pt x="17" y="1088"/>
                  </a:lnTo>
                  <a:lnTo>
                    <a:pt x="15" y="1096"/>
                  </a:lnTo>
                  <a:lnTo>
                    <a:pt x="15" y="1103"/>
                  </a:lnTo>
                  <a:lnTo>
                    <a:pt x="15" y="1111"/>
                  </a:lnTo>
                  <a:lnTo>
                    <a:pt x="13" y="1118"/>
                  </a:lnTo>
                  <a:lnTo>
                    <a:pt x="13" y="1126"/>
                  </a:lnTo>
                  <a:lnTo>
                    <a:pt x="13" y="1134"/>
                  </a:lnTo>
                  <a:lnTo>
                    <a:pt x="13" y="1141"/>
                  </a:lnTo>
                  <a:lnTo>
                    <a:pt x="11" y="1149"/>
                  </a:lnTo>
                  <a:lnTo>
                    <a:pt x="11" y="1156"/>
                  </a:lnTo>
                  <a:lnTo>
                    <a:pt x="11" y="1164"/>
                  </a:lnTo>
                  <a:lnTo>
                    <a:pt x="9" y="1170"/>
                  </a:lnTo>
                  <a:lnTo>
                    <a:pt x="9" y="1177"/>
                  </a:lnTo>
                  <a:lnTo>
                    <a:pt x="9" y="1185"/>
                  </a:lnTo>
                  <a:lnTo>
                    <a:pt x="9" y="1193"/>
                  </a:lnTo>
                  <a:lnTo>
                    <a:pt x="7" y="1198"/>
                  </a:lnTo>
                  <a:lnTo>
                    <a:pt x="7" y="1206"/>
                  </a:lnTo>
                  <a:lnTo>
                    <a:pt x="5" y="1212"/>
                  </a:lnTo>
                  <a:lnTo>
                    <a:pt x="5" y="1217"/>
                  </a:lnTo>
                  <a:lnTo>
                    <a:pt x="5" y="1223"/>
                  </a:lnTo>
                  <a:lnTo>
                    <a:pt x="3" y="1229"/>
                  </a:lnTo>
                  <a:lnTo>
                    <a:pt x="3" y="1236"/>
                  </a:lnTo>
                  <a:lnTo>
                    <a:pt x="3" y="1242"/>
                  </a:lnTo>
                  <a:lnTo>
                    <a:pt x="2" y="1251"/>
                  </a:lnTo>
                  <a:lnTo>
                    <a:pt x="2" y="1261"/>
                  </a:lnTo>
                  <a:lnTo>
                    <a:pt x="0" y="1269"/>
                  </a:lnTo>
                  <a:lnTo>
                    <a:pt x="0" y="1278"/>
                  </a:lnTo>
                  <a:lnTo>
                    <a:pt x="5" y="1280"/>
                  </a:lnTo>
                  <a:lnTo>
                    <a:pt x="13" y="1282"/>
                  </a:lnTo>
                  <a:lnTo>
                    <a:pt x="19" y="1284"/>
                  </a:lnTo>
                  <a:lnTo>
                    <a:pt x="24" y="1288"/>
                  </a:lnTo>
                  <a:lnTo>
                    <a:pt x="30" y="1290"/>
                  </a:lnTo>
                  <a:lnTo>
                    <a:pt x="36" y="1293"/>
                  </a:lnTo>
                  <a:lnTo>
                    <a:pt x="43" y="1295"/>
                  </a:lnTo>
                  <a:lnTo>
                    <a:pt x="49" y="1299"/>
                  </a:lnTo>
                  <a:lnTo>
                    <a:pt x="59" y="1305"/>
                  </a:lnTo>
                  <a:lnTo>
                    <a:pt x="70" y="1314"/>
                  </a:lnTo>
                  <a:lnTo>
                    <a:pt x="74" y="1318"/>
                  </a:lnTo>
                  <a:lnTo>
                    <a:pt x="79" y="1322"/>
                  </a:lnTo>
                  <a:lnTo>
                    <a:pt x="83" y="1328"/>
                  </a:lnTo>
                  <a:lnTo>
                    <a:pt x="91" y="1333"/>
                  </a:lnTo>
                  <a:lnTo>
                    <a:pt x="95" y="1312"/>
                  </a:lnTo>
                  <a:lnTo>
                    <a:pt x="100" y="1295"/>
                  </a:lnTo>
                  <a:lnTo>
                    <a:pt x="106" y="1274"/>
                  </a:lnTo>
                  <a:lnTo>
                    <a:pt x="112" y="1255"/>
                  </a:lnTo>
                  <a:lnTo>
                    <a:pt x="116" y="1236"/>
                  </a:lnTo>
                  <a:lnTo>
                    <a:pt x="121" y="1217"/>
                  </a:lnTo>
                  <a:lnTo>
                    <a:pt x="127" y="1196"/>
                  </a:lnTo>
                  <a:lnTo>
                    <a:pt x="133" y="1177"/>
                  </a:lnTo>
                  <a:lnTo>
                    <a:pt x="138" y="1158"/>
                  </a:lnTo>
                  <a:lnTo>
                    <a:pt x="144" y="1139"/>
                  </a:lnTo>
                  <a:lnTo>
                    <a:pt x="150" y="1118"/>
                  </a:lnTo>
                  <a:lnTo>
                    <a:pt x="156" y="1099"/>
                  </a:lnTo>
                  <a:lnTo>
                    <a:pt x="159" y="1078"/>
                  </a:lnTo>
                  <a:lnTo>
                    <a:pt x="165" y="1059"/>
                  </a:lnTo>
                  <a:lnTo>
                    <a:pt x="171" y="1040"/>
                  </a:lnTo>
                  <a:lnTo>
                    <a:pt x="176" y="1021"/>
                  </a:lnTo>
                  <a:lnTo>
                    <a:pt x="182" y="1001"/>
                  </a:lnTo>
                  <a:lnTo>
                    <a:pt x="186" y="980"/>
                  </a:lnTo>
                  <a:lnTo>
                    <a:pt x="192" y="961"/>
                  </a:lnTo>
                  <a:lnTo>
                    <a:pt x="197" y="940"/>
                  </a:lnTo>
                  <a:lnTo>
                    <a:pt x="203" y="921"/>
                  </a:lnTo>
                  <a:lnTo>
                    <a:pt x="209" y="902"/>
                  </a:lnTo>
                  <a:lnTo>
                    <a:pt x="213" y="881"/>
                  </a:lnTo>
                  <a:lnTo>
                    <a:pt x="218" y="862"/>
                  </a:lnTo>
                  <a:lnTo>
                    <a:pt x="224" y="841"/>
                  </a:lnTo>
                  <a:lnTo>
                    <a:pt x="228" y="822"/>
                  </a:lnTo>
                  <a:lnTo>
                    <a:pt x="233" y="801"/>
                  </a:lnTo>
                  <a:lnTo>
                    <a:pt x="237" y="782"/>
                  </a:lnTo>
                  <a:lnTo>
                    <a:pt x="243" y="761"/>
                  </a:lnTo>
                  <a:lnTo>
                    <a:pt x="249" y="742"/>
                  </a:lnTo>
                  <a:lnTo>
                    <a:pt x="252" y="723"/>
                  </a:lnTo>
                  <a:lnTo>
                    <a:pt x="258" y="704"/>
                  </a:lnTo>
                  <a:lnTo>
                    <a:pt x="262" y="683"/>
                  </a:lnTo>
                  <a:lnTo>
                    <a:pt x="268" y="662"/>
                  </a:lnTo>
                  <a:lnTo>
                    <a:pt x="271" y="643"/>
                  </a:lnTo>
                  <a:lnTo>
                    <a:pt x="275" y="624"/>
                  </a:lnTo>
                  <a:lnTo>
                    <a:pt x="279" y="603"/>
                  </a:lnTo>
                  <a:lnTo>
                    <a:pt x="285" y="584"/>
                  </a:lnTo>
                  <a:lnTo>
                    <a:pt x="289" y="565"/>
                  </a:lnTo>
                  <a:lnTo>
                    <a:pt x="294" y="544"/>
                  </a:lnTo>
                  <a:lnTo>
                    <a:pt x="298" y="525"/>
                  </a:lnTo>
                  <a:lnTo>
                    <a:pt x="302" y="506"/>
                  </a:lnTo>
                  <a:lnTo>
                    <a:pt x="306" y="485"/>
                  </a:lnTo>
                  <a:lnTo>
                    <a:pt x="311" y="466"/>
                  </a:lnTo>
                  <a:lnTo>
                    <a:pt x="313" y="447"/>
                  </a:lnTo>
                  <a:lnTo>
                    <a:pt x="319" y="428"/>
                  </a:lnTo>
                  <a:lnTo>
                    <a:pt x="321" y="409"/>
                  </a:lnTo>
                  <a:lnTo>
                    <a:pt x="327" y="390"/>
                  </a:lnTo>
                  <a:lnTo>
                    <a:pt x="329" y="371"/>
                  </a:lnTo>
                  <a:lnTo>
                    <a:pt x="332" y="352"/>
                  </a:lnTo>
                  <a:lnTo>
                    <a:pt x="336" y="333"/>
                  </a:lnTo>
                  <a:lnTo>
                    <a:pt x="340" y="314"/>
                  </a:lnTo>
                  <a:lnTo>
                    <a:pt x="342" y="295"/>
                  </a:lnTo>
                  <a:lnTo>
                    <a:pt x="346" y="278"/>
                  </a:lnTo>
                  <a:lnTo>
                    <a:pt x="349" y="257"/>
                  </a:lnTo>
                  <a:lnTo>
                    <a:pt x="351" y="240"/>
                  </a:lnTo>
                  <a:lnTo>
                    <a:pt x="353" y="223"/>
                  </a:lnTo>
                  <a:lnTo>
                    <a:pt x="357" y="204"/>
                  </a:lnTo>
                  <a:lnTo>
                    <a:pt x="359" y="185"/>
                  </a:lnTo>
                  <a:lnTo>
                    <a:pt x="363" y="168"/>
                  </a:lnTo>
                  <a:lnTo>
                    <a:pt x="365" y="149"/>
                  </a:lnTo>
                  <a:lnTo>
                    <a:pt x="367" y="132"/>
                  </a:lnTo>
                  <a:lnTo>
                    <a:pt x="368" y="115"/>
                  </a:lnTo>
                  <a:lnTo>
                    <a:pt x="372" y="97"/>
                  </a:lnTo>
                  <a:lnTo>
                    <a:pt x="368" y="90"/>
                  </a:lnTo>
                  <a:lnTo>
                    <a:pt x="367" y="84"/>
                  </a:lnTo>
                  <a:lnTo>
                    <a:pt x="365" y="78"/>
                  </a:lnTo>
                  <a:lnTo>
                    <a:pt x="363" y="73"/>
                  </a:lnTo>
                  <a:lnTo>
                    <a:pt x="359" y="65"/>
                  </a:lnTo>
                  <a:lnTo>
                    <a:pt x="357" y="59"/>
                  </a:lnTo>
                  <a:lnTo>
                    <a:pt x="355" y="54"/>
                  </a:lnTo>
                  <a:lnTo>
                    <a:pt x="353" y="48"/>
                  </a:lnTo>
                  <a:lnTo>
                    <a:pt x="349" y="42"/>
                  </a:lnTo>
                  <a:lnTo>
                    <a:pt x="348" y="35"/>
                  </a:lnTo>
                  <a:lnTo>
                    <a:pt x="344" y="29"/>
                  </a:lnTo>
                  <a:lnTo>
                    <a:pt x="342" y="23"/>
                  </a:lnTo>
                  <a:lnTo>
                    <a:pt x="340" y="16"/>
                  </a:lnTo>
                  <a:lnTo>
                    <a:pt x="338" y="10"/>
                  </a:lnTo>
                  <a:lnTo>
                    <a:pt x="336" y="4"/>
                  </a:lnTo>
                  <a:lnTo>
                    <a:pt x="334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7" name="Freeform 41"/>
            <p:cNvSpPr>
              <a:spLocks/>
            </p:cNvSpPr>
            <p:nvPr/>
          </p:nvSpPr>
          <p:spPr bwMode="auto">
            <a:xfrm>
              <a:off x="4848" y="3045"/>
              <a:ext cx="116" cy="555"/>
            </a:xfrm>
            <a:custGeom>
              <a:avLst/>
              <a:gdLst/>
              <a:ahLst/>
              <a:cxnLst>
                <a:cxn ang="0">
                  <a:pos x="213" y="23"/>
                </a:cxn>
                <a:cxn ang="0">
                  <a:pos x="190" y="57"/>
                </a:cxn>
                <a:cxn ang="0">
                  <a:pos x="173" y="95"/>
                </a:cxn>
                <a:cxn ang="0">
                  <a:pos x="154" y="135"/>
                </a:cxn>
                <a:cxn ang="0">
                  <a:pos x="140" y="178"/>
                </a:cxn>
                <a:cxn ang="0">
                  <a:pos x="129" y="222"/>
                </a:cxn>
                <a:cxn ang="0">
                  <a:pos x="121" y="266"/>
                </a:cxn>
                <a:cxn ang="0">
                  <a:pos x="114" y="312"/>
                </a:cxn>
                <a:cxn ang="0">
                  <a:pos x="106" y="359"/>
                </a:cxn>
                <a:cxn ang="0">
                  <a:pos x="100" y="407"/>
                </a:cxn>
                <a:cxn ang="0">
                  <a:pos x="97" y="456"/>
                </a:cxn>
                <a:cxn ang="0">
                  <a:pos x="91" y="504"/>
                </a:cxn>
                <a:cxn ang="0">
                  <a:pos x="87" y="551"/>
                </a:cxn>
                <a:cxn ang="0">
                  <a:pos x="81" y="601"/>
                </a:cxn>
                <a:cxn ang="0">
                  <a:pos x="78" y="650"/>
                </a:cxn>
                <a:cxn ang="0">
                  <a:pos x="70" y="698"/>
                </a:cxn>
                <a:cxn ang="0">
                  <a:pos x="62" y="745"/>
                </a:cxn>
                <a:cxn ang="0">
                  <a:pos x="53" y="791"/>
                </a:cxn>
                <a:cxn ang="0">
                  <a:pos x="41" y="838"/>
                </a:cxn>
                <a:cxn ang="0">
                  <a:pos x="28" y="882"/>
                </a:cxn>
                <a:cxn ang="0">
                  <a:pos x="13" y="926"/>
                </a:cxn>
                <a:cxn ang="0">
                  <a:pos x="2" y="962"/>
                </a:cxn>
                <a:cxn ang="0">
                  <a:pos x="11" y="988"/>
                </a:cxn>
                <a:cxn ang="0">
                  <a:pos x="17" y="1017"/>
                </a:cxn>
                <a:cxn ang="0">
                  <a:pos x="24" y="1045"/>
                </a:cxn>
                <a:cxn ang="0">
                  <a:pos x="30" y="1072"/>
                </a:cxn>
                <a:cxn ang="0">
                  <a:pos x="34" y="1087"/>
                </a:cxn>
                <a:cxn ang="0">
                  <a:pos x="38" y="1102"/>
                </a:cxn>
                <a:cxn ang="0">
                  <a:pos x="49" y="1099"/>
                </a:cxn>
                <a:cxn ang="0">
                  <a:pos x="66" y="1085"/>
                </a:cxn>
                <a:cxn ang="0">
                  <a:pos x="85" y="1074"/>
                </a:cxn>
                <a:cxn ang="0">
                  <a:pos x="102" y="1061"/>
                </a:cxn>
                <a:cxn ang="0">
                  <a:pos x="119" y="1047"/>
                </a:cxn>
                <a:cxn ang="0">
                  <a:pos x="131" y="1023"/>
                </a:cxn>
                <a:cxn ang="0">
                  <a:pos x="137" y="973"/>
                </a:cxn>
                <a:cxn ang="0">
                  <a:pos x="142" y="924"/>
                </a:cxn>
                <a:cxn ang="0">
                  <a:pos x="148" y="876"/>
                </a:cxn>
                <a:cxn ang="0">
                  <a:pos x="156" y="825"/>
                </a:cxn>
                <a:cxn ang="0">
                  <a:pos x="161" y="777"/>
                </a:cxn>
                <a:cxn ang="0">
                  <a:pos x="169" y="726"/>
                </a:cxn>
                <a:cxn ang="0">
                  <a:pos x="176" y="675"/>
                </a:cxn>
                <a:cxn ang="0">
                  <a:pos x="182" y="623"/>
                </a:cxn>
                <a:cxn ang="0">
                  <a:pos x="190" y="574"/>
                </a:cxn>
                <a:cxn ang="0">
                  <a:pos x="195" y="523"/>
                </a:cxn>
                <a:cxn ang="0">
                  <a:pos x="201" y="471"/>
                </a:cxn>
                <a:cxn ang="0">
                  <a:pos x="205" y="422"/>
                </a:cxn>
                <a:cxn ang="0">
                  <a:pos x="213" y="372"/>
                </a:cxn>
                <a:cxn ang="0">
                  <a:pos x="216" y="323"/>
                </a:cxn>
                <a:cxn ang="0">
                  <a:pos x="222" y="275"/>
                </a:cxn>
                <a:cxn ang="0">
                  <a:pos x="226" y="226"/>
                </a:cxn>
                <a:cxn ang="0">
                  <a:pos x="228" y="178"/>
                </a:cxn>
                <a:cxn ang="0">
                  <a:pos x="230" y="131"/>
                </a:cxn>
                <a:cxn ang="0">
                  <a:pos x="232" y="85"/>
                </a:cxn>
                <a:cxn ang="0">
                  <a:pos x="232" y="42"/>
                </a:cxn>
                <a:cxn ang="0">
                  <a:pos x="232" y="0"/>
                </a:cxn>
              </a:cxnLst>
              <a:rect l="0" t="0" r="r" b="b"/>
              <a:pathLst>
                <a:path w="232" h="1110">
                  <a:moveTo>
                    <a:pt x="232" y="0"/>
                  </a:moveTo>
                  <a:lnTo>
                    <a:pt x="222" y="11"/>
                  </a:lnTo>
                  <a:lnTo>
                    <a:pt x="213" y="23"/>
                  </a:lnTo>
                  <a:lnTo>
                    <a:pt x="205" y="34"/>
                  </a:lnTo>
                  <a:lnTo>
                    <a:pt x="197" y="45"/>
                  </a:lnTo>
                  <a:lnTo>
                    <a:pt x="190" y="57"/>
                  </a:lnTo>
                  <a:lnTo>
                    <a:pt x="184" y="70"/>
                  </a:lnTo>
                  <a:lnTo>
                    <a:pt x="178" y="82"/>
                  </a:lnTo>
                  <a:lnTo>
                    <a:pt x="173" y="95"/>
                  </a:lnTo>
                  <a:lnTo>
                    <a:pt x="165" y="108"/>
                  </a:lnTo>
                  <a:lnTo>
                    <a:pt x="159" y="121"/>
                  </a:lnTo>
                  <a:lnTo>
                    <a:pt x="154" y="135"/>
                  </a:lnTo>
                  <a:lnTo>
                    <a:pt x="150" y="150"/>
                  </a:lnTo>
                  <a:lnTo>
                    <a:pt x="144" y="163"/>
                  </a:lnTo>
                  <a:lnTo>
                    <a:pt x="140" y="178"/>
                  </a:lnTo>
                  <a:lnTo>
                    <a:pt x="137" y="192"/>
                  </a:lnTo>
                  <a:lnTo>
                    <a:pt x="135" y="207"/>
                  </a:lnTo>
                  <a:lnTo>
                    <a:pt x="129" y="222"/>
                  </a:lnTo>
                  <a:lnTo>
                    <a:pt x="127" y="236"/>
                  </a:lnTo>
                  <a:lnTo>
                    <a:pt x="123" y="251"/>
                  </a:lnTo>
                  <a:lnTo>
                    <a:pt x="121" y="266"/>
                  </a:lnTo>
                  <a:lnTo>
                    <a:pt x="118" y="279"/>
                  </a:lnTo>
                  <a:lnTo>
                    <a:pt x="116" y="296"/>
                  </a:lnTo>
                  <a:lnTo>
                    <a:pt x="114" y="312"/>
                  </a:lnTo>
                  <a:lnTo>
                    <a:pt x="110" y="327"/>
                  </a:lnTo>
                  <a:lnTo>
                    <a:pt x="108" y="342"/>
                  </a:lnTo>
                  <a:lnTo>
                    <a:pt x="106" y="359"/>
                  </a:lnTo>
                  <a:lnTo>
                    <a:pt x="104" y="374"/>
                  </a:lnTo>
                  <a:lnTo>
                    <a:pt x="102" y="391"/>
                  </a:lnTo>
                  <a:lnTo>
                    <a:pt x="100" y="407"/>
                  </a:lnTo>
                  <a:lnTo>
                    <a:pt x="100" y="422"/>
                  </a:lnTo>
                  <a:lnTo>
                    <a:pt x="99" y="439"/>
                  </a:lnTo>
                  <a:lnTo>
                    <a:pt x="97" y="456"/>
                  </a:lnTo>
                  <a:lnTo>
                    <a:pt x="95" y="471"/>
                  </a:lnTo>
                  <a:lnTo>
                    <a:pt x="93" y="488"/>
                  </a:lnTo>
                  <a:lnTo>
                    <a:pt x="91" y="504"/>
                  </a:lnTo>
                  <a:lnTo>
                    <a:pt x="91" y="519"/>
                  </a:lnTo>
                  <a:lnTo>
                    <a:pt x="89" y="536"/>
                  </a:lnTo>
                  <a:lnTo>
                    <a:pt x="87" y="551"/>
                  </a:lnTo>
                  <a:lnTo>
                    <a:pt x="85" y="568"/>
                  </a:lnTo>
                  <a:lnTo>
                    <a:pt x="85" y="585"/>
                  </a:lnTo>
                  <a:lnTo>
                    <a:pt x="81" y="601"/>
                  </a:lnTo>
                  <a:lnTo>
                    <a:pt x="81" y="616"/>
                  </a:lnTo>
                  <a:lnTo>
                    <a:pt x="78" y="633"/>
                  </a:lnTo>
                  <a:lnTo>
                    <a:pt x="78" y="650"/>
                  </a:lnTo>
                  <a:lnTo>
                    <a:pt x="74" y="665"/>
                  </a:lnTo>
                  <a:lnTo>
                    <a:pt x="74" y="682"/>
                  </a:lnTo>
                  <a:lnTo>
                    <a:pt x="70" y="698"/>
                  </a:lnTo>
                  <a:lnTo>
                    <a:pt x="70" y="715"/>
                  </a:lnTo>
                  <a:lnTo>
                    <a:pt x="66" y="730"/>
                  </a:lnTo>
                  <a:lnTo>
                    <a:pt x="62" y="745"/>
                  </a:lnTo>
                  <a:lnTo>
                    <a:pt x="59" y="760"/>
                  </a:lnTo>
                  <a:lnTo>
                    <a:pt x="57" y="777"/>
                  </a:lnTo>
                  <a:lnTo>
                    <a:pt x="53" y="791"/>
                  </a:lnTo>
                  <a:lnTo>
                    <a:pt x="49" y="808"/>
                  </a:lnTo>
                  <a:lnTo>
                    <a:pt x="45" y="823"/>
                  </a:lnTo>
                  <a:lnTo>
                    <a:pt x="41" y="838"/>
                  </a:lnTo>
                  <a:lnTo>
                    <a:pt x="38" y="853"/>
                  </a:lnTo>
                  <a:lnTo>
                    <a:pt x="32" y="867"/>
                  </a:lnTo>
                  <a:lnTo>
                    <a:pt x="28" y="882"/>
                  </a:lnTo>
                  <a:lnTo>
                    <a:pt x="24" y="897"/>
                  </a:lnTo>
                  <a:lnTo>
                    <a:pt x="19" y="910"/>
                  </a:lnTo>
                  <a:lnTo>
                    <a:pt x="13" y="926"/>
                  </a:lnTo>
                  <a:lnTo>
                    <a:pt x="5" y="941"/>
                  </a:lnTo>
                  <a:lnTo>
                    <a:pt x="0" y="954"/>
                  </a:lnTo>
                  <a:lnTo>
                    <a:pt x="2" y="962"/>
                  </a:lnTo>
                  <a:lnTo>
                    <a:pt x="5" y="971"/>
                  </a:lnTo>
                  <a:lnTo>
                    <a:pt x="7" y="979"/>
                  </a:lnTo>
                  <a:lnTo>
                    <a:pt x="11" y="988"/>
                  </a:lnTo>
                  <a:lnTo>
                    <a:pt x="13" y="998"/>
                  </a:lnTo>
                  <a:lnTo>
                    <a:pt x="15" y="1006"/>
                  </a:lnTo>
                  <a:lnTo>
                    <a:pt x="17" y="1017"/>
                  </a:lnTo>
                  <a:lnTo>
                    <a:pt x="21" y="1026"/>
                  </a:lnTo>
                  <a:lnTo>
                    <a:pt x="22" y="1036"/>
                  </a:lnTo>
                  <a:lnTo>
                    <a:pt x="24" y="1045"/>
                  </a:lnTo>
                  <a:lnTo>
                    <a:pt x="26" y="1055"/>
                  </a:lnTo>
                  <a:lnTo>
                    <a:pt x="30" y="1066"/>
                  </a:lnTo>
                  <a:lnTo>
                    <a:pt x="30" y="1072"/>
                  </a:lnTo>
                  <a:lnTo>
                    <a:pt x="32" y="1076"/>
                  </a:lnTo>
                  <a:lnTo>
                    <a:pt x="32" y="1082"/>
                  </a:lnTo>
                  <a:lnTo>
                    <a:pt x="34" y="1087"/>
                  </a:lnTo>
                  <a:lnTo>
                    <a:pt x="34" y="1093"/>
                  </a:lnTo>
                  <a:lnTo>
                    <a:pt x="36" y="1097"/>
                  </a:lnTo>
                  <a:lnTo>
                    <a:pt x="38" y="1102"/>
                  </a:lnTo>
                  <a:lnTo>
                    <a:pt x="40" y="1110"/>
                  </a:lnTo>
                  <a:lnTo>
                    <a:pt x="43" y="1102"/>
                  </a:lnTo>
                  <a:lnTo>
                    <a:pt x="49" y="1099"/>
                  </a:lnTo>
                  <a:lnTo>
                    <a:pt x="55" y="1093"/>
                  </a:lnTo>
                  <a:lnTo>
                    <a:pt x="60" y="1089"/>
                  </a:lnTo>
                  <a:lnTo>
                    <a:pt x="66" y="1085"/>
                  </a:lnTo>
                  <a:lnTo>
                    <a:pt x="72" y="1082"/>
                  </a:lnTo>
                  <a:lnTo>
                    <a:pt x="78" y="1076"/>
                  </a:lnTo>
                  <a:lnTo>
                    <a:pt x="85" y="1074"/>
                  </a:lnTo>
                  <a:lnTo>
                    <a:pt x="91" y="1068"/>
                  </a:lnTo>
                  <a:lnTo>
                    <a:pt x="97" y="1064"/>
                  </a:lnTo>
                  <a:lnTo>
                    <a:pt x="102" y="1061"/>
                  </a:lnTo>
                  <a:lnTo>
                    <a:pt x="108" y="1057"/>
                  </a:lnTo>
                  <a:lnTo>
                    <a:pt x="114" y="1051"/>
                  </a:lnTo>
                  <a:lnTo>
                    <a:pt x="119" y="1047"/>
                  </a:lnTo>
                  <a:lnTo>
                    <a:pt x="125" y="1042"/>
                  </a:lnTo>
                  <a:lnTo>
                    <a:pt x="131" y="1038"/>
                  </a:lnTo>
                  <a:lnTo>
                    <a:pt x="131" y="1023"/>
                  </a:lnTo>
                  <a:lnTo>
                    <a:pt x="133" y="1006"/>
                  </a:lnTo>
                  <a:lnTo>
                    <a:pt x="135" y="988"/>
                  </a:lnTo>
                  <a:lnTo>
                    <a:pt x="137" y="973"/>
                  </a:lnTo>
                  <a:lnTo>
                    <a:pt x="138" y="956"/>
                  </a:lnTo>
                  <a:lnTo>
                    <a:pt x="140" y="941"/>
                  </a:lnTo>
                  <a:lnTo>
                    <a:pt x="142" y="924"/>
                  </a:lnTo>
                  <a:lnTo>
                    <a:pt x="144" y="909"/>
                  </a:lnTo>
                  <a:lnTo>
                    <a:pt x="146" y="891"/>
                  </a:lnTo>
                  <a:lnTo>
                    <a:pt x="148" y="876"/>
                  </a:lnTo>
                  <a:lnTo>
                    <a:pt x="150" y="857"/>
                  </a:lnTo>
                  <a:lnTo>
                    <a:pt x="154" y="842"/>
                  </a:lnTo>
                  <a:lnTo>
                    <a:pt x="156" y="825"/>
                  </a:lnTo>
                  <a:lnTo>
                    <a:pt x="157" y="810"/>
                  </a:lnTo>
                  <a:lnTo>
                    <a:pt x="159" y="793"/>
                  </a:lnTo>
                  <a:lnTo>
                    <a:pt x="161" y="777"/>
                  </a:lnTo>
                  <a:lnTo>
                    <a:pt x="163" y="758"/>
                  </a:lnTo>
                  <a:lnTo>
                    <a:pt x="165" y="743"/>
                  </a:lnTo>
                  <a:lnTo>
                    <a:pt x="169" y="726"/>
                  </a:lnTo>
                  <a:lnTo>
                    <a:pt x="171" y="709"/>
                  </a:lnTo>
                  <a:lnTo>
                    <a:pt x="173" y="692"/>
                  </a:lnTo>
                  <a:lnTo>
                    <a:pt x="176" y="675"/>
                  </a:lnTo>
                  <a:lnTo>
                    <a:pt x="178" y="658"/>
                  </a:lnTo>
                  <a:lnTo>
                    <a:pt x="180" y="642"/>
                  </a:lnTo>
                  <a:lnTo>
                    <a:pt x="182" y="623"/>
                  </a:lnTo>
                  <a:lnTo>
                    <a:pt x="184" y="606"/>
                  </a:lnTo>
                  <a:lnTo>
                    <a:pt x="186" y="591"/>
                  </a:lnTo>
                  <a:lnTo>
                    <a:pt x="190" y="574"/>
                  </a:lnTo>
                  <a:lnTo>
                    <a:pt x="192" y="557"/>
                  </a:lnTo>
                  <a:lnTo>
                    <a:pt x="194" y="540"/>
                  </a:lnTo>
                  <a:lnTo>
                    <a:pt x="195" y="523"/>
                  </a:lnTo>
                  <a:lnTo>
                    <a:pt x="197" y="507"/>
                  </a:lnTo>
                  <a:lnTo>
                    <a:pt x="199" y="490"/>
                  </a:lnTo>
                  <a:lnTo>
                    <a:pt x="201" y="471"/>
                  </a:lnTo>
                  <a:lnTo>
                    <a:pt x="203" y="456"/>
                  </a:lnTo>
                  <a:lnTo>
                    <a:pt x="205" y="439"/>
                  </a:lnTo>
                  <a:lnTo>
                    <a:pt x="205" y="422"/>
                  </a:lnTo>
                  <a:lnTo>
                    <a:pt x="209" y="405"/>
                  </a:lnTo>
                  <a:lnTo>
                    <a:pt x="209" y="388"/>
                  </a:lnTo>
                  <a:lnTo>
                    <a:pt x="213" y="372"/>
                  </a:lnTo>
                  <a:lnTo>
                    <a:pt x="213" y="355"/>
                  </a:lnTo>
                  <a:lnTo>
                    <a:pt x="216" y="340"/>
                  </a:lnTo>
                  <a:lnTo>
                    <a:pt x="216" y="323"/>
                  </a:lnTo>
                  <a:lnTo>
                    <a:pt x="218" y="308"/>
                  </a:lnTo>
                  <a:lnTo>
                    <a:pt x="220" y="291"/>
                  </a:lnTo>
                  <a:lnTo>
                    <a:pt x="222" y="275"/>
                  </a:lnTo>
                  <a:lnTo>
                    <a:pt x="224" y="258"/>
                  </a:lnTo>
                  <a:lnTo>
                    <a:pt x="226" y="243"/>
                  </a:lnTo>
                  <a:lnTo>
                    <a:pt x="226" y="226"/>
                  </a:lnTo>
                  <a:lnTo>
                    <a:pt x="226" y="211"/>
                  </a:lnTo>
                  <a:lnTo>
                    <a:pt x="228" y="194"/>
                  </a:lnTo>
                  <a:lnTo>
                    <a:pt x="228" y="178"/>
                  </a:lnTo>
                  <a:lnTo>
                    <a:pt x="228" y="163"/>
                  </a:lnTo>
                  <a:lnTo>
                    <a:pt x="230" y="148"/>
                  </a:lnTo>
                  <a:lnTo>
                    <a:pt x="230" y="131"/>
                  </a:lnTo>
                  <a:lnTo>
                    <a:pt x="232" y="118"/>
                  </a:lnTo>
                  <a:lnTo>
                    <a:pt x="232" y="102"/>
                  </a:lnTo>
                  <a:lnTo>
                    <a:pt x="232" y="85"/>
                  </a:lnTo>
                  <a:lnTo>
                    <a:pt x="232" y="72"/>
                  </a:lnTo>
                  <a:lnTo>
                    <a:pt x="232" y="57"/>
                  </a:lnTo>
                  <a:lnTo>
                    <a:pt x="232" y="42"/>
                  </a:lnTo>
                  <a:lnTo>
                    <a:pt x="232" y="28"/>
                  </a:lnTo>
                  <a:lnTo>
                    <a:pt x="232" y="13"/>
                  </a:lnTo>
                  <a:lnTo>
                    <a:pt x="232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8" name="Freeform 42"/>
            <p:cNvSpPr>
              <a:spLocks/>
            </p:cNvSpPr>
            <p:nvPr/>
          </p:nvSpPr>
          <p:spPr bwMode="auto">
            <a:xfrm>
              <a:off x="4946" y="2806"/>
              <a:ext cx="68" cy="16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82" y="0"/>
                </a:cxn>
                <a:cxn ang="0">
                  <a:pos x="69" y="3"/>
                </a:cxn>
                <a:cxn ang="0">
                  <a:pos x="56" y="7"/>
                </a:cxn>
                <a:cxn ang="0">
                  <a:pos x="46" y="13"/>
                </a:cxn>
                <a:cxn ang="0">
                  <a:pos x="35" y="20"/>
                </a:cxn>
                <a:cxn ang="0">
                  <a:pos x="27" y="28"/>
                </a:cxn>
                <a:cxn ang="0">
                  <a:pos x="21" y="39"/>
                </a:cxn>
                <a:cxn ang="0">
                  <a:pos x="14" y="51"/>
                </a:cxn>
                <a:cxn ang="0">
                  <a:pos x="8" y="62"/>
                </a:cxn>
                <a:cxn ang="0">
                  <a:pos x="4" y="74"/>
                </a:cxn>
                <a:cxn ang="0">
                  <a:pos x="2" y="87"/>
                </a:cxn>
                <a:cxn ang="0">
                  <a:pos x="0" y="100"/>
                </a:cxn>
                <a:cxn ang="0">
                  <a:pos x="0" y="114"/>
                </a:cxn>
                <a:cxn ang="0">
                  <a:pos x="0" y="125"/>
                </a:cxn>
                <a:cxn ang="0">
                  <a:pos x="2" y="140"/>
                </a:cxn>
                <a:cxn ang="0">
                  <a:pos x="4" y="152"/>
                </a:cxn>
                <a:cxn ang="0">
                  <a:pos x="6" y="163"/>
                </a:cxn>
                <a:cxn ang="0">
                  <a:pos x="8" y="174"/>
                </a:cxn>
                <a:cxn ang="0">
                  <a:pos x="12" y="188"/>
                </a:cxn>
                <a:cxn ang="0">
                  <a:pos x="16" y="203"/>
                </a:cxn>
                <a:cxn ang="0">
                  <a:pos x="21" y="218"/>
                </a:cxn>
                <a:cxn ang="0">
                  <a:pos x="27" y="233"/>
                </a:cxn>
                <a:cxn ang="0">
                  <a:pos x="33" y="249"/>
                </a:cxn>
                <a:cxn ang="0">
                  <a:pos x="39" y="264"/>
                </a:cxn>
                <a:cxn ang="0">
                  <a:pos x="46" y="277"/>
                </a:cxn>
                <a:cxn ang="0">
                  <a:pos x="52" y="290"/>
                </a:cxn>
                <a:cxn ang="0">
                  <a:pos x="59" y="302"/>
                </a:cxn>
                <a:cxn ang="0">
                  <a:pos x="73" y="315"/>
                </a:cxn>
                <a:cxn ang="0">
                  <a:pos x="90" y="327"/>
                </a:cxn>
                <a:cxn ang="0">
                  <a:pos x="101" y="319"/>
                </a:cxn>
                <a:cxn ang="0">
                  <a:pos x="103" y="304"/>
                </a:cxn>
                <a:cxn ang="0">
                  <a:pos x="109" y="285"/>
                </a:cxn>
                <a:cxn ang="0">
                  <a:pos x="113" y="264"/>
                </a:cxn>
                <a:cxn ang="0">
                  <a:pos x="115" y="249"/>
                </a:cxn>
                <a:cxn ang="0">
                  <a:pos x="116" y="237"/>
                </a:cxn>
                <a:cxn ang="0">
                  <a:pos x="120" y="226"/>
                </a:cxn>
                <a:cxn ang="0">
                  <a:pos x="122" y="214"/>
                </a:cxn>
                <a:cxn ang="0">
                  <a:pos x="124" y="203"/>
                </a:cxn>
                <a:cxn ang="0">
                  <a:pos x="126" y="192"/>
                </a:cxn>
                <a:cxn ang="0">
                  <a:pos x="128" y="178"/>
                </a:cxn>
                <a:cxn ang="0">
                  <a:pos x="130" y="167"/>
                </a:cxn>
                <a:cxn ang="0">
                  <a:pos x="132" y="155"/>
                </a:cxn>
                <a:cxn ang="0">
                  <a:pos x="134" y="144"/>
                </a:cxn>
                <a:cxn ang="0">
                  <a:pos x="134" y="131"/>
                </a:cxn>
                <a:cxn ang="0">
                  <a:pos x="134" y="119"/>
                </a:cxn>
                <a:cxn ang="0">
                  <a:pos x="134" y="108"/>
                </a:cxn>
                <a:cxn ang="0">
                  <a:pos x="134" y="97"/>
                </a:cxn>
                <a:cxn ang="0">
                  <a:pos x="134" y="85"/>
                </a:cxn>
                <a:cxn ang="0">
                  <a:pos x="134" y="74"/>
                </a:cxn>
                <a:cxn ang="0">
                  <a:pos x="132" y="64"/>
                </a:cxn>
                <a:cxn ang="0">
                  <a:pos x="130" y="53"/>
                </a:cxn>
                <a:cxn ang="0">
                  <a:pos x="126" y="38"/>
                </a:cxn>
                <a:cxn ang="0">
                  <a:pos x="118" y="20"/>
                </a:cxn>
                <a:cxn ang="0">
                  <a:pos x="111" y="5"/>
                </a:cxn>
                <a:cxn ang="0">
                  <a:pos x="105" y="0"/>
                </a:cxn>
              </a:cxnLst>
              <a:rect l="0" t="0" r="r" b="b"/>
              <a:pathLst>
                <a:path w="135" h="328">
                  <a:moveTo>
                    <a:pt x="105" y="0"/>
                  </a:moveTo>
                  <a:lnTo>
                    <a:pt x="97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69" y="3"/>
                  </a:lnTo>
                  <a:lnTo>
                    <a:pt x="61" y="5"/>
                  </a:lnTo>
                  <a:lnTo>
                    <a:pt x="56" y="7"/>
                  </a:lnTo>
                  <a:lnTo>
                    <a:pt x="52" y="11"/>
                  </a:lnTo>
                  <a:lnTo>
                    <a:pt x="46" y="13"/>
                  </a:lnTo>
                  <a:lnTo>
                    <a:pt x="40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7" y="28"/>
                  </a:lnTo>
                  <a:lnTo>
                    <a:pt x="23" y="34"/>
                  </a:lnTo>
                  <a:lnTo>
                    <a:pt x="21" y="39"/>
                  </a:lnTo>
                  <a:lnTo>
                    <a:pt x="18" y="45"/>
                  </a:lnTo>
                  <a:lnTo>
                    <a:pt x="14" y="51"/>
                  </a:lnTo>
                  <a:lnTo>
                    <a:pt x="10" y="57"/>
                  </a:lnTo>
                  <a:lnTo>
                    <a:pt x="8" y="62"/>
                  </a:lnTo>
                  <a:lnTo>
                    <a:pt x="6" y="68"/>
                  </a:lnTo>
                  <a:lnTo>
                    <a:pt x="4" y="74"/>
                  </a:lnTo>
                  <a:lnTo>
                    <a:pt x="2" y="79"/>
                  </a:lnTo>
                  <a:lnTo>
                    <a:pt x="2" y="87"/>
                  </a:lnTo>
                  <a:lnTo>
                    <a:pt x="2" y="93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2" y="140"/>
                  </a:lnTo>
                  <a:lnTo>
                    <a:pt x="4" y="148"/>
                  </a:lnTo>
                  <a:lnTo>
                    <a:pt x="4" y="152"/>
                  </a:lnTo>
                  <a:lnTo>
                    <a:pt x="4" y="157"/>
                  </a:lnTo>
                  <a:lnTo>
                    <a:pt x="6" y="163"/>
                  </a:lnTo>
                  <a:lnTo>
                    <a:pt x="8" y="169"/>
                  </a:lnTo>
                  <a:lnTo>
                    <a:pt x="8" y="174"/>
                  </a:lnTo>
                  <a:lnTo>
                    <a:pt x="10" y="182"/>
                  </a:lnTo>
                  <a:lnTo>
                    <a:pt x="12" y="188"/>
                  </a:lnTo>
                  <a:lnTo>
                    <a:pt x="16" y="197"/>
                  </a:lnTo>
                  <a:lnTo>
                    <a:pt x="16" y="203"/>
                  </a:lnTo>
                  <a:lnTo>
                    <a:pt x="18" y="211"/>
                  </a:lnTo>
                  <a:lnTo>
                    <a:pt x="21" y="218"/>
                  </a:lnTo>
                  <a:lnTo>
                    <a:pt x="25" y="226"/>
                  </a:lnTo>
                  <a:lnTo>
                    <a:pt x="27" y="233"/>
                  </a:lnTo>
                  <a:lnTo>
                    <a:pt x="29" y="241"/>
                  </a:lnTo>
                  <a:lnTo>
                    <a:pt x="33" y="249"/>
                  </a:lnTo>
                  <a:lnTo>
                    <a:pt x="37" y="256"/>
                  </a:lnTo>
                  <a:lnTo>
                    <a:pt x="39" y="264"/>
                  </a:lnTo>
                  <a:lnTo>
                    <a:pt x="42" y="270"/>
                  </a:lnTo>
                  <a:lnTo>
                    <a:pt x="46" y="277"/>
                  </a:lnTo>
                  <a:lnTo>
                    <a:pt x="50" y="283"/>
                  </a:lnTo>
                  <a:lnTo>
                    <a:pt x="52" y="290"/>
                  </a:lnTo>
                  <a:lnTo>
                    <a:pt x="56" y="296"/>
                  </a:lnTo>
                  <a:lnTo>
                    <a:pt x="59" y="302"/>
                  </a:lnTo>
                  <a:lnTo>
                    <a:pt x="65" y="308"/>
                  </a:lnTo>
                  <a:lnTo>
                    <a:pt x="73" y="315"/>
                  </a:lnTo>
                  <a:lnTo>
                    <a:pt x="82" y="321"/>
                  </a:lnTo>
                  <a:lnTo>
                    <a:pt x="90" y="327"/>
                  </a:lnTo>
                  <a:lnTo>
                    <a:pt x="101" y="328"/>
                  </a:lnTo>
                  <a:lnTo>
                    <a:pt x="101" y="319"/>
                  </a:lnTo>
                  <a:lnTo>
                    <a:pt x="103" y="311"/>
                  </a:lnTo>
                  <a:lnTo>
                    <a:pt x="103" y="304"/>
                  </a:lnTo>
                  <a:lnTo>
                    <a:pt x="107" y="294"/>
                  </a:lnTo>
                  <a:lnTo>
                    <a:pt x="109" y="285"/>
                  </a:lnTo>
                  <a:lnTo>
                    <a:pt x="111" y="275"/>
                  </a:lnTo>
                  <a:lnTo>
                    <a:pt x="113" y="264"/>
                  </a:lnTo>
                  <a:lnTo>
                    <a:pt x="115" y="254"/>
                  </a:lnTo>
                  <a:lnTo>
                    <a:pt x="115" y="249"/>
                  </a:lnTo>
                  <a:lnTo>
                    <a:pt x="116" y="243"/>
                  </a:lnTo>
                  <a:lnTo>
                    <a:pt x="116" y="237"/>
                  </a:lnTo>
                  <a:lnTo>
                    <a:pt x="118" y="232"/>
                  </a:lnTo>
                  <a:lnTo>
                    <a:pt x="120" y="226"/>
                  </a:lnTo>
                  <a:lnTo>
                    <a:pt x="120" y="220"/>
                  </a:lnTo>
                  <a:lnTo>
                    <a:pt x="122" y="214"/>
                  </a:lnTo>
                  <a:lnTo>
                    <a:pt x="124" y="209"/>
                  </a:lnTo>
                  <a:lnTo>
                    <a:pt x="124" y="203"/>
                  </a:lnTo>
                  <a:lnTo>
                    <a:pt x="126" y="197"/>
                  </a:lnTo>
                  <a:lnTo>
                    <a:pt x="126" y="192"/>
                  </a:lnTo>
                  <a:lnTo>
                    <a:pt x="128" y="184"/>
                  </a:lnTo>
                  <a:lnTo>
                    <a:pt x="128" y="178"/>
                  </a:lnTo>
                  <a:lnTo>
                    <a:pt x="130" y="173"/>
                  </a:lnTo>
                  <a:lnTo>
                    <a:pt x="130" y="167"/>
                  </a:lnTo>
                  <a:lnTo>
                    <a:pt x="132" y="161"/>
                  </a:lnTo>
                  <a:lnTo>
                    <a:pt x="132" y="155"/>
                  </a:lnTo>
                  <a:lnTo>
                    <a:pt x="134" y="150"/>
                  </a:lnTo>
                  <a:lnTo>
                    <a:pt x="134" y="144"/>
                  </a:lnTo>
                  <a:lnTo>
                    <a:pt x="134" y="136"/>
                  </a:lnTo>
                  <a:lnTo>
                    <a:pt x="134" y="131"/>
                  </a:lnTo>
                  <a:lnTo>
                    <a:pt x="134" y="125"/>
                  </a:lnTo>
                  <a:lnTo>
                    <a:pt x="134" y="119"/>
                  </a:lnTo>
                  <a:lnTo>
                    <a:pt x="135" y="114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4" y="97"/>
                  </a:lnTo>
                  <a:lnTo>
                    <a:pt x="134" y="91"/>
                  </a:lnTo>
                  <a:lnTo>
                    <a:pt x="134" y="85"/>
                  </a:lnTo>
                  <a:lnTo>
                    <a:pt x="134" y="79"/>
                  </a:lnTo>
                  <a:lnTo>
                    <a:pt x="134" y="74"/>
                  </a:lnTo>
                  <a:lnTo>
                    <a:pt x="134" y="70"/>
                  </a:lnTo>
                  <a:lnTo>
                    <a:pt x="132" y="64"/>
                  </a:lnTo>
                  <a:lnTo>
                    <a:pt x="132" y="59"/>
                  </a:lnTo>
                  <a:lnTo>
                    <a:pt x="130" y="53"/>
                  </a:lnTo>
                  <a:lnTo>
                    <a:pt x="130" y="49"/>
                  </a:lnTo>
                  <a:lnTo>
                    <a:pt x="126" y="38"/>
                  </a:lnTo>
                  <a:lnTo>
                    <a:pt x="124" y="30"/>
                  </a:lnTo>
                  <a:lnTo>
                    <a:pt x="118" y="20"/>
                  </a:lnTo>
                  <a:lnTo>
                    <a:pt x="115" y="13"/>
                  </a:lnTo>
                  <a:lnTo>
                    <a:pt x="111" y="5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8E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39" name="Freeform 43"/>
            <p:cNvSpPr>
              <a:spLocks/>
            </p:cNvSpPr>
            <p:nvPr/>
          </p:nvSpPr>
          <p:spPr bwMode="auto">
            <a:xfrm>
              <a:off x="4891" y="2767"/>
              <a:ext cx="132" cy="97"/>
            </a:xfrm>
            <a:custGeom>
              <a:avLst/>
              <a:gdLst/>
              <a:ahLst/>
              <a:cxnLst>
                <a:cxn ang="0">
                  <a:pos x="253" y="5"/>
                </a:cxn>
                <a:cxn ang="0">
                  <a:pos x="238" y="19"/>
                </a:cxn>
                <a:cxn ang="0">
                  <a:pos x="221" y="30"/>
                </a:cxn>
                <a:cxn ang="0">
                  <a:pos x="206" y="41"/>
                </a:cxn>
                <a:cxn ang="0">
                  <a:pos x="190" y="49"/>
                </a:cxn>
                <a:cxn ang="0">
                  <a:pos x="173" y="57"/>
                </a:cxn>
                <a:cxn ang="0">
                  <a:pos x="156" y="64"/>
                </a:cxn>
                <a:cxn ang="0">
                  <a:pos x="141" y="70"/>
                </a:cxn>
                <a:cxn ang="0">
                  <a:pos x="124" y="78"/>
                </a:cxn>
                <a:cxn ang="0">
                  <a:pos x="107" y="83"/>
                </a:cxn>
                <a:cxn ang="0">
                  <a:pos x="91" y="89"/>
                </a:cxn>
                <a:cxn ang="0">
                  <a:pos x="74" y="95"/>
                </a:cxn>
                <a:cxn ang="0">
                  <a:pos x="57" y="100"/>
                </a:cxn>
                <a:cxn ang="0">
                  <a:pos x="42" y="106"/>
                </a:cxn>
                <a:cxn ang="0">
                  <a:pos x="25" y="114"/>
                </a:cxn>
                <a:cxn ang="0">
                  <a:pos x="10" y="123"/>
                </a:cxn>
                <a:cxn ang="0">
                  <a:pos x="2" y="137"/>
                </a:cxn>
                <a:cxn ang="0">
                  <a:pos x="0" y="152"/>
                </a:cxn>
                <a:cxn ang="0">
                  <a:pos x="6" y="161"/>
                </a:cxn>
                <a:cxn ang="0">
                  <a:pos x="23" y="161"/>
                </a:cxn>
                <a:cxn ang="0">
                  <a:pos x="40" y="161"/>
                </a:cxn>
                <a:cxn ang="0">
                  <a:pos x="55" y="161"/>
                </a:cxn>
                <a:cxn ang="0">
                  <a:pos x="72" y="161"/>
                </a:cxn>
                <a:cxn ang="0">
                  <a:pos x="88" y="167"/>
                </a:cxn>
                <a:cxn ang="0">
                  <a:pos x="103" y="173"/>
                </a:cxn>
                <a:cxn ang="0">
                  <a:pos x="116" y="184"/>
                </a:cxn>
                <a:cxn ang="0">
                  <a:pos x="131" y="192"/>
                </a:cxn>
                <a:cxn ang="0">
                  <a:pos x="145" y="188"/>
                </a:cxn>
                <a:cxn ang="0">
                  <a:pos x="160" y="182"/>
                </a:cxn>
                <a:cxn ang="0">
                  <a:pos x="173" y="175"/>
                </a:cxn>
                <a:cxn ang="0">
                  <a:pos x="188" y="165"/>
                </a:cxn>
                <a:cxn ang="0">
                  <a:pos x="200" y="154"/>
                </a:cxn>
                <a:cxn ang="0">
                  <a:pos x="213" y="142"/>
                </a:cxn>
                <a:cxn ang="0">
                  <a:pos x="225" y="129"/>
                </a:cxn>
                <a:cxn ang="0">
                  <a:pos x="234" y="116"/>
                </a:cxn>
                <a:cxn ang="0">
                  <a:pos x="244" y="100"/>
                </a:cxn>
                <a:cxn ang="0">
                  <a:pos x="251" y="85"/>
                </a:cxn>
                <a:cxn ang="0">
                  <a:pos x="257" y="68"/>
                </a:cxn>
                <a:cxn ang="0">
                  <a:pos x="261" y="53"/>
                </a:cxn>
                <a:cxn ang="0">
                  <a:pos x="263" y="38"/>
                </a:cxn>
                <a:cxn ang="0">
                  <a:pos x="263" y="21"/>
                </a:cxn>
                <a:cxn ang="0">
                  <a:pos x="261" y="7"/>
                </a:cxn>
                <a:cxn ang="0">
                  <a:pos x="261" y="0"/>
                </a:cxn>
              </a:cxnLst>
              <a:rect l="0" t="0" r="r" b="b"/>
              <a:pathLst>
                <a:path w="264" h="194">
                  <a:moveTo>
                    <a:pt x="261" y="0"/>
                  </a:moveTo>
                  <a:lnTo>
                    <a:pt x="253" y="5"/>
                  </a:lnTo>
                  <a:lnTo>
                    <a:pt x="245" y="13"/>
                  </a:lnTo>
                  <a:lnTo>
                    <a:pt x="238" y="19"/>
                  </a:lnTo>
                  <a:lnTo>
                    <a:pt x="228" y="26"/>
                  </a:lnTo>
                  <a:lnTo>
                    <a:pt x="221" y="30"/>
                  </a:lnTo>
                  <a:lnTo>
                    <a:pt x="213" y="36"/>
                  </a:lnTo>
                  <a:lnTo>
                    <a:pt x="206" y="41"/>
                  </a:lnTo>
                  <a:lnTo>
                    <a:pt x="198" y="45"/>
                  </a:lnTo>
                  <a:lnTo>
                    <a:pt x="190" y="49"/>
                  </a:lnTo>
                  <a:lnTo>
                    <a:pt x="181" y="53"/>
                  </a:lnTo>
                  <a:lnTo>
                    <a:pt x="173" y="57"/>
                  </a:lnTo>
                  <a:lnTo>
                    <a:pt x="166" y="60"/>
                  </a:lnTo>
                  <a:lnTo>
                    <a:pt x="156" y="64"/>
                  </a:lnTo>
                  <a:lnTo>
                    <a:pt x="149" y="66"/>
                  </a:lnTo>
                  <a:lnTo>
                    <a:pt x="141" y="70"/>
                  </a:lnTo>
                  <a:lnTo>
                    <a:pt x="133" y="74"/>
                  </a:lnTo>
                  <a:lnTo>
                    <a:pt x="124" y="78"/>
                  </a:lnTo>
                  <a:lnTo>
                    <a:pt x="116" y="79"/>
                  </a:lnTo>
                  <a:lnTo>
                    <a:pt x="107" y="83"/>
                  </a:lnTo>
                  <a:lnTo>
                    <a:pt x="99" y="85"/>
                  </a:lnTo>
                  <a:lnTo>
                    <a:pt x="91" y="89"/>
                  </a:lnTo>
                  <a:lnTo>
                    <a:pt x="84" y="91"/>
                  </a:lnTo>
                  <a:lnTo>
                    <a:pt x="74" y="95"/>
                  </a:lnTo>
                  <a:lnTo>
                    <a:pt x="67" y="97"/>
                  </a:lnTo>
                  <a:lnTo>
                    <a:pt x="57" y="100"/>
                  </a:lnTo>
                  <a:lnTo>
                    <a:pt x="50" y="102"/>
                  </a:lnTo>
                  <a:lnTo>
                    <a:pt x="42" y="106"/>
                  </a:lnTo>
                  <a:lnTo>
                    <a:pt x="34" y="110"/>
                  </a:lnTo>
                  <a:lnTo>
                    <a:pt x="25" y="114"/>
                  </a:lnTo>
                  <a:lnTo>
                    <a:pt x="17" y="119"/>
                  </a:lnTo>
                  <a:lnTo>
                    <a:pt x="10" y="123"/>
                  </a:lnTo>
                  <a:lnTo>
                    <a:pt x="2" y="129"/>
                  </a:lnTo>
                  <a:lnTo>
                    <a:pt x="2" y="137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14" y="161"/>
                  </a:lnTo>
                  <a:lnTo>
                    <a:pt x="23" y="161"/>
                  </a:lnTo>
                  <a:lnTo>
                    <a:pt x="33" y="161"/>
                  </a:lnTo>
                  <a:lnTo>
                    <a:pt x="40" y="161"/>
                  </a:lnTo>
                  <a:lnTo>
                    <a:pt x="48" y="161"/>
                  </a:lnTo>
                  <a:lnTo>
                    <a:pt x="55" y="161"/>
                  </a:lnTo>
                  <a:lnTo>
                    <a:pt x="65" y="161"/>
                  </a:lnTo>
                  <a:lnTo>
                    <a:pt x="72" y="161"/>
                  </a:lnTo>
                  <a:lnTo>
                    <a:pt x="80" y="163"/>
                  </a:lnTo>
                  <a:lnTo>
                    <a:pt x="88" y="167"/>
                  </a:lnTo>
                  <a:lnTo>
                    <a:pt x="97" y="169"/>
                  </a:lnTo>
                  <a:lnTo>
                    <a:pt x="103" y="173"/>
                  </a:lnTo>
                  <a:lnTo>
                    <a:pt x="110" y="178"/>
                  </a:lnTo>
                  <a:lnTo>
                    <a:pt x="116" y="184"/>
                  </a:lnTo>
                  <a:lnTo>
                    <a:pt x="124" y="194"/>
                  </a:lnTo>
                  <a:lnTo>
                    <a:pt x="131" y="192"/>
                  </a:lnTo>
                  <a:lnTo>
                    <a:pt x="139" y="190"/>
                  </a:lnTo>
                  <a:lnTo>
                    <a:pt x="145" y="188"/>
                  </a:lnTo>
                  <a:lnTo>
                    <a:pt x="152" y="186"/>
                  </a:lnTo>
                  <a:lnTo>
                    <a:pt x="160" y="182"/>
                  </a:lnTo>
                  <a:lnTo>
                    <a:pt x="168" y="178"/>
                  </a:lnTo>
                  <a:lnTo>
                    <a:pt x="173" y="175"/>
                  </a:lnTo>
                  <a:lnTo>
                    <a:pt x="181" y="171"/>
                  </a:lnTo>
                  <a:lnTo>
                    <a:pt x="188" y="165"/>
                  </a:lnTo>
                  <a:lnTo>
                    <a:pt x="194" y="159"/>
                  </a:lnTo>
                  <a:lnTo>
                    <a:pt x="200" y="154"/>
                  </a:lnTo>
                  <a:lnTo>
                    <a:pt x="207" y="148"/>
                  </a:lnTo>
                  <a:lnTo>
                    <a:pt x="213" y="142"/>
                  </a:lnTo>
                  <a:lnTo>
                    <a:pt x="219" y="137"/>
                  </a:lnTo>
                  <a:lnTo>
                    <a:pt x="225" y="129"/>
                  </a:lnTo>
                  <a:lnTo>
                    <a:pt x="230" y="123"/>
                  </a:lnTo>
                  <a:lnTo>
                    <a:pt x="234" y="116"/>
                  </a:lnTo>
                  <a:lnTo>
                    <a:pt x="240" y="108"/>
                  </a:lnTo>
                  <a:lnTo>
                    <a:pt x="244" y="100"/>
                  </a:lnTo>
                  <a:lnTo>
                    <a:pt x="247" y="93"/>
                  </a:lnTo>
                  <a:lnTo>
                    <a:pt x="251" y="85"/>
                  </a:lnTo>
                  <a:lnTo>
                    <a:pt x="255" y="78"/>
                  </a:lnTo>
                  <a:lnTo>
                    <a:pt x="257" y="68"/>
                  </a:lnTo>
                  <a:lnTo>
                    <a:pt x="261" y="60"/>
                  </a:lnTo>
                  <a:lnTo>
                    <a:pt x="261" y="53"/>
                  </a:lnTo>
                  <a:lnTo>
                    <a:pt x="263" y="45"/>
                  </a:lnTo>
                  <a:lnTo>
                    <a:pt x="263" y="38"/>
                  </a:lnTo>
                  <a:lnTo>
                    <a:pt x="264" y="30"/>
                  </a:lnTo>
                  <a:lnTo>
                    <a:pt x="263" y="21"/>
                  </a:lnTo>
                  <a:lnTo>
                    <a:pt x="263" y="15"/>
                  </a:lnTo>
                  <a:lnTo>
                    <a:pt x="261" y="7"/>
                  </a:lnTo>
                  <a:lnTo>
                    <a:pt x="261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0" name="Freeform 44"/>
            <p:cNvSpPr>
              <a:spLocks/>
            </p:cNvSpPr>
            <p:nvPr/>
          </p:nvSpPr>
          <p:spPr bwMode="auto">
            <a:xfrm>
              <a:off x="4701" y="3049"/>
              <a:ext cx="85" cy="582"/>
            </a:xfrm>
            <a:custGeom>
              <a:avLst/>
              <a:gdLst/>
              <a:ahLst/>
              <a:cxnLst>
                <a:cxn ang="0">
                  <a:pos x="87" y="17"/>
                </a:cxn>
                <a:cxn ang="0">
                  <a:pos x="70" y="48"/>
                </a:cxn>
                <a:cxn ang="0">
                  <a:pos x="57" y="80"/>
                </a:cxn>
                <a:cxn ang="0">
                  <a:pos x="44" y="114"/>
                </a:cxn>
                <a:cxn ang="0">
                  <a:pos x="36" y="151"/>
                </a:cxn>
                <a:cxn ang="0">
                  <a:pos x="30" y="187"/>
                </a:cxn>
                <a:cxn ang="0">
                  <a:pos x="27" y="227"/>
                </a:cxn>
                <a:cxn ang="0">
                  <a:pos x="23" y="267"/>
                </a:cxn>
                <a:cxn ang="0">
                  <a:pos x="23" y="308"/>
                </a:cxn>
                <a:cxn ang="0">
                  <a:pos x="23" y="350"/>
                </a:cxn>
                <a:cxn ang="0">
                  <a:pos x="25" y="394"/>
                </a:cxn>
                <a:cxn ang="0">
                  <a:pos x="25" y="438"/>
                </a:cxn>
                <a:cxn ang="0">
                  <a:pos x="27" y="481"/>
                </a:cxn>
                <a:cxn ang="0">
                  <a:pos x="28" y="523"/>
                </a:cxn>
                <a:cxn ang="0">
                  <a:pos x="30" y="567"/>
                </a:cxn>
                <a:cxn ang="0">
                  <a:pos x="30" y="611"/>
                </a:cxn>
                <a:cxn ang="0">
                  <a:pos x="30" y="653"/>
                </a:cxn>
                <a:cxn ang="0">
                  <a:pos x="30" y="694"/>
                </a:cxn>
                <a:cxn ang="0">
                  <a:pos x="28" y="736"/>
                </a:cxn>
                <a:cxn ang="0">
                  <a:pos x="23" y="776"/>
                </a:cxn>
                <a:cxn ang="0">
                  <a:pos x="19" y="816"/>
                </a:cxn>
                <a:cxn ang="0">
                  <a:pos x="13" y="848"/>
                </a:cxn>
                <a:cxn ang="0">
                  <a:pos x="13" y="869"/>
                </a:cxn>
                <a:cxn ang="0">
                  <a:pos x="11" y="888"/>
                </a:cxn>
                <a:cxn ang="0">
                  <a:pos x="9" y="907"/>
                </a:cxn>
                <a:cxn ang="0">
                  <a:pos x="8" y="926"/>
                </a:cxn>
                <a:cxn ang="0">
                  <a:pos x="8" y="947"/>
                </a:cxn>
                <a:cxn ang="0">
                  <a:pos x="4" y="966"/>
                </a:cxn>
                <a:cxn ang="0">
                  <a:pos x="2" y="985"/>
                </a:cxn>
                <a:cxn ang="0">
                  <a:pos x="2" y="1006"/>
                </a:cxn>
                <a:cxn ang="0">
                  <a:pos x="0" y="1025"/>
                </a:cxn>
                <a:cxn ang="0">
                  <a:pos x="0" y="1044"/>
                </a:cxn>
                <a:cxn ang="0">
                  <a:pos x="9" y="1067"/>
                </a:cxn>
                <a:cxn ang="0">
                  <a:pos x="23" y="1088"/>
                </a:cxn>
                <a:cxn ang="0">
                  <a:pos x="38" y="1109"/>
                </a:cxn>
                <a:cxn ang="0">
                  <a:pos x="53" y="1128"/>
                </a:cxn>
                <a:cxn ang="0">
                  <a:pos x="66" y="1149"/>
                </a:cxn>
                <a:cxn ang="0">
                  <a:pos x="80" y="1147"/>
                </a:cxn>
                <a:cxn ang="0">
                  <a:pos x="93" y="1094"/>
                </a:cxn>
                <a:cxn ang="0">
                  <a:pos x="105" y="1040"/>
                </a:cxn>
                <a:cxn ang="0">
                  <a:pos x="116" y="987"/>
                </a:cxn>
                <a:cxn ang="0">
                  <a:pos x="125" y="932"/>
                </a:cxn>
                <a:cxn ang="0">
                  <a:pos x="135" y="877"/>
                </a:cxn>
                <a:cxn ang="0">
                  <a:pos x="143" y="820"/>
                </a:cxn>
                <a:cxn ang="0">
                  <a:pos x="148" y="763"/>
                </a:cxn>
                <a:cxn ang="0">
                  <a:pos x="156" y="708"/>
                </a:cxn>
                <a:cxn ang="0">
                  <a:pos x="162" y="651"/>
                </a:cxn>
                <a:cxn ang="0">
                  <a:pos x="165" y="595"/>
                </a:cxn>
                <a:cxn ang="0">
                  <a:pos x="167" y="538"/>
                </a:cxn>
                <a:cxn ang="0">
                  <a:pos x="169" y="481"/>
                </a:cxn>
                <a:cxn ang="0">
                  <a:pos x="169" y="424"/>
                </a:cxn>
                <a:cxn ang="0">
                  <a:pos x="165" y="369"/>
                </a:cxn>
                <a:cxn ang="0">
                  <a:pos x="162" y="314"/>
                </a:cxn>
                <a:cxn ang="0">
                  <a:pos x="156" y="259"/>
                </a:cxn>
                <a:cxn ang="0">
                  <a:pos x="148" y="206"/>
                </a:cxn>
                <a:cxn ang="0">
                  <a:pos x="141" y="152"/>
                </a:cxn>
                <a:cxn ang="0">
                  <a:pos x="129" y="99"/>
                </a:cxn>
                <a:cxn ang="0">
                  <a:pos x="116" y="48"/>
                </a:cxn>
                <a:cxn ang="0">
                  <a:pos x="103" y="0"/>
                </a:cxn>
              </a:cxnLst>
              <a:rect l="0" t="0" r="r" b="b"/>
              <a:pathLst>
                <a:path w="169" h="1166">
                  <a:moveTo>
                    <a:pt x="103" y="0"/>
                  </a:moveTo>
                  <a:lnTo>
                    <a:pt x="95" y="8"/>
                  </a:lnTo>
                  <a:lnTo>
                    <a:pt x="87" y="17"/>
                  </a:lnTo>
                  <a:lnTo>
                    <a:pt x="82" y="27"/>
                  </a:lnTo>
                  <a:lnTo>
                    <a:pt x="76" y="37"/>
                  </a:lnTo>
                  <a:lnTo>
                    <a:pt x="70" y="48"/>
                  </a:lnTo>
                  <a:lnTo>
                    <a:pt x="65" y="57"/>
                  </a:lnTo>
                  <a:lnTo>
                    <a:pt x="61" y="69"/>
                  </a:lnTo>
                  <a:lnTo>
                    <a:pt x="57" y="80"/>
                  </a:lnTo>
                  <a:lnTo>
                    <a:pt x="53" y="90"/>
                  </a:lnTo>
                  <a:lnTo>
                    <a:pt x="47" y="103"/>
                  </a:lnTo>
                  <a:lnTo>
                    <a:pt x="44" y="114"/>
                  </a:lnTo>
                  <a:lnTo>
                    <a:pt x="42" y="126"/>
                  </a:lnTo>
                  <a:lnTo>
                    <a:pt x="38" y="139"/>
                  </a:lnTo>
                  <a:lnTo>
                    <a:pt x="36" y="151"/>
                  </a:lnTo>
                  <a:lnTo>
                    <a:pt x="34" y="162"/>
                  </a:lnTo>
                  <a:lnTo>
                    <a:pt x="32" y="175"/>
                  </a:lnTo>
                  <a:lnTo>
                    <a:pt x="30" y="187"/>
                  </a:lnTo>
                  <a:lnTo>
                    <a:pt x="28" y="202"/>
                  </a:lnTo>
                  <a:lnTo>
                    <a:pt x="27" y="213"/>
                  </a:lnTo>
                  <a:lnTo>
                    <a:pt x="27" y="227"/>
                  </a:lnTo>
                  <a:lnTo>
                    <a:pt x="25" y="240"/>
                  </a:lnTo>
                  <a:lnTo>
                    <a:pt x="23" y="253"/>
                  </a:lnTo>
                  <a:lnTo>
                    <a:pt x="23" y="267"/>
                  </a:lnTo>
                  <a:lnTo>
                    <a:pt x="23" y="282"/>
                  </a:lnTo>
                  <a:lnTo>
                    <a:pt x="23" y="295"/>
                  </a:lnTo>
                  <a:lnTo>
                    <a:pt x="23" y="308"/>
                  </a:lnTo>
                  <a:lnTo>
                    <a:pt x="23" y="322"/>
                  </a:lnTo>
                  <a:lnTo>
                    <a:pt x="23" y="337"/>
                  </a:lnTo>
                  <a:lnTo>
                    <a:pt x="23" y="350"/>
                  </a:lnTo>
                  <a:lnTo>
                    <a:pt x="23" y="365"/>
                  </a:lnTo>
                  <a:lnTo>
                    <a:pt x="23" y="379"/>
                  </a:lnTo>
                  <a:lnTo>
                    <a:pt x="25" y="394"/>
                  </a:lnTo>
                  <a:lnTo>
                    <a:pt x="25" y="407"/>
                  </a:lnTo>
                  <a:lnTo>
                    <a:pt x="25" y="422"/>
                  </a:lnTo>
                  <a:lnTo>
                    <a:pt x="25" y="438"/>
                  </a:lnTo>
                  <a:lnTo>
                    <a:pt x="27" y="451"/>
                  </a:lnTo>
                  <a:lnTo>
                    <a:pt x="27" y="466"/>
                  </a:lnTo>
                  <a:lnTo>
                    <a:pt x="27" y="481"/>
                  </a:lnTo>
                  <a:lnTo>
                    <a:pt x="27" y="495"/>
                  </a:lnTo>
                  <a:lnTo>
                    <a:pt x="28" y="510"/>
                  </a:lnTo>
                  <a:lnTo>
                    <a:pt x="28" y="523"/>
                  </a:lnTo>
                  <a:lnTo>
                    <a:pt x="28" y="538"/>
                  </a:lnTo>
                  <a:lnTo>
                    <a:pt x="28" y="552"/>
                  </a:lnTo>
                  <a:lnTo>
                    <a:pt x="30" y="567"/>
                  </a:lnTo>
                  <a:lnTo>
                    <a:pt x="30" y="582"/>
                  </a:lnTo>
                  <a:lnTo>
                    <a:pt x="30" y="595"/>
                  </a:lnTo>
                  <a:lnTo>
                    <a:pt x="30" y="611"/>
                  </a:lnTo>
                  <a:lnTo>
                    <a:pt x="32" y="626"/>
                  </a:lnTo>
                  <a:lnTo>
                    <a:pt x="30" y="639"/>
                  </a:lnTo>
                  <a:lnTo>
                    <a:pt x="30" y="653"/>
                  </a:lnTo>
                  <a:lnTo>
                    <a:pt x="30" y="666"/>
                  </a:lnTo>
                  <a:lnTo>
                    <a:pt x="30" y="681"/>
                  </a:lnTo>
                  <a:lnTo>
                    <a:pt x="30" y="694"/>
                  </a:lnTo>
                  <a:lnTo>
                    <a:pt x="28" y="708"/>
                  </a:lnTo>
                  <a:lnTo>
                    <a:pt x="28" y="723"/>
                  </a:lnTo>
                  <a:lnTo>
                    <a:pt x="28" y="736"/>
                  </a:lnTo>
                  <a:lnTo>
                    <a:pt x="27" y="749"/>
                  </a:lnTo>
                  <a:lnTo>
                    <a:pt x="25" y="763"/>
                  </a:lnTo>
                  <a:lnTo>
                    <a:pt x="23" y="776"/>
                  </a:lnTo>
                  <a:lnTo>
                    <a:pt x="23" y="789"/>
                  </a:lnTo>
                  <a:lnTo>
                    <a:pt x="21" y="803"/>
                  </a:lnTo>
                  <a:lnTo>
                    <a:pt x="19" y="816"/>
                  </a:lnTo>
                  <a:lnTo>
                    <a:pt x="15" y="829"/>
                  </a:lnTo>
                  <a:lnTo>
                    <a:pt x="13" y="843"/>
                  </a:lnTo>
                  <a:lnTo>
                    <a:pt x="13" y="848"/>
                  </a:lnTo>
                  <a:lnTo>
                    <a:pt x="13" y="854"/>
                  </a:lnTo>
                  <a:lnTo>
                    <a:pt x="13" y="862"/>
                  </a:lnTo>
                  <a:lnTo>
                    <a:pt x="13" y="869"/>
                  </a:lnTo>
                  <a:lnTo>
                    <a:pt x="11" y="875"/>
                  </a:lnTo>
                  <a:lnTo>
                    <a:pt x="11" y="881"/>
                  </a:lnTo>
                  <a:lnTo>
                    <a:pt x="11" y="888"/>
                  </a:lnTo>
                  <a:lnTo>
                    <a:pt x="11" y="894"/>
                  </a:lnTo>
                  <a:lnTo>
                    <a:pt x="9" y="900"/>
                  </a:lnTo>
                  <a:lnTo>
                    <a:pt x="9" y="907"/>
                  </a:lnTo>
                  <a:lnTo>
                    <a:pt x="9" y="915"/>
                  </a:lnTo>
                  <a:lnTo>
                    <a:pt x="9" y="921"/>
                  </a:lnTo>
                  <a:lnTo>
                    <a:pt x="8" y="926"/>
                  </a:lnTo>
                  <a:lnTo>
                    <a:pt x="8" y="934"/>
                  </a:lnTo>
                  <a:lnTo>
                    <a:pt x="8" y="940"/>
                  </a:lnTo>
                  <a:lnTo>
                    <a:pt x="8" y="947"/>
                  </a:lnTo>
                  <a:lnTo>
                    <a:pt x="6" y="953"/>
                  </a:lnTo>
                  <a:lnTo>
                    <a:pt x="6" y="959"/>
                  </a:lnTo>
                  <a:lnTo>
                    <a:pt x="4" y="966"/>
                  </a:lnTo>
                  <a:lnTo>
                    <a:pt x="4" y="974"/>
                  </a:lnTo>
                  <a:lnTo>
                    <a:pt x="4" y="980"/>
                  </a:lnTo>
                  <a:lnTo>
                    <a:pt x="2" y="985"/>
                  </a:lnTo>
                  <a:lnTo>
                    <a:pt x="2" y="993"/>
                  </a:lnTo>
                  <a:lnTo>
                    <a:pt x="2" y="999"/>
                  </a:lnTo>
                  <a:lnTo>
                    <a:pt x="2" y="1006"/>
                  </a:lnTo>
                  <a:lnTo>
                    <a:pt x="0" y="1012"/>
                  </a:lnTo>
                  <a:lnTo>
                    <a:pt x="0" y="1019"/>
                  </a:lnTo>
                  <a:lnTo>
                    <a:pt x="0" y="1025"/>
                  </a:lnTo>
                  <a:lnTo>
                    <a:pt x="0" y="1031"/>
                  </a:lnTo>
                  <a:lnTo>
                    <a:pt x="0" y="1038"/>
                  </a:lnTo>
                  <a:lnTo>
                    <a:pt x="0" y="1044"/>
                  </a:lnTo>
                  <a:lnTo>
                    <a:pt x="0" y="1052"/>
                  </a:lnTo>
                  <a:lnTo>
                    <a:pt x="4" y="1059"/>
                  </a:lnTo>
                  <a:lnTo>
                    <a:pt x="9" y="1067"/>
                  </a:lnTo>
                  <a:lnTo>
                    <a:pt x="13" y="1075"/>
                  </a:lnTo>
                  <a:lnTo>
                    <a:pt x="19" y="1082"/>
                  </a:lnTo>
                  <a:lnTo>
                    <a:pt x="23" y="1088"/>
                  </a:lnTo>
                  <a:lnTo>
                    <a:pt x="28" y="1095"/>
                  </a:lnTo>
                  <a:lnTo>
                    <a:pt x="32" y="1103"/>
                  </a:lnTo>
                  <a:lnTo>
                    <a:pt x="38" y="1109"/>
                  </a:lnTo>
                  <a:lnTo>
                    <a:pt x="42" y="1115"/>
                  </a:lnTo>
                  <a:lnTo>
                    <a:pt x="47" y="1122"/>
                  </a:lnTo>
                  <a:lnTo>
                    <a:pt x="53" y="1128"/>
                  </a:lnTo>
                  <a:lnTo>
                    <a:pt x="59" y="1135"/>
                  </a:lnTo>
                  <a:lnTo>
                    <a:pt x="63" y="1141"/>
                  </a:lnTo>
                  <a:lnTo>
                    <a:pt x="66" y="1149"/>
                  </a:lnTo>
                  <a:lnTo>
                    <a:pt x="72" y="1156"/>
                  </a:lnTo>
                  <a:lnTo>
                    <a:pt x="78" y="1166"/>
                  </a:lnTo>
                  <a:lnTo>
                    <a:pt x="80" y="1147"/>
                  </a:lnTo>
                  <a:lnTo>
                    <a:pt x="86" y="1130"/>
                  </a:lnTo>
                  <a:lnTo>
                    <a:pt x="87" y="1113"/>
                  </a:lnTo>
                  <a:lnTo>
                    <a:pt x="93" y="1094"/>
                  </a:lnTo>
                  <a:lnTo>
                    <a:pt x="95" y="1076"/>
                  </a:lnTo>
                  <a:lnTo>
                    <a:pt x="101" y="1059"/>
                  </a:lnTo>
                  <a:lnTo>
                    <a:pt x="105" y="1040"/>
                  </a:lnTo>
                  <a:lnTo>
                    <a:pt x="108" y="1023"/>
                  </a:lnTo>
                  <a:lnTo>
                    <a:pt x="112" y="1006"/>
                  </a:lnTo>
                  <a:lnTo>
                    <a:pt x="116" y="987"/>
                  </a:lnTo>
                  <a:lnTo>
                    <a:pt x="118" y="968"/>
                  </a:lnTo>
                  <a:lnTo>
                    <a:pt x="122" y="949"/>
                  </a:lnTo>
                  <a:lnTo>
                    <a:pt x="125" y="932"/>
                  </a:lnTo>
                  <a:lnTo>
                    <a:pt x="127" y="913"/>
                  </a:lnTo>
                  <a:lnTo>
                    <a:pt x="131" y="894"/>
                  </a:lnTo>
                  <a:lnTo>
                    <a:pt x="135" y="877"/>
                  </a:lnTo>
                  <a:lnTo>
                    <a:pt x="137" y="858"/>
                  </a:lnTo>
                  <a:lnTo>
                    <a:pt x="139" y="839"/>
                  </a:lnTo>
                  <a:lnTo>
                    <a:pt x="143" y="820"/>
                  </a:lnTo>
                  <a:lnTo>
                    <a:pt x="144" y="801"/>
                  </a:lnTo>
                  <a:lnTo>
                    <a:pt x="146" y="782"/>
                  </a:lnTo>
                  <a:lnTo>
                    <a:pt x="148" y="763"/>
                  </a:lnTo>
                  <a:lnTo>
                    <a:pt x="150" y="746"/>
                  </a:lnTo>
                  <a:lnTo>
                    <a:pt x="154" y="727"/>
                  </a:lnTo>
                  <a:lnTo>
                    <a:pt x="156" y="708"/>
                  </a:lnTo>
                  <a:lnTo>
                    <a:pt x="158" y="689"/>
                  </a:lnTo>
                  <a:lnTo>
                    <a:pt x="160" y="670"/>
                  </a:lnTo>
                  <a:lnTo>
                    <a:pt x="162" y="651"/>
                  </a:lnTo>
                  <a:lnTo>
                    <a:pt x="162" y="632"/>
                  </a:lnTo>
                  <a:lnTo>
                    <a:pt x="163" y="613"/>
                  </a:lnTo>
                  <a:lnTo>
                    <a:pt x="165" y="595"/>
                  </a:lnTo>
                  <a:lnTo>
                    <a:pt x="167" y="576"/>
                  </a:lnTo>
                  <a:lnTo>
                    <a:pt x="167" y="557"/>
                  </a:lnTo>
                  <a:lnTo>
                    <a:pt x="167" y="538"/>
                  </a:lnTo>
                  <a:lnTo>
                    <a:pt x="167" y="519"/>
                  </a:lnTo>
                  <a:lnTo>
                    <a:pt x="169" y="500"/>
                  </a:lnTo>
                  <a:lnTo>
                    <a:pt x="169" y="481"/>
                  </a:lnTo>
                  <a:lnTo>
                    <a:pt x="169" y="462"/>
                  </a:lnTo>
                  <a:lnTo>
                    <a:pt x="169" y="443"/>
                  </a:lnTo>
                  <a:lnTo>
                    <a:pt x="169" y="424"/>
                  </a:lnTo>
                  <a:lnTo>
                    <a:pt x="167" y="405"/>
                  </a:lnTo>
                  <a:lnTo>
                    <a:pt x="167" y="388"/>
                  </a:lnTo>
                  <a:lnTo>
                    <a:pt x="165" y="369"/>
                  </a:lnTo>
                  <a:lnTo>
                    <a:pt x="165" y="350"/>
                  </a:lnTo>
                  <a:lnTo>
                    <a:pt x="163" y="333"/>
                  </a:lnTo>
                  <a:lnTo>
                    <a:pt x="162" y="314"/>
                  </a:lnTo>
                  <a:lnTo>
                    <a:pt x="160" y="295"/>
                  </a:lnTo>
                  <a:lnTo>
                    <a:pt x="160" y="278"/>
                  </a:lnTo>
                  <a:lnTo>
                    <a:pt x="156" y="259"/>
                  </a:lnTo>
                  <a:lnTo>
                    <a:pt x="154" y="242"/>
                  </a:lnTo>
                  <a:lnTo>
                    <a:pt x="150" y="223"/>
                  </a:lnTo>
                  <a:lnTo>
                    <a:pt x="148" y="206"/>
                  </a:lnTo>
                  <a:lnTo>
                    <a:pt x="146" y="187"/>
                  </a:lnTo>
                  <a:lnTo>
                    <a:pt x="143" y="170"/>
                  </a:lnTo>
                  <a:lnTo>
                    <a:pt x="141" y="152"/>
                  </a:lnTo>
                  <a:lnTo>
                    <a:pt x="137" y="133"/>
                  </a:lnTo>
                  <a:lnTo>
                    <a:pt x="133" y="116"/>
                  </a:lnTo>
                  <a:lnTo>
                    <a:pt x="129" y="99"/>
                  </a:lnTo>
                  <a:lnTo>
                    <a:pt x="125" y="82"/>
                  </a:lnTo>
                  <a:lnTo>
                    <a:pt x="122" y="65"/>
                  </a:lnTo>
                  <a:lnTo>
                    <a:pt x="116" y="48"/>
                  </a:lnTo>
                  <a:lnTo>
                    <a:pt x="112" y="31"/>
                  </a:lnTo>
                  <a:lnTo>
                    <a:pt x="106" y="1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1" name="Freeform 45"/>
            <p:cNvSpPr>
              <a:spLocks/>
            </p:cNvSpPr>
            <p:nvPr/>
          </p:nvSpPr>
          <p:spPr bwMode="auto">
            <a:xfrm>
              <a:off x="4987" y="2761"/>
              <a:ext cx="47" cy="215"/>
            </a:xfrm>
            <a:custGeom>
              <a:avLst/>
              <a:gdLst/>
              <a:ahLst/>
              <a:cxnLst>
                <a:cxn ang="0">
                  <a:pos x="71" y="16"/>
                </a:cxn>
                <a:cxn ang="0">
                  <a:pos x="53" y="42"/>
                </a:cxn>
                <a:cxn ang="0">
                  <a:pos x="44" y="69"/>
                </a:cxn>
                <a:cxn ang="0">
                  <a:pos x="34" y="93"/>
                </a:cxn>
                <a:cxn ang="0">
                  <a:pos x="33" y="111"/>
                </a:cxn>
                <a:cxn ang="0">
                  <a:pos x="29" y="126"/>
                </a:cxn>
                <a:cxn ang="0">
                  <a:pos x="29" y="143"/>
                </a:cxn>
                <a:cxn ang="0">
                  <a:pos x="27" y="158"/>
                </a:cxn>
                <a:cxn ang="0">
                  <a:pos x="25" y="175"/>
                </a:cxn>
                <a:cxn ang="0">
                  <a:pos x="25" y="192"/>
                </a:cxn>
                <a:cxn ang="0">
                  <a:pos x="23" y="208"/>
                </a:cxn>
                <a:cxn ang="0">
                  <a:pos x="23" y="225"/>
                </a:cxn>
                <a:cxn ang="0">
                  <a:pos x="23" y="244"/>
                </a:cxn>
                <a:cxn ang="0">
                  <a:pos x="19" y="259"/>
                </a:cxn>
                <a:cxn ang="0">
                  <a:pos x="19" y="274"/>
                </a:cxn>
                <a:cxn ang="0">
                  <a:pos x="17" y="291"/>
                </a:cxn>
                <a:cxn ang="0">
                  <a:pos x="14" y="308"/>
                </a:cxn>
                <a:cxn ang="0">
                  <a:pos x="12" y="324"/>
                </a:cxn>
                <a:cxn ang="0">
                  <a:pos x="10" y="337"/>
                </a:cxn>
                <a:cxn ang="0">
                  <a:pos x="8" y="356"/>
                </a:cxn>
                <a:cxn ang="0">
                  <a:pos x="6" y="381"/>
                </a:cxn>
                <a:cxn ang="0">
                  <a:pos x="2" y="403"/>
                </a:cxn>
                <a:cxn ang="0">
                  <a:pos x="0" y="422"/>
                </a:cxn>
                <a:cxn ang="0">
                  <a:pos x="8" y="428"/>
                </a:cxn>
                <a:cxn ang="0">
                  <a:pos x="34" y="420"/>
                </a:cxn>
                <a:cxn ang="0">
                  <a:pos x="36" y="403"/>
                </a:cxn>
                <a:cxn ang="0">
                  <a:pos x="38" y="386"/>
                </a:cxn>
                <a:cxn ang="0">
                  <a:pos x="40" y="367"/>
                </a:cxn>
                <a:cxn ang="0">
                  <a:pos x="44" y="350"/>
                </a:cxn>
                <a:cxn ang="0">
                  <a:pos x="46" y="331"/>
                </a:cxn>
                <a:cxn ang="0">
                  <a:pos x="46" y="312"/>
                </a:cxn>
                <a:cxn ang="0">
                  <a:pos x="48" y="293"/>
                </a:cxn>
                <a:cxn ang="0">
                  <a:pos x="52" y="272"/>
                </a:cxn>
                <a:cxn ang="0">
                  <a:pos x="53" y="251"/>
                </a:cxn>
                <a:cxn ang="0">
                  <a:pos x="55" y="232"/>
                </a:cxn>
                <a:cxn ang="0">
                  <a:pos x="57" y="211"/>
                </a:cxn>
                <a:cxn ang="0">
                  <a:pos x="59" y="192"/>
                </a:cxn>
                <a:cxn ang="0">
                  <a:pos x="61" y="171"/>
                </a:cxn>
                <a:cxn ang="0">
                  <a:pos x="63" y="152"/>
                </a:cxn>
                <a:cxn ang="0">
                  <a:pos x="67" y="131"/>
                </a:cxn>
                <a:cxn ang="0">
                  <a:pos x="71" y="114"/>
                </a:cxn>
                <a:cxn ang="0">
                  <a:pos x="72" y="95"/>
                </a:cxn>
                <a:cxn ang="0">
                  <a:pos x="76" y="78"/>
                </a:cxn>
                <a:cxn ang="0">
                  <a:pos x="80" y="61"/>
                </a:cxn>
                <a:cxn ang="0">
                  <a:pos x="86" y="44"/>
                </a:cxn>
                <a:cxn ang="0">
                  <a:pos x="90" y="17"/>
                </a:cxn>
                <a:cxn ang="0">
                  <a:pos x="84" y="0"/>
                </a:cxn>
              </a:cxnLst>
              <a:rect l="0" t="0" r="r" b="b"/>
              <a:pathLst>
                <a:path w="93" h="432">
                  <a:moveTo>
                    <a:pt x="84" y="0"/>
                  </a:moveTo>
                  <a:lnTo>
                    <a:pt x="76" y="8"/>
                  </a:lnTo>
                  <a:lnTo>
                    <a:pt x="71" y="16"/>
                  </a:lnTo>
                  <a:lnTo>
                    <a:pt x="63" y="23"/>
                  </a:lnTo>
                  <a:lnTo>
                    <a:pt x="59" y="33"/>
                  </a:lnTo>
                  <a:lnTo>
                    <a:pt x="53" y="42"/>
                  </a:lnTo>
                  <a:lnTo>
                    <a:pt x="50" y="50"/>
                  </a:lnTo>
                  <a:lnTo>
                    <a:pt x="46" y="59"/>
                  </a:lnTo>
                  <a:lnTo>
                    <a:pt x="44" y="69"/>
                  </a:lnTo>
                  <a:lnTo>
                    <a:pt x="38" y="78"/>
                  </a:lnTo>
                  <a:lnTo>
                    <a:pt x="36" y="88"/>
                  </a:lnTo>
                  <a:lnTo>
                    <a:pt x="34" y="93"/>
                  </a:lnTo>
                  <a:lnTo>
                    <a:pt x="34" y="99"/>
                  </a:lnTo>
                  <a:lnTo>
                    <a:pt x="33" y="105"/>
                  </a:lnTo>
                  <a:lnTo>
                    <a:pt x="33" y="111"/>
                  </a:lnTo>
                  <a:lnTo>
                    <a:pt x="31" y="114"/>
                  </a:lnTo>
                  <a:lnTo>
                    <a:pt x="31" y="120"/>
                  </a:lnTo>
                  <a:lnTo>
                    <a:pt x="29" y="126"/>
                  </a:lnTo>
                  <a:lnTo>
                    <a:pt x="29" y="131"/>
                  </a:lnTo>
                  <a:lnTo>
                    <a:pt x="29" y="137"/>
                  </a:lnTo>
                  <a:lnTo>
                    <a:pt x="29" y="143"/>
                  </a:lnTo>
                  <a:lnTo>
                    <a:pt x="29" y="149"/>
                  </a:lnTo>
                  <a:lnTo>
                    <a:pt x="29" y="154"/>
                  </a:lnTo>
                  <a:lnTo>
                    <a:pt x="27" y="158"/>
                  </a:lnTo>
                  <a:lnTo>
                    <a:pt x="27" y="164"/>
                  </a:lnTo>
                  <a:lnTo>
                    <a:pt x="25" y="170"/>
                  </a:lnTo>
                  <a:lnTo>
                    <a:pt x="25" y="175"/>
                  </a:lnTo>
                  <a:lnTo>
                    <a:pt x="25" y="179"/>
                  </a:lnTo>
                  <a:lnTo>
                    <a:pt x="25" y="185"/>
                  </a:lnTo>
                  <a:lnTo>
                    <a:pt x="25" y="192"/>
                  </a:lnTo>
                  <a:lnTo>
                    <a:pt x="25" y="198"/>
                  </a:lnTo>
                  <a:lnTo>
                    <a:pt x="23" y="202"/>
                  </a:lnTo>
                  <a:lnTo>
                    <a:pt x="23" y="208"/>
                  </a:lnTo>
                  <a:lnTo>
                    <a:pt x="23" y="213"/>
                  </a:lnTo>
                  <a:lnTo>
                    <a:pt x="23" y="219"/>
                  </a:lnTo>
                  <a:lnTo>
                    <a:pt x="23" y="225"/>
                  </a:lnTo>
                  <a:lnTo>
                    <a:pt x="23" y="232"/>
                  </a:lnTo>
                  <a:lnTo>
                    <a:pt x="23" y="238"/>
                  </a:lnTo>
                  <a:lnTo>
                    <a:pt x="23" y="244"/>
                  </a:lnTo>
                  <a:lnTo>
                    <a:pt x="21" y="247"/>
                  </a:lnTo>
                  <a:lnTo>
                    <a:pt x="21" y="253"/>
                  </a:lnTo>
                  <a:lnTo>
                    <a:pt x="19" y="259"/>
                  </a:lnTo>
                  <a:lnTo>
                    <a:pt x="19" y="265"/>
                  </a:lnTo>
                  <a:lnTo>
                    <a:pt x="19" y="268"/>
                  </a:lnTo>
                  <a:lnTo>
                    <a:pt x="19" y="274"/>
                  </a:lnTo>
                  <a:lnTo>
                    <a:pt x="17" y="280"/>
                  </a:lnTo>
                  <a:lnTo>
                    <a:pt x="17" y="287"/>
                  </a:lnTo>
                  <a:lnTo>
                    <a:pt x="17" y="291"/>
                  </a:lnTo>
                  <a:lnTo>
                    <a:pt x="15" y="297"/>
                  </a:lnTo>
                  <a:lnTo>
                    <a:pt x="15" y="303"/>
                  </a:lnTo>
                  <a:lnTo>
                    <a:pt x="14" y="308"/>
                  </a:lnTo>
                  <a:lnTo>
                    <a:pt x="14" y="312"/>
                  </a:lnTo>
                  <a:lnTo>
                    <a:pt x="12" y="318"/>
                  </a:lnTo>
                  <a:lnTo>
                    <a:pt x="12" y="324"/>
                  </a:lnTo>
                  <a:lnTo>
                    <a:pt x="10" y="331"/>
                  </a:lnTo>
                  <a:lnTo>
                    <a:pt x="10" y="333"/>
                  </a:lnTo>
                  <a:lnTo>
                    <a:pt x="10" y="337"/>
                  </a:lnTo>
                  <a:lnTo>
                    <a:pt x="8" y="343"/>
                  </a:lnTo>
                  <a:lnTo>
                    <a:pt x="8" y="350"/>
                  </a:lnTo>
                  <a:lnTo>
                    <a:pt x="8" y="356"/>
                  </a:lnTo>
                  <a:lnTo>
                    <a:pt x="6" y="363"/>
                  </a:lnTo>
                  <a:lnTo>
                    <a:pt x="6" y="371"/>
                  </a:lnTo>
                  <a:lnTo>
                    <a:pt x="6" y="381"/>
                  </a:lnTo>
                  <a:lnTo>
                    <a:pt x="4" y="388"/>
                  </a:lnTo>
                  <a:lnTo>
                    <a:pt x="2" y="396"/>
                  </a:lnTo>
                  <a:lnTo>
                    <a:pt x="2" y="403"/>
                  </a:lnTo>
                  <a:lnTo>
                    <a:pt x="2" y="411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8" y="428"/>
                  </a:lnTo>
                  <a:lnTo>
                    <a:pt x="17" y="426"/>
                  </a:lnTo>
                  <a:lnTo>
                    <a:pt x="27" y="424"/>
                  </a:lnTo>
                  <a:lnTo>
                    <a:pt x="34" y="420"/>
                  </a:lnTo>
                  <a:lnTo>
                    <a:pt x="34" y="415"/>
                  </a:lnTo>
                  <a:lnTo>
                    <a:pt x="36" y="409"/>
                  </a:lnTo>
                  <a:lnTo>
                    <a:pt x="36" y="403"/>
                  </a:lnTo>
                  <a:lnTo>
                    <a:pt x="36" y="398"/>
                  </a:lnTo>
                  <a:lnTo>
                    <a:pt x="36" y="392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40" y="375"/>
                  </a:lnTo>
                  <a:lnTo>
                    <a:pt x="40" y="367"/>
                  </a:lnTo>
                  <a:lnTo>
                    <a:pt x="42" y="362"/>
                  </a:lnTo>
                  <a:lnTo>
                    <a:pt x="42" y="356"/>
                  </a:lnTo>
                  <a:lnTo>
                    <a:pt x="44" y="350"/>
                  </a:lnTo>
                  <a:lnTo>
                    <a:pt x="44" y="343"/>
                  </a:lnTo>
                  <a:lnTo>
                    <a:pt x="44" y="337"/>
                  </a:lnTo>
                  <a:lnTo>
                    <a:pt x="46" y="331"/>
                  </a:lnTo>
                  <a:lnTo>
                    <a:pt x="46" y="325"/>
                  </a:lnTo>
                  <a:lnTo>
                    <a:pt x="46" y="318"/>
                  </a:lnTo>
                  <a:lnTo>
                    <a:pt x="46" y="312"/>
                  </a:lnTo>
                  <a:lnTo>
                    <a:pt x="48" y="305"/>
                  </a:lnTo>
                  <a:lnTo>
                    <a:pt x="48" y="299"/>
                  </a:lnTo>
                  <a:lnTo>
                    <a:pt x="48" y="293"/>
                  </a:lnTo>
                  <a:lnTo>
                    <a:pt x="50" y="285"/>
                  </a:lnTo>
                  <a:lnTo>
                    <a:pt x="50" y="278"/>
                  </a:lnTo>
                  <a:lnTo>
                    <a:pt x="52" y="272"/>
                  </a:lnTo>
                  <a:lnTo>
                    <a:pt x="52" y="265"/>
                  </a:lnTo>
                  <a:lnTo>
                    <a:pt x="52" y="259"/>
                  </a:lnTo>
                  <a:lnTo>
                    <a:pt x="53" y="251"/>
                  </a:lnTo>
                  <a:lnTo>
                    <a:pt x="53" y="246"/>
                  </a:lnTo>
                  <a:lnTo>
                    <a:pt x="53" y="240"/>
                  </a:lnTo>
                  <a:lnTo>
                    <a:pt x="55" y="232"/>
                  </a:lnTo>
                  <a:lnTo>
                    <a:pt x="55" y="225"/>
                  </a:lnTo>
                  <a:lnTo>
                    <a:pt x="57" y="219"/>
                  </a:lnTo>
                  <a:lnTo>
                    <a:pt x="57" y="211"/>
                  </a:lnTo>
                  <a:lnTo>
                    <a:pt x="57" y="206"/>
                  </a:lnTo>
                  <a:lnTo>
                    <a:pt x="59" y="198"/>
                  </a:lnTo>
                  <a:lnTo>
                    <a:pt x="59" y="192"/>
                  </a:lnTo>
                  <a:lnTo>
                    <a:pt x="59" y="185"/>
                  </a:lnTo>
                  <a:lnTo>
                    <a:pt x="61" y="177"/>
                  </a:lnTo>
                  <a:lnTo>
                    <a:pt x="61" y="171"/>
                  </a:lnTo>
                  <a:lnTo>
                    <a:pt x="63" y="166"/>
                  </a:lnTo>
                  <a:lnTo>
                    <a:pt x="63" y="158"/>
                  </a:lnTo>
                  <a:lnTo>
                    <a:pt x="63" y="152"/>
                  </a:lnTo>
                  <a:lnTo>
                    <a:pt x="65" y="145"/>
                  </a:lnTo>
                  <a:lnTo>
                    <a:pt x="65" y="139"/>
                  </a:lnTo>
                  <a:lnTo>
                    <a:pt x="67" y="131"/>
                  </a:lnTo>
                  <a:lnTo>
                    <a:pt x="67" y="126"/>
                  </a:lnTo>
                  <a:lnTo>
                    <a:pt x="69" y="120"/>
                  </a:lnTo>
                  <a:lnTo>
                    <a:pt x="71" y="114"/>
                  </a:lnTo>
                  <a:lnTo>
                    <a:pt x="71" y="109"/>
                  </a:lnTo>
                  <a:lnTo>
                    <a:pt x="72" y="101"/>
                  </a:lnTo>
                  <a:lnTo>
                    <a:pt x="72" y="95"/>
                  </a:lnTo>
                  <a:lnTo>
                    <a:pt x="74" y="90"/>
                  </a:lnTo>
                  <a:lnTo>
                    <a:pt x="74" y="84"/>
                  </a:lnTo>
                  <a:lnTo>
                    <a:pt x="76" y="78"/>
                  </a:lnTo>
                  <a:lnTo>
                    <a:pt x="78" y="73"/>
                  </a:lnTo>
                  <a:lnTo>
                    <a:pt x="80" y="67"/>
                  </a:lnTo>
                  <a:lnTo>
                    <a:pt x="80" y="61"/>
                  </a:lnTo>
                  <a:lnTo>
                    <a:pt x="82" y="55"/>
                  </a:lnTo>
                  <a:lnTo>
                    <a:pt x="84" y="50"/>
                  </a:lnTo>
                  <a:lnTo>
                    <a:pt x="86" y="44"/>
                  </a:lnTo>
                  <a:lnTo>
                    <a:pt x="90" y="33"/>
                  </a:lnTo>
                  <a:lnTo>
                    <a:pt x="93" y="25"/>
                  </a:lnTo>
                  <a:lnTo>
                    <a:pt x="90" y="17"/>
                  </a:lnTo>
                  <a:lnTo>
                    <a:pt x="88" y="12"/>
                  </a:lnTo>
                  <a:lnTo>
                    <a:pt x="86" y="6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2" name="Freeform 46"/>
            <p:cNvSpPr>
              <a:spLocks/>
            </p:cNvSpPr>
            <p:nvPr/>
          </p:nvSpPr>
          <p:spPr bwMode="auto">
            <a:xfrm>
              <a:off x="4775" y="3014"/>
              <a:ext cx="114" cy="329"/>
            </a:xfrm>
            <a:custGeom>
              <a:avLst/>
              <a:gdLst/>
              <a:ahLst/>
              <a:cxnLst>
                <a:cxn ang="0">
                  <a:pos x="162" y="8"/>
                </a:cxn>
                <a:cxn ang="0">
                  <a:pos x="130" y="25"/>
                </a:cxn>
                <a:cxn ang="0">
                  <a:pos x="103" y="44"/>
                </a:cxn>
                <a:cxn ang="0">
                  <a:pos x="78" y="67"/>
                </a:cxn>
                <a:cxn ang="0">
                  <a:pos x="59" y="91"/>
                </a:cxn>
                <a:cxn ang="0">
                  <a:pos x="42" y="122"/>
                </a:cxn>
                <a:cxn ang="0">
                  <a:pos x="29" y="152"/>
                </a:cxn>
                <a:cxn ang="0">
                  <a:pos x="17" y="184"/>
                </a:cxn>
                <a:cxn ang="0">
                  <a:pos x="10" y="219"/>
                </a:cxn>
                <a:cxn ang="0">
                  <a:pos x="4" y="255"/>
                </a:cxn>
                <a:cxn ang="0">
                  <a:pos x="2" y="293"/>
                </a:cxn>
                <a:cxn ang="0">
                  <a:pos x="0" y="329"/>
                </a:cxn>
                <a:cxn ang="0">
                  <a:pos x="0" y="367"/>
                </a:cxn>
                <a:cxn ang="0">
                  <a:pos x="4" y="405"/>
                </a:cxn>
                <a:cxn ang="0">
                  <a:pos x="10" y="441"/>
                </a:cxn>
                <a:cxn ang="0">
                  <a:pos x="15" y="479"/>
                </a:cxn>
                <a:cxn ang="0">
                  <a:pos x="23" y="515"/>
                </a:cxn>
                <a:cxn ang="0">
                  <a:pos x="33" y="549"/>
                </a:cxn>
                <a:cxn ang="0">
                  <a:pos x="42" y="582"/>
                </a:cxn>
                <a:cxn ang="0">
                  <a:pos x="52" y="612"/>
                </a:cxn>
                <a:cxn ang="0">
                  <a:pos x="63" y="641"/>
                </a:cxn>
                <a:cxn ang="0">
                  <a:pos x="74" y="654"/>
                </a:cxn>
                <a:cxn ang="0">
                  <a:pos x="90" y="637"/>
                </a:cxn>
                <a:cxn ang="0">
                  <a:pos x="118" y="608"/>
                </a:cxn>
                <a:cxn ang="0">
                  <a:pos x="147" y="589"/>
                </a:cxn>
                <a:cxn ang="0">
                  <a:pos x="141" y="561"/>
                </a:cxn>
                <a:cxn ang="0">
                  <a:pos x="141" y="532"/>
                </a:cxn>
                <a:cxn ang="0">
                  <a:pos x="143" y="504"/>
                </a:cxn>
                <a:cxn ang="0">
                  <a:pos x="147" y="475"/>
                </a:cxn>
                <a:cxn ang="0">
                  <a:pos x="150" y="445"/>
                </a:cxn>
                <a:cxn ang="0">
                  <a:pos x="158" y="416"/>
                </a:cxn>
                <a:cxn ang="0">
                  <a:pos x="168" y="388"/>
                </a:cxn>
                <a:cxn ang="0">
                  <a:pos x="175" y="359"/>
                </a:cxn>
                <a:cxn ang="0">
                  <a:pos x="185" y="331"/>
                </a:cxn>
                <a:cxn ang="0">
                  <a:pos x="192" y="302"/>
                </a:cxn>
                <a:cxn ang="0">
                  <a:pos x="202" y="274"/>
                </a:cxn>
                <a:cxn ang="0">
                  <a:pos x="209" y="245"/>
                </a:cxn>
                <a:cxn ang="0">
                  <a:pos x="217" y="217"/>
                </a:cxn>
                <a:cxn ang="0">
                  <a:pos x="223" y="188"/>
                </a:cxn>
                <a:cxn ang="0">
                  <a:pos x="227" y="160"/>
                </a:cxn>
                <a:cxn ang="0">
                  <a:pos x="228" y="135"/>
                </a:cxn>
                <a:cxn ang="0">
                  <a:pos x="227" y="107"/>
                </a:cxn>
                <a:cxn ang="0">
                  <a:pos x="223" y="82"/>
                </a:cxn>
                <a:cxn ang="0">
                  <a:pos x="215" y="55"/>
                </a:cxn>
                <a:cxn ang="0">
                  <a:pos x="206" y="30"/>
                </a:cxn>
                <a:cxn ang="0">
                  <a:pos x="190" y="6"/>
                </a:cxn>
              </a:cxnLst>
              <a:rect l="0" t="0" r="r" b="b"/>
              <a:pathLst>
                <a:path w="228" h="660">
                  <a:moveTo>
                    <a:pt x="187" y="0"/>
                  </a:moveTo>
                  <a:lnTo>
                    <a:pt x="173" y="2"/>
                  </a:lnTo>
                  <a:lnTo>
                    <a:pt x="162" y="8"/>
                  </a:lnTo>
                  <a:lnTo>
                    <a:pt x="150" y="11"/>
                  </a:lnTo>
                  <a:lnTo>
                    <a:pt x="141" y="19"/>
                  </a:lnTo>
                  <a:lnTo>
                    <a:pt x="130" y="25"/>
                  </a:lnTo>
                  <a:lnTo>
                    <a:pt x="120" y="30"/>
                  </a:lnTo>
                  <a:lnTo>
                    <a:pt x="112" y="36"/>
                  </a:lnTo>
                  <a:lnTo>
                    <a:pt x="103" y="44"/>
                  </a:lnTo>
                  <a:lnTo>
                    <a:pt x="93" y="49"/>
                  </a:lnTo>
                  <a:lnTo>
                    <a:pt x="86" y="57"/>
                  </a:lnTo>
                  <a:lnTo>
                    <a:pt x="78" y="67"/>
                  </a:lnTo>
                  <a:lnTo>
                    <a:pt x="73" y="76"/>
                  </a:lnTo>
                  <a:lnTo>
                    <a:pt x="65" y="84"/>
                  </a:lnTo>
                  <a:lnTo>
                    <a:pt x="59" y="91"/>
                  </a:lnTo>
                  <a:lnTo>
                    <a:pt x="52" y="101"/>
                  </a:lnTo>
                  <a:lnTo>
                    <a:pt x="48" y="112"/>
                  </a:lnTo>
                  <a:lnTo>
                    <a:pt x="42" y="122"/>
                  </a:lnTo>
                  <a:lnTo>
                    <a:pt x="36" y="131"/>
                  </a:lnTo>
                  <a:lnTo>
                    <a:pt x="33" y="141"/>
                  </a:lnTo>
                  <a:lnTo>
                    <a:pt x="29" y="152"/>
                  </a:lnTo>
                  <a:lnTo>
                    <a:pt x="25" y="164"/>
                  </a:lnTo>
                  <a:lnTo>
                    <a:pt x="21" y="173"/>
                  </a:lnTo>
                  <a:lnTo>
                    <a:pt x="17" y="184"/>
                  </a:lnTo>
                  <a:lnTo>
                    <a:pt x="15" y="196"/>
                  </a:lnTo>
                  <a:lnTo>
                    <a:pt x="14" y="207"/>
                  </a:lnTo>
                  <a:lnTo>
                    <a:pt x="10" y="219"/>
                  </a:lnTo>
                  <a:lnTo>
                    <a:pt x="8" y="230"/>
                  </a:lnTo>
                  <a:lnTo>
                    <a:pt x="6" y="243"/>
                  </a:lnTo>
                  <a:lnTo>
                    <a:pt x="4" y="255"/>
                  </a:lnTo>
                  <a:lnTo>
                    <a:pt x="2" y="268"/>
                  </a:lnTo>
                  <a:lnTo>
                    <a:pt x="2" y="280"/>
                  </a:lnTo>
                  <a:lnTo>
                    <a:pt x="2" y="293"/>
                  </a:lnTo>
                  <a:lnTo>
                    <a:pt x="2" y="304"/>
                  </a:lnTo>
                  <a:lnTo>
                    <a:pt x="0" y="318"/>
                  </a:lnTo>
                  <a:lnTo>
                    <a:pt x="0" y="329"/>
                  </a:lnTo>
                  <a:lnTo>
                    <a:pt x="0" y="342"/>
                  </a:lnTo>
                  <a:lnTo>
                    <a:pt x="0" y="354"/>
                  </a:lnTo>
                  <a:lnTo>
                    <a:pt x="0" y="367"/>
                  </a:lnTo>
                  <a:lnTo>
                    <a:pt x="2" y="378"/>
                  </a:lnTo>
                  <a:lnTo>
                    <a:pt x="4" y="392"/>
                  </a:lnTo>
                  <a:lnTo>
                    <a:pt x="4" y="405"/>
                  </a:lnTo>
                  <a:lnTo>
                    <a:pt x="6" y="416"/>
                  </a:lnTo>
                  <a:lnTo>
                    <a:pt x="8" y="430"/>
                  </a:lnTo>
                  <a:lnTo>
                    <a:pt x="10" y="441"/>
                  </a:lnTo>
                  <a:lnTo>
                    <a:pt x="12" y="454"/>
                  </a:lnTo>
                  <a:lnTo>
                    <a:pt x="14" y="466"/>
                  </a:lnTo>
                  <a:lnTo>
                    <a:pt x="15" y="479"/>
                  </a:lnTo>
                  <a:lnTo>
                    <a:pt x="19" y="491"/>
                  </a:lnTo>
                  <a:lnTo>
                    <a:pt x="21" y="504"/>
                  </a:lnTo>
                  <a:lnTo>
                    <a:pt x="23" y="515"/>
                  </a:lnTo>
                  <a:lnTo>
                    <a:pt x="27" y="527"/>
                  </a:lnTo>
                  <a:lnTo>
                    <a:pt x="29" y="538"/>
                  </a:lnTo>
                  <a:lnTo>
                    <a:pt x="33" y="549"/>
                  </a:lnTo>
                  <a:lnTo>
                    <a:pt x="34" y="561"/>
                  </a:lnTo>
                  <a:lnTo>
                    <a:pt x="38" y="570"/>
                  </a:lnTo>
                  <a:lnTo>
                    <a:pt x="42" y="582"/>
                  </a:lnTo>
                  <a:lnTo>
                    <a:pt x="44" y="591"/>
                  </a:lnTo>
                  <a:lnTo>
                    <a:pt x="48" y="603"/>
                  </a:lnTo>
                  <a:lnTo>
                    <a:pt x="52" y="612"/>
                  </a:lnTo>
                  <a:lnTo>
                    <a:pt x="55" y="622"/>
                  </a:lnTo>
                  <a:lnTo>
                    <a:pt x="59" y="631"/>
                  </a:lnTo>
                  <a:lnTo>
                    <a:pt x="63" y="641"/>
                  </a:lnTo>
                  <a:lnTo>
                    <a:pt x="67" y="650"/>
                  </a:lnTo>
                  <a:lnTo>
                    <a:pt x="71" y="660"/>
                  </a:lnTo>
                  <a:lnTo>
                    <a:pt x="74" y="654"/>
                  </a:lnTo>
                  <a:lnTo>
                    <a:pt x="80" y="648"/>
                  </a:lnTo>
                  <a:lnTo>
                    <a:pt x="84" y="643"/>
                  </a:lnTo>
                  <a:lnTo>
                    <a:pt x="90" y="637"/>
                  </a:lnTo>
                  <a:lnTo>
                    <a:pt x="99" y="627"/>
                  </a:lnTo>
                  <a:lnTo>
                    <a:pt x="109" y="618"/>
                  </a:lnTo>
                  <a:lnTo>
                    <a:pt x="118" y="608"/>
                  </a:lnTo>
                  <a:lnTo>
                    <a:pt x="128" y="601"/>
                  </a:lnTo>
                  <a:lnTo>
                    <a:pt x="137" y="595"/>
                  </a:lnTo>
                  <a:lnTo>
                    <a:pt x="147" y="589"/>
                  </a:lnTo>
                  <a:lnTo>
                    <a:pt x="145" y="580"/>
                  </a:lnTo>
                  <a:lnTo>
                    <a:pt x="143" y="570"/>
                  </a:lnTo>
                  <a:lnTo>
                    <a:pt x="141" y="561"/>
                  </a:lnTo>
                  <a:lnTo>
                    <a:pt x="141" y="551"/>
                  </a:lnTo>
                  <a:lnTo>
                    <a:pt x="141" y="542"/>
                  </a:lnTo>
                  <a:lnTo>
                    <a:pt x="141" y="532"/>
                  </a:lnTo>
                  <a:lnTo>
                    <a:pt x="141" y="523"/>
                  </a:lnTo>
                  <a:lnTo>
                    <a:pt x="143" y="513"/>
                  </a:lnTo>
                  <a:lnTo>
                    <a:pt x="143" y="504"/>
                  </a:lnTo>
                  <a:lnTo>
                    <a:pt x="143" y="494"/>
                  </a:lnTo>
                  <a:lnTo>
                    <a:pt x="145" y="483"/>
                  </a:lnTo>
                  <a:lnTo>
                    <a:pt x="147" y="475"/>
                  </a:lnTo>
                  <a:lnTo>
                    <a:pt x="147" y="466"/>
                  </a:lnTo>
                  <a:lnTo>
                    <a:pt x="149" y="456"/>
                  </a:lnTo>
                  <a:lnTo>
                    <a:pt x="150" y="445"/>
                  </a:lnTo>
                  <a:lnTo>
                    <a:pt x="154" y="437"/>
                  </a:lnTo>
                  <a:lnTo>
                    <a:pt x="156" y="426"/>
                  </a:lnTo>
                  <a:lnTo>
                    <a:pt x="158" y="416"/>
                  </a:lnTo>
                  <a:lnTo>
                    <a:pt x="162" y="407"/>
                  </a:lnTo>
                  <a:lnTo>
                    <a:pt x="164" y="397"/>
                  </a:lnTo>
                  <a:lnTo>
                    <a:pt x="168" y="388"/>
                  </a:lnTo>
                  <a:lnTo>
                    <a:pt x="169" y="378"/>
                  </a:lnTo>
                  <a:lnTo>
                    <a:pt x="173" y="369"/>
                  </a:lnTo>
                  <a:lnTo>
                    <a:pt x="175" y="359"/>
                  </a:lnTo>
                  <a:lnTo>
                    <a:pt x="179" y="350"/>
                  </a:lnTo>
                  <a:lnTo>
                    <a:pt x="181" y="340"/>
                  </a:lnTo>
                  <a:lnTo>
                    <a:pt x="185" y="331"/>
                  </a:lnTo>
                  <a:lnTo>
                    <a:pt x="187" y="321"/>
                  </a:lnTo>
                  <a:lnTo>
                    <a:pt x="190" y="312"/>
                  </a:lnTo>
                  <a:lnTo>
                    <a:pt x="192" y="302"/>
                  </a:lnTo>
                  <a:lnTo>
                    <a:pt x="196" y="293"/>
                  </a:lnTo>
                  <a:lnTo>
                    <a:pt x="200" y="283"/>
                  </a:lnTo>
                  <a:lnTo>
                    <a:pt x="202" y="274"/>
                  </a:lnTo>
                  <a:lnTo>
                    <a:pt x="204" y="264"/>
                  </a:lnTo>
                  <a:lnTo>
                    <a:pt x="207" y="253"/>
                  </a:lnTo>
                  <a:lnTo>
                    <a:pt x="209" y="245"/>
                  </a:lnTo>
                  <a:lnTo>
                    <a:pt x="213" y="236"/>
                  </a:lnTo>
                  <a:lnTo>
                    <a:pt x="215" y="226"/>
                  </a:lnTo>
                  <a:lnTo>
                    <a:pt x="217" y="217"/>
                  </a:lnTo>
                  <a:lnTo>
                    <a:pt x="219" y="207"/>
                  </a:lnTo>
                  <a:lnTo>
                    <a:pt x="221" y="198"/>
                  </a:lnTo>
                  <a:lnTo>
                    <a:pt x="223" y="188"/>
                  </a:lnTo>
                  <a:lnTo>
                    <a:pt x="223" y="179"/>
                  </a:lnTo>
                  <a:lnTo>
                    <a:pt x="225" y="171"/>
                  </a:lnTo>
                  <a:lnTo>
                    <a:pt x="227" y="160"/>
                  </a:lnTo>
                  <a:lnTo>
                    <a:pt x="227" y="152"/>
                  </a:lnTo>
                  <a:lnTo>
                    <a:pt x="227" y="143"/>
                  </a:lnTo>
                  <a:lnTo>
                    <a:pt x="228" y="135"/>
                  </a:lnTo>
                  <a:lnTo>
                    <a:pt x="227" y="126"/>
                  </a:lnTo>
                  <a:lnTo>
                    <a:pt x="227" y="116"/>
                  </a:lnTo>
                  <a:lnTo>
                    <a:pt x="227" y="107"/>
                  </a:lnTo>
                  <a:lnTo>
                    <a:pt x="227" y="99"/>
                  </a:lnTo>
                  <a:lnTo>
                    <a:pt x="225" y="89"/>
                  </a:lnTo>
                  <a:lnTo>
                    <a:pt x="223" y="82"/>
                  </a:lnTo>
                  <a:lnTo>
                    <a:pt x="221" y="72"/>
                  </a:lnTo>
                  <a:lnTo>
                    <a:pt x="219" y="65"/>
                  </a:lnTo>
                  <a:lnTo>
                    <a:pt x="215" y="55"/>
                  </a:lnTo>
                  <a:lnTo>
                    <a:pt x="213" y="48"/>
                  </a:lnTo>
                  <a:lnTo>
                    <a:pt x="207" y="38"/>
                  </a:lnTo>
                  <a:lnTo>
                    <a:pt x="206" y="30"/>
                  </a:lnTo>
                  <a:lnTo>
                    <a:pt x="200" y="23"/>
                  </a:lnTo>
                  <a:lnTo>
                    <a:pt x="196" y="15"/>
                  </a:lnTo>
                  <a:lnTo>
                    <a:pt x="190" y="6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7F7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3" name="Freeform 47"/>
            <p:cNvSpPr>
              <a:spLocks/>
            </p:cNvSpPr>
            <p:nvPr/>
          </p:nvSpPr>
          <p:spPr bwMode="auto">
            <a:xfrm>
              <a:off x="4746" y="3049"/>
              <a:ext cx="99" cy="610"/>
            </a:xfrm>
            <a:custGeom>
              <a:avLst/>
              <a:gdLst/>
              <a:ahLst/>
              <a:cxnLst>
                <a:cxn ang="0">
                  <a:pos x="122" y="21"/>
                </a:cxn>
                <a:cxn ang="0">
                  <a:pos x="101" y="56"/>
                </a:cxn>
                <a:cxn ang="0">
                  <a:pos x="86" y="94"/>
                </a:cxn>
                <a:cxn ang="0">
                  <a:pos x="76" y="133"/>
                </a:cxn>
                <a:cxn ang="0">
                  <a:pos x="71" y="179"/>
                </a:cxn>
                <a:cxn ang="0">
                  <a:pos x="69" y="225"/>
                </a:cxn>
                <a:cxn ang="0">
                  <a:pos x="69" y="274"/>
                </a:cxn>
                <a:cxn ang="0">
                  <a:pos x="73" y="324"/>
                </a:cxn>
                <a:cxn ang="0">
                  <a:pos x="74" y="375"/>
                </a:cxn>
                <a:cxn ang="0">
                  <a:pos x="78" y="426"/>
                </a:cxn>
                <a:cxn ang="0">
                  <a:pos x="80" y="476"/>
                </a:cxn>
                <a:cxn ang="0">
                  <a:pos x="82" y="529"/>
                </a:cxn>
                <a:cxn ang="0">
                  <a:pos x="80" y="578"/>
                </a:cxn>
                <a:cxn ang="0">
                  <a:pos x="76" y="628"/>
                </a:cxn>
                <a:cxn ang="0">
                  <a:pos x="69" y="673"/>
                </a:cxn>
                <a:cxn ang="0">
                  <a:pos x="55" y="719"/>
                </a:cxn>
                <a:cxn ang="0">
                  <a:pos x="46" y="751"/>
                </a:cxn>
                <a:cxn ang="0">
                  <a:pos x="42" y="778"/>
                </a:cxn>
                <a:cxn ang="0">
                  <a:pos x="40" y="803"/>
                </a:cxn>
                <a:cxn ang="0">
                  <a:pos x="36" y="829"/>
                </a:cxn>
                <a:cxn ang="0">
                  <a:pos x="33" y="858"/>
                </a:cxn>
                <a:cxn ang="0">
                  <a:pos x="29" y="886"/>
                </a:cxn>
                <a:cxn ang="0">
                  <a:pos x="27" y="917"/>
                </a:cxn>
                <a:cxn ang="0">
                  <a:pos x="23" y="947"/>
                </a:cxn>
                <a:cxn ang="0">
                  <a:pos x="19" y="978"/>
                </a:cxn>
                <a:cxn ang="0">
                  <a:pos x="16" y="1006"/>
                </a:cxn>
                <a:cxn ang="0">
                  <a:pos x="12" y="1033"/>
                </a:cxn>
                <a:cxn ang="0">
                  <a:pos x="8" y="1059"/>
                </a:cxn>
                <a:cxn ang="0">
                  <a:pos x="6" y="1082"/>
                </a:cxn>
                <a:cxn ang="0">
                  <a:pos x="0" y="1115"/>
                </a:cxn>
                <a:cxn ang="0">
                  <a:pos x="21" y="1137"/>
                </a:cxn>
                <a:cxn ang="0">
                  <a:pos x="44" y="1162"/>
                </a:cxn>
                <a:cxn ang="0">
                  <a:pos x="65" y="1185"/>
                </a:cxn>
                <a:cxn ang="0">
                  <a:pos x="86" y="1211"/>
                </a:cxn>
                <a:cxn ang="0">
                  <a:pos x="103" y="1168"/>
                </a:cxn>
                <a:cxn ang="0">
                  <a:pos x="122" y="1095"/>
                </a:cxn>
                <a:cxn ang="0">
                  <a:pos x="137" y="1021"/>
                </a:cxn>
                <a:cxn ang="0">
                  <a:pos x="152" y="947"/>
                </a:cxn>
                <a:cxn ang="0">
                  <a:pos x="166" y="869"/>
                </a:cxn>
                <a:cxn ang="0">
                  <a:pos x="177" y="791"/>
                </a:cxn>
                <a:cxn ang="0">
                  <a:pos x="185" y="713"/>
                </a:cxn>
                <a:cxn ang="0">
                  <a:pos x="192" y="635"/>
                </a:cxn>
                <a:cxn ang="0">
                  <a:pos x="196" y="554"/>
                </a:cxn>
                <a:cxn ang="0">
                  <a:pos x="196" y="476"/>
                </a:cxn>
                <a:cxn ang="0">
                  <a:pos x="196" y="396"/>
                </a:cxn>
                <a:cxn ang="0">
                  <a:pos x="192" y="318"/>
                </a:cxn>
                <a:cxn ang="0">
                  <a:pos x="187" y="240"/>
                </a:cxn>
                <a:cxn ang="0">
                  <a:pos x="175" y="164"/>
                </a:cxn>
                <a:cxn ang="0">
                  <a:pos x="162" y="88"/>
                </a:cxn>
                <a:cxn ang="0">
                  <a:pos x="147" y="17"/>
                </a:cxn>
              </a:cxnLst>
              <a:rect l="0" t="0" r="r" b="b"/>
              <a:pathLst>
                <a:path w="198" h="1221">
                  <a:moveTo>
                    <a:pt x="143" y="0"/>
                  </a:moveTo>
                  <a:lnTo>
                    <a:pt x="135" y="6"/>
                  </a:lnTo>
                  <a:lnTo>
                    <a:pt x="128" y="14"/>
                  </a:lnTo>
                  <a:lnTo>
                    <a:pt x="122" y="21"/>
                  </a:lnTo>
                  <a:lnTo>
                    <a:pt x="116" y="29"/>
                  </a:lnTo>
                  <a:lnTo>
                    <a:pt x="111" y="37"/>
                  </a:lnTo>
                  <a:lnTo>
                    <a:pt x="105" y="46"/>
                  </a:lnTo>
                  <a:lnTo>
                    <a:pt x="101" y="56"/>
                  </a:lnTo>
                  <a:lnTo>
                    <a:pt x="97" y="65"/>
                  </a:lnTo>
                  <a:lnTo>
                    <a:pt x="92" y="73"/>
                  </a:lnTo>
                  <a:lnTo>
                    <a:pt x="90" y="82"/>
                  </a:lnTo>
                  <a:lnTo>
                    <a:pt x="86" y="94"/>
                  </a:lnTo>
                  <a:lnTo>
                    <a:pt x="84" y="103"/>
                  </a:lnTo>
                  <a:lnTo>
                    <a:pt x="80" y="113"/>
                  </a:lnTo>
                  <a:lnTo>
                    <a:pt x="78" y="124"/>
                  </a:lnTo>
                  <a:lnTo>
                    <a:pt x="76" y="133"/>
                  </a:lnTo>
                  <a:lnTo>
                    <a:pt x="76" y="147"/>
                  </a:lnTo>
                  <a:lnTo>
                    <a:pt x="73" y="156"/>
                  </a:lnTo>
                  <a:lnTo>
                    <a:pt x="73" y="168"/>
                  </a:lnTo>
                  <a:lnTo>
                    <a:pt x="71" y="179"/>
                  </a:lnTo>
                  <a:lnTo>
                    <a:pt x="71" y="191"/>
                  </a:lnTo>
                  <a:lnTo>
                    <a:pt x="69" y="202"/>
                  </a:lnTo>
                  <a:lnTo>
                    <a:pt x="69" y="213"/>
                  </a:lnTo>
                  <a:lnTo>
                    <a:pt x="69" y="225"/>
                  </a:lnTo>
                  <a:lnTo>
                    <a:pt x="69" y="238"/>
                  </a:lnTo>
                  <a:lnTo>
                    <a:pt x="69" y="249"/>
                  </a:lnTo>
                  <a:lnTo>
                    <a:pt x="69" y="261"/>
                  </a:lnTo>
                  <a:lnTo>
                    <a:pt x="69" y="274"/>
                  </a:lnTo>
                  <a:lnTo>
                    <a:pt x="71" y="287"/>
                  </a:lnTo>
                  <a:lnTo>
                    <a:pt x="71" y="299"/>
                  </a:lnTo>
                  <a:lnTo>
                    <a:pt x="71" y="312"/>
                  </a:lnTo>
                  <a:lnTo>
                    <a:pt x="73" y="324"/>
                  </a:lnTo>
                  <a:lnTo>
                    <a:pt x="73" y="339"/>
                  </a:lnTo>
                  <a:lnTo>
                    <a:pt x="73" y="350"/>
                  </a:lnTo>
                  <a:lnTo>
                    <a:pt x="74" y="362"/>
                  </a:lnTo>
                  <a:lnTo>
                    <a:pt x="74" y="375"/>
                  </a:lnTo>
                  <a:lnTo>
                    <a:pt x="76" y="388"/>
                  </a:lnTo>
                  <a:lnTo>
                    <a:pt x="76" y="400"/>
                  </a:lnTo>
                  <a:lnTo>
                    <a:pt x="76" y="413"/>
                  </a:lnTo>
                  <a:lnTo>
                    <a:pt x="78" y="426"/>
                  </a:lnTo>
                  <a:lnTo>
                    <a:pt x="78" y="440"/>
                  </a:lnTo>
                  <a:lnTo>
                    <a:pt x="78" y="451"/>
                  </a:lnTo>
                  <a:lnTo>
                    <a:pt x="80" y="464"/>
                  </a:lnTo>
                  <a:lnTo>
                    <a:pt x="80" y="476"/>
                  </a:lnTo>
                  <a:lnTo>
                    <a:pt x="80" y="491"/>
                  </a:lnTo>
                  <a:lnTo>
                    <a:pt x="80" y="502"/>
                  </a:lnTo>
                  <a:lnTo>
                    <a:pt x="82" y="516"/>
                  </a:lnTo>
                  <a:lnTo>
                    <a:pt x="82" y="529"/>
                  </a:lnTo>
                  <a:lnTo>
                    <a:pt x="82" y="542"/>
                  </a:lnTo>
                  <a:lnTo>
                    <a:pt x="82" y="554"/>
                  </a:lnTo>
                  <a:lnTo>
                    <a:pt x="80" y="565"/>
                  </a:lnTo>
                  <a:lnTo>
                    <a:pt x="80" y="578"/>
                  </a:lnTo>
                  <a:lnTo>
                    <a:pt x="80" y="590"/>
                  </a:lnTo>
                  <a:lnTo>
                    <a:pt x="78" y="601"/>
                  </a:lnTo>
                  <a:lnTo>
                    <a:pt x="76" y="614"/>
                  </a:lnTo>
                  <a:lnTo>
                    <a:pt x="76" y="628"/>
                  </a:lnTo>
                  <a:lnTo>
                    <a:pt x="74" y="639"/>
                  </a:lnTo>
                  <a:lnTo>
                    <a:pt x="73" y="651"/>
                  </a:lnTo>
                  <a:lnTo>
                    <a:pt x="71" y="662"/>
                  </a:lnTo>
                  <a:lnTo>
                    <a:pt x="69" y="673"/>
                  </a:lnTo>
                  <a:lnTo>
                    <a:pt x="67" y="685"/>
                  </a:lnTo>
                  <a:lnTo>
                    <a:pt x="61" y="696"/>
                  </a:lnTo>
                  <a:lnTo>
                    <a:pt x="59" y="708"/>
                  </a:lnTo>
                  <a:lnTo>
                    <a:pt x="55" y="719"/>
                  </a:lnTo>
                  <a:lnTo>
                    <a:pt x="52" y="730"/>
                  </a:lnTo>
                  <a:lnTo>
                    <a:pt x="50" y="736"/>
                  </a:lnTo>
                  <a:lnTo>
                    <a:pt x="48" y="744"/>
                  </a:lnTo>
                  <a:lnTo>
                    <a:pt x="46" y="751"/>
                  </a:lnTo>
                  <a:lnTo>
                    <a:pt x="46" y="763"/>
                  </a:lnTo>
                  <a:lnTo>
                    <a:pt x="44" y="767"/>
                  </a:lnTo>
                  <a:lnTo>
                    <a:pt x="44" y="772"/>
                  </a:lnTo>
                  <a:lnTo>
                    <a:pt x="42" y="778"/>
                  </a:lnTo>
                  <a:lnTo>
                    <a:pt x="42" y="786"/>
                  </a:lnTo>
                  <a:lnTo>
                    <a:pt x="42" y="791"/>
                  </a:lnTo>
                  <a:lnTo>
                    <a:pt x="40" y="797"/>
                  </a:lnTo>
                  <a:lnTo>
                    <a:pt x="40" y="803"/>
                  </a:lnTo>
                  <a:lnTo>
                    <a:pt x="40" y="810"/>
                  </a:lnTo>
                  <a:lnTo>
                    <a:pt x="38" y="816"/>
                  </a:lnTo>
                  <a:lnTo>
                    <a:pt x="38" y="824"/>
                  </a:lnTo>
                  <a:lnTo>
                    <a:pt x="36" y="829"/>
                  </a:lnTo>
                  <a:lnTo>
                    <a:pt x="36" y="837"/>
                  </a:lnTo>
                  <a:lnTo>
                    <a:pt x="35" y="843"/>
                  </a:lnTo>
                  <a:lnTo>
                    <a:pt x="35" y="850"/>
                  </a:lnTo>
                  <a:lnTo>
                    <a:pt x="33" y="858"/>
                  </a:lnTo>
                  <a:lnTo>
                    <a:pt x="33" y="865"/>
                  </a:lnTo>
                  <a:lnTo>
                    <a:pt x="31" y="873"/>
                  </a:lnTo>
                  <a:lnTo>
                    <a:pt x="31" y="881"/>
                  </a:lnTo>
                  <a:lnTo>
                    <a:pt x="29" y="886"/>
                  </a:lnTo>
                  <a:lnTo>
                    <a:pt x="29" y="894"/>
                  </a:lnTo>
                  <a:lnTo>
                    <a:pt x="29" y="902"/>
                  </a:lnTo>
                  <a:lnTo>
                    <a:pt x="27" y="911"/>
                  </a:lnTo>
                  <a:lnTo>
                    <a:pt x="27" y="917"/>
                  </a:lnTo>
                  <a:lnTo>
                    <a:pt x="27" y="926"/>
                  </a:lnTo>
                  <a:lnTo>
                    <a:pt x="25" y="932"/>
                  </a:lnTo>
                  <a:lnTo>
                    <a:pt x="23" y="940"/>
                  </a:lnTo>
                  <a:lnTo>
                    <a:pt x="23" y="947"/>
                  </a:lnTo>
                  <a:lnTo>
                    <a:pt x="23" y="955"/>
                  </a:lnTo>
                  <a:lnTo>
                    <a:pt x="21" y="962"/>
                  </a:lnTo>
                  <a:lnTo>
                    <a:pt x="19" y="970"/>
                  </a:lnTo>
                  <a:lnTo>
                    <a:pt x="19" y="978"/>
                  </a:lnTo>
                  <a:lnTo>
                    <a:pt x="19" y="985"/>
                  </a:lnTo>
                  <a:lnTo>
                    <a:pt x="17" y="991"/>
                  </a:lnTo>
                  <a:lnTo>
                    <a:pt x="17" y="999"/>
                  </a:lnTo>
                  <a:lnTo>
                    <a:pt x="16" y="1006"/>
                  </a:lnTo>
                  <a:lnTo>
                    <a:pt x="16" y="1014"/>
                  </a:lnTo>
                  <a:lnTo>
                    <a:pt x="14" y="1019"/>
                  </a:lnTo>
                  <a:lnTo>
                    <a:pt x="14" y="1027"/>
                  </a:lnTo>
                  <a:lnTo>
                    <a:pt x="12" y="1033"/>
                  </a:lnTo>
                  <a:lnTo>
                    <a:pt x="12" y="1040"/>
                  </a:lnTo>
                  <a:lnTo>
                    <a:pt x="12" y="1046"/>
                  </a:lnTo>
                  <a:lnTo>
                    <a:pt x="10" y="1052"/>
                  </a:lnTo>
                  <a:lnTo>
                    <a:pt x="8" y="1059"/>
                  </a:lnTo>
                  <a:lnTo>
                    <a:pt x="8" y="1065"/>
                  </a:lnTo>
                  <a:lnTo>
                    <a:pt x="8" y="1071"/>
                  </a:lnTo>
                  <a:lnTo>
                    <a:pt x="6" y="1076"/>
                  </a:lnTo>
                  <a:lnTo>
                    <a:pt x="6" y="1082"/>
                  </a:lnTo>
                  <a:lnTo>
                    <a:pt x="6" y="1088"/>
                  </a:lnTo>
                  <a:lnTo>
                    <a:pt x="4" y="1097"/>
                  </a:lnTo>
                  <a:lnTo>
                    <a:pt x="2" y="1107"/>
                  </a:lnTo>
                  <a:lnTo>
                    <a:pt x="0" y="1115"/>
                  </a:lnTo>
                  <a:lnTo>
                    <a:pt x="0" y="1124"/>
                  </a:lnTo>
                  <a:lnTo>
                    <a:pt x="8" y="1128"/>
                  </a:lnTo>
                  <a:lnTo>
                    <a:pt x="16" y="1134"/>
                  </a:lnTo>
                  <a:lnTo>
                    <a:pt x="21" y="1137"/>
                  </a:lnTo>
                  <a:lnTo>
                    <a:pt x="27" y="1143"/>
                  </a:lnTo>
                  <a:lnTo>
                    <a:pt x="33" y="1149"/>
                  </a:lnTo>
                  <a:lnTo>
                    <a:pt x="38" y="1156"/>
                  </a:lnTo>
                  <a:lnTo>
                    <a:pt x="44" y="1162"/>
                  </a:lnTo>
                  <a:lnTo>
                    <a:pt x="50" y="1168"/>
                  </a:lnTo>
                  <a:lnTo>
                    <a:pt x="55" y="1173"/>
                  </a:lnTo>
                  <a:lnTo>
                    <a:pt x="59" y="1179"/>
                  </a:lnTo>
                  <a:lnTo>
                    <a:pt x="65" y="1185"/>
                  </a:lnTo>
                  <a:lnTo>
                    <a:pt x="71" y="1191"/>
                  </a:lnTo>
                  <a:lnTo>
                    <a:pt x="76" y="1196"/>
                  </a:lnTo>
                  <a:lnTo>
                    <a:pt x="80" y="1206"/>
                  </a:lnTo>
                  <a:lnTo>
                    <a:pt x="86" y="1211"/>
                  </a:lnTo>
                  <a:lnTo>
                    <a:pt x="92" y="1221"/>
                  </a:lnTo>
                  <a:lnTo>
                    <a:pt x="95" y="1204"/>
                  </a:lnTo>
                  <a:lnTo>
                    <a:pt x="99" y="1185"/>
                  </a:lnTo>
                  <a:lnTo>
                    <a:pt x="103" y="1168"/>
                  </a:lnTo>
                  <a:lnTo>
                    <a:pt x="109" y="1151"/>
                  </a:lnTo>
                  <a:lnTo>
                    <a:pt x="112" y="1132"/>
                  </a:lnTo>
                  <a:lnTo>
                    <a:pt x="118" y="1115"/>
                  </a:lnTo>
                  <a:lnTo>
                    <a:pt x="122" y="1095"/>
                  </a:lnTo>
                  <a:lnTo>
                    <a:pt x="126" y="1078"/>
                  </a:lnTo>
                  <a:lnTo>
                    <a:pt x="130" y="1059"/>
                  </a:lnTo>
                  <a:lnTo>
                    <a:pt x="133" y="1040"/>
                  </a:lnTo>
                  <a:lnTo>
                    <a:pt x="137" y="1021"/>
                  </a:lnTo>
                  <a:lnTo>
                    <a:pt x="141" y="1002"/>
                  </a:lnTo>
                  <a:lnTo>
                    <a:pt x="145" y="983"/>
                  </a:lnTo>
                  <a:lnTo>
                    <a:pt x="149" y="966"/>
                  </a:lnTo>
                  <a:lnTo>
                    <a:pt x="152" y="947"/>
                  </a:lnTo>
                  <a:lnTo>
                    <a:pt x="156" y="928"/>
                  </a:lnTo>
                  <a:lnTo>
                    <a:pt x="160" y="907"/>
                  </a:lnTo>
                  <a:lnTo>
                    <a:pt x="162" y="890"/>
                  </a:lnTo>
                  <a:lnTo>
                    <a:pt x="166" y="869"/>
                  </a:lnTo>
                  <a:lnTo>
                    <a:pt x="170" y="850"/>
                  </a:lnTo>
                  <a:lnTo>
                    <a:pt x="171" y="831"/>
                  </a:lnTo>
                  <a:lnTo>
                    <a:pt x="173" y="812"/>
                  </a:lnTo>
                  <a:lnTo>
                    <a:pt x="177" y="791"/>
                  </a:lnTo>
                  <a:lnTo>
                    <a:pt x="179" y="774"/>
                  </a:lnTo>
                  <a:lnTo>
                    <a:pt x="181" y="753"/>
                  </a:lnTo>
                  <a:lnTo>
                    <a:pt x="183" y="734"/>
                  </a:lnTo>
                  <a:lnTo>
                    <a:pt x="185" y="713"/>
                  </a:lnTo>
                  <a:lnTo>
                    <a:pt x="187" y="694"/>
                  </a:lnTo>
                  <a:lnTo>
                    <a:pt x="189" y="673"/>
                  </a:lnTo>
                  <a:lnTo>
                    <a:pt x="190" y="654"/>
                  </a:lnTo>
                  <a:lnTo>
                    <a:pt x="192" y="635"/>
                  </a:lnTo>
                  <a:lnTo>
                    <a:pt x="194" y="614"/>
                  </a:lnTo>
                  <a:lnTo>
                    <a:pt x="194" y="595"/>
                  </a:lnTo>
                  <a:lnTo>
                    <a:pt x="194" y="575"/>
                  </a:lnTo>
                  <a:lnTo>
                    <a:pt x="196" y="554"/>
                  </a:lnTo>
                  <a:lnTo>
                    <a:pt x="196" y="535"/>
                  </a:lnTo>
                  <a:lnTo>
                    <a:pt x="196" y="514"/>
                  </a:lnTo>
                  <a:lnTo>
                    <a:pt x="196" y="495"/>
                  </a:lnTo>
                  <a:lnTo>
                    <a:pt x="196" y="476"/>
                  </a:lnTo>
                  <a:lnTo>
                    <a:pt x="198" y="457"/>
                  </a:lnTo>
                  <a:lnTo>
                    <a:pt x="196" y="436"/>
                  </a:lnTo>
                  <a:lnTo>
                    <a:pt x="196" y="415"/>
                  </a:lnTo>
                  <a:lnTo>
                    <a:pt x="196" y="396"/>
                  </a:lnTo>
                  <a:lnTo>
                    <a:pt x="196" y="377"/>
                  </a:lnTo>
                  <a:lnTo>
                    <a:pt x="194" y="356"/>
                  </a:lnTo>
                  <a:lnTo>
                    <a:pt x="194" y="337"/>
                  </a:lnTo>
                  <a:lnTo>
                    <a:pt x="192" y="318"/>
                  </a:lnTo>
                  <a:lnTo>
                    <a:pt x="192" y="299"/>
                  </a:lnTo>
                  <a:lnTo>
                    <a:pt x="190" y="278"/>
                  </a:lnTo>
                  <a:lnTo>
                    <a:pt x="189" y="259"/>
                  </a:lnTo>
                  <a:lnTo>
                    <a:pt x="187" y="240"/>
                  </a:lnTo>
                  <a:lnTo>
                    <a:pt x="185" y="221"/>
                  </a:lnTo>
                  <a:lnTo>
                    <a:pt x="181" y="202"/>
                  </a:lnTo>
                  <a:lnTo>
                    <a:pt x="179" y="183"/>
                  </a:lnTo>
                  <a:lnTo>
                    <a:pt x="175" y="164"/>
                  </a:lnTo>
                  <a:lnTo>
                    <a:pt x="173" y="147"/>
                  </a:lnTo>
                  <a:lnTo>
                    <a:pt x="170" y="126"/>
                  </a:lnTo>
                  <a:lnTo>
                    <a:pt x="166" y="109"/>
                  </a:lnTo>
                  <a:lnTo>
                    <a:pt x="162" y="88"/>
                  </a:lnTo>
                  <a:lnTo>
                    <a:pt x="158" y="71"/>
                  </a:lnTo>
                  <a:lnTo>
                    <a:pt x="154" y="54"/>
                  </a:lnTo>
                  <a:lnTo>
                    <a:pt x="151" y="35"/>
                  </a:lnTo>
                  <a:lnTo>
                    <a:pt x="147" y="17"/>
                  </a:lnTo>
                  <a:lnTo>
                    <a:pt x="143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4" name="Freeform 48"/>
            <p:cNvSpPr>
              <a:spLocks/>
            </p:cNvSpPr>
            <p:nvPr/>
          </p:nvSpPr>
          <p:spPr bwMode="auto">
            <a:xfrm>
              <a:off x="4554" y="3020"/>
              <a:ext cx="104" cy="625"/>
            </a:xfrm>
            <a:custGeom>
              <a:avLst/>
              <a:gdLst/>
              <a:ahLst/>
              <a:cxnLst>
                <a:cxn ang="0">
                  <a:pos x="82" y="17"/>
                </a:cxn>
                <a:cxn ang="0">
                  <a:pos x="61" y="46"/>
                </a:cxn>
                <a:cxn ang="0">
                  <a:pos x="48" y="78"/>
                </a:cxn>
                <a:cxn ang="0">
                  <a:pos x="36" y="113"/>
                </a:cxn>
                <a:cxn ang="0">
                  <a:pos x="33" y="149"/>
                </a:cxn>
                <a:cxn ang="0">
                  <a:pos x="34" y="187"/>
                </a:cxn>
                <a:cxn ang="0">
                  <a:pos x="36" y="228"/>
                </a:cxn>
                <a:cxn ang="0">
                  <a:pos x="42" y="270"/>
                </a:cxn>
                <a:cxn ang="0">
                  <a:pos x="50" y="312"/>
                </a:cxn>
                <a:cxn ang="0">
                  <a:pos x="57" y="354"/>
                </a:cxn>
                <a:cxn ang="0">
                  <a:pos x="65" y="398"/>
                </a:cxn>
                <a:cxn ang="0">
                  <a:pos x="73" y="438"/>
                </a:cxn>
                <a:cxn ang="0">
                  <a:pos x="76" y="479"/>
                </a:cxn>
                <a:cxn ang="0">
                  <a:pos x="80" y="519"/>
                </a:cxn>
                <a:cxn ang="0">
                  <a:pos x="80" y="559"/>
                </a:cxn>
                <a:cxn ang="0">
                  <a:pos x="76" y="595"/>
                </a:cxn>
                <a:cxn ang="0">
                  <a:pos x="71" y="630"/>
                </a:cxn>
                <a:cxn ang="0">
                  <a:pos x="67" y="664"/>
                </a:cxn>
                <a:cxn ang="0">
                  <a:pos x="67" y="702"/>
                </a:cxn>
                <a:cxn ang="0">
                  <a:pos x="69" y="740"/>
                </a:cxn>
                <a:cxn ang="0">
                  <a:pos x="71" y="778"/>
                </a:cxn>
                <a:cxn ang="0">
                  <a:pos x="73" y="814"/>
                </a:cxn>
                <a:cxn ang="0">
                  <a:pos x="76" y="852"/>
                </a:cxn>
                <a:cxn ang="0">
                  <a:pos x="80" y="890"/>
                </a:cxn>
                <a:cxn ang="0">
                  <a:pos x="80" y="928"/>
                </a:cxn>
                <a:cxn ang="0">
                  <a:pos x="80" y="964"/>
                </a:cxn>
                <a:cxn ang="0">
                  <a:pos x="76" y="1000"/>
                </a:cxn>
                <a:cxn ang="0">
                  <a:pos x="71" y="1035"/>
                </a:cxn>
                <a:cxn ang="0">
                  <a:pos x="61" y="1069"/>
                </a:cxn>
                <a:cxn ang="0">
                  <a:pos x="48" y="1099"/>
                </a:cxn>
                <a:cxn ang="0">
                  <a:pos x="29" y="1130"/>
                </a:cxn>
                <a:cxn ang="0">
                  <a:pos x="6" y="1158"/>
                </a:cxn>
                <a:cxn ang="0">
                  <a:pos x="14" y="1181"/>
                </a:cxn>
                <a:cxn ang="0">
                  <a:pos x="36" y="1202"/>
                </a:cxn>
                <a:cxn ang="0">
                  <a:pos x="61" y="1223"/>
                </a:cxn>
                <a:cxn ang="0">
                  <a:pos x="84" y="1244"/>
                </a:cxn>
                <a:cxn ang="0">
                  <a:pos x="111" y="1240"/>
                </a:cxn>
                <a:cxn ang="0">
                  <a:pos x="137" y="1225"/>
                </a:cxn>
                <a:cxn ang="0">
                  <a:pos x="164" y="1210"/>
                </a:cxn>
                <a:cxn ang="0">
                  <a:pos x="187" y="1196"/>
                </a:cxn>
                <a:cxn ang="0">
                  <a:pos x="192" y="1135"/>
                </a:cxn>
                <a:cxn ang="0">
                  <a:pos x="194" y="1057"/>
                </a:cxn>
                <a:cxn ang="0">
                  <a:pos x="196" y="981"/>
                </a:cxn>
                <a:cxn ang="0">
                  <a:pos x="200" y="903"/>
                </a:cxn>
                <a:cxn ang="0">
                  <a:pos x="204" y="825"/>
                </a:cxn>
                <a:cxn ang="0">
                  <a:pos x="206" y="748"/>
                </a:cxn>
                <a:cxn ang="0">
                  <a:pos x="207" y="670"/>
                </a:cxn>
                <a:cxn ang="0">
                  <a:pos x="209" y="594"/>
                </a:cxn>
                <a:cxn ang="0">
                  <a:pos x="207" y="517"/>
                </a:cxn>
                <a:cxn ang="0">
                  <a:pos x="204" y="441"/>
                </a:cxn>
                <a:cxn ang="0">
                  <a:pos x="198" y="367"/>
                </a:cxn>
                <a:cxn ang="0">
                  <a:pos x="188" y="295"/>
                </a:cxn>
                <a:cxn ang="0">
                  <a:pos x="175" y="221"/>
                </a:cxn>
                <a:cxn ang="0">
                  <a:pos x="158" y="152"/>
                </a:cxn>
                <a:cxn ang="0">
                  <a:pos x="135" y="82"/>
                </a:cxn>
                <a:cxn ang="0">
                  <a:pos x="109" y="16"/>
                </a:cxn>
              </a:cxnLst>
              <a:rect l="0" t="0" r="r" b="b"/>
              <a:pathLst>
                <a:path w="209" h="1249">
                  <a:moveTo>
                    <a:pt x="103" y="0"/>
                  </a:moveTo>
                  <a:lnTo>
                    <a:pt x="95" y="6"/>
                  </a:lnTo>
                  <a:lnTo>
                    <a:pt x="88" y="12"/>
                  </a:lnTo>
                  <a:lnTo>
                    <a:pt x="82" y="17"/>
                  </a:lnTo>
                  <a:lnTo>
                    <a:pt x="76" y="25"/>
                  </a:lnTo>
                  <a:lnTo>
                    <a:pt x="71" y="31"/>
                  </a:lnTo>
                  <a:lnTo>
                    <a:pt x="65" y="38"/>
                  </a:lnTo>
                  <a:lnTo>
                    <a:pt x="61" y="46"/>
                  </a:lnTo>
                  <a:lnTo>
                    <a:pt x="57" y="55"/>
                  </a:lnTo>
                  <a:lnTo>
                    <a:pt x="53" y="61"/>
                  </a:lnTo>
                  <a:lnTo>
                    <a:pt x="50" y="69"/>
                  </a:lnTo>
                  <a:lnTo>
                    <a:pt x="48" y="78"/>
                  </a:lnTo>
                  <a:lnTo>
                    <a:pt x="44" y="86"/>
                  </a:lnTo>
                  <a:lnTo>
                    <a:pt x="42" y="94"/>
                  </a:lnTo>
                  <a:lnTo>
                    <a:pt x="40" y="103"/>
                  </a:lnTo>
                  <a:lnTo>
                    <a:pt x="36" y="113"/>
                  </a:lnTo>
                  <a:lnTo>
                    <a:pt x="36" y="122"/>
                  </a:lnTo>
                  <a:lnTo>
                    <a:pt x="34" y="130"/>
                  </a:lnTo>
                  <a:lnTo>
                    <a:pt x="34" y="139"/>
                  </a:lnTo>
                  <a:lnTo>
                    <a:pt x="33" y="149"/>
                  </a:lnTo>
                  <a:lnTo>
                    <a:pt x="33" y="158"/>
                  </a:lnTo>
                  <a:lnTo>
                    <a:pt x="33" y="168"/>
                  </a:lnTo>
                  <a:lnTo>
                    <a:pt x="33" y="177"/>
                  </a:lnTo>
                  <a:lnTo>
                    <a:pt x="34" y="187"/>
                  </a:lnTo>
                  <a:lnTo>
                    <a:pt x="34" y="198"/>
                  </a:lnTo>
                  <a:lnTo>
                    <a:pt x="34" y="208"/>
                  </a:lnTo>
                  <a:lnTo>
                    <a:pt x="34" y="219"/>
                  </a:lnTo>
                  <a:lnTo>
                    <a:pt x="36" y="228"/>
                  </a:lnTo>
                  <a:lnTo>
                    <a:pt x="38" y="238"/>
                  </a:lnTo>
                  <a:lnTo>
                    <a:pt x="40" y="249"/>
                  </a:lnTo>
                  <a:lnTo>
                    <a:pt x="42" y="261"/>
                  </a:lnTo>
                  <a:lnTo>
                    <a:pt x="42" y="270"/>
                  </a:lnTo>
                  <a:lnTo>
                    <a:pt x="46" y="282"/>
                  </a:lnTo>
                  <a:lnTo>
                    <a:pt x="46" y="291"/>
                  </a:lnTo>
                  <a:lnTo>
                    <a:pt x="48" y="303"/>
                  </a:lnTo>
                  <a:lnTo>
                    <a:pt x="50" y="312"/>
                  </a:lnTo>
                  <a:lnTo>
                    <a:pt x="52" y="324"/>
                  </a:lnTo>
                  <a:lnTo>
                    <a:pt x="53" y="333"/>
                  </a:lnTo>
                  <a:lnTo>
                    <a:pt x="55" y="344"/>
                  </a:lnTo>
                  <a:lnTo>
                    <a:pt x="57" y="354"/>
                  </a:lnTo>
                  <a:lnTo>
                    <a:pt x="59" y="365"/>
                  </a:lnTo>
                  <a:lnTo>
                    <a:pt x="61" y="375"/>
                  </a:lnTo>
                  <a:lnTo>
                    <a:pt x="63" y="386"/>
                  </a:lnTo>
                  <a:lnTo>
                    <a:pt x="65" y="398"/>
                  </a:lnTo>
                  <a:lnTo>
                    <a:pt x="67" y="407"/>
                  </a:lnTo>
                  <a:lnTo>
                    <a:pt x="69" y="417"/>
                  </a:lnTo>
                  <a:lnTo>
                    <a:pt x="71" y="428"/>
                  </a:lnTo>
                  <a:lnTo>
                    <a:pt x="73" y="438"/>
                  </a:lnTo>
                  <a:lnTo>
                    <a:pt x="74" y="451"/>
                  </a:lnTo>
                  <a:lnTo>
                    <a:pt x="74" y="460"/>
                  </a:lnTo>
                  <a:lnTo>
                    <a:pt x="76" y="470"/>
                  </a:lnTo>
                  <a:lnTo>
                    <a:pt x="76" y="479"/>
                  </a:lnTo>
                  <a:lnTo>
                    <a:pt x="78" y="491"/>
                  </a:lnTo>
                  <a:lnTo>
                    <a:pt x="78" y="500"/>
                  </a:lnTo>
                  <a:lnTo>
                    <a:pt x="80" y="510"/>
                  </a:lnTo>
                  <a:lnTo>
                    <a:pt x="80" y="519"/>
                  </a:lnTo>
                  <a:lnTo>
                    <a:pt x="80" y="531"/>
                  </a:lnTo>
                  <a:lnTo>
                    <a:pt x="80" y="540"/>
                  </a:lnTo>
                  <a:lnTo>
                    <a:pt x="80" y="550"/>
                  </a:lnTo>
                  <a:lnTo>
                    <a:pt x="80" y="559"/>
                  </a:lnTo>
                  <a:lnTo>
                    <a:pt x="80" y="569"/>
                  </a:lnTo>
                  <a:lnTo>
                    <a:pt x="78" y="576"/>
                  </a:lnTo>
                  <a:lnTo>
                    <a:pt x="78" y="586"/>
                  </a:lnTo>
                  <a:lnTo>
                    <a:pt x="76" y="595"/>
                  </a:lnTo>
                  <a:lnTo>
                    <a:pt x="76" y="605"/>
                  </a:lnTo>
                  <a:lnTo>
                    <a:pt x="73" y="613"/>
                  </a:lnTo>
                  <a:lnTo>
                    <a:pt x="73" y="620"/>
                  </a:lnTo>
                  <a:lnTo>
                    <a:pt x="71" y="630"/>
                  </a:lnTo>
                  <a:lnTo>
                    <a:pt x="71" y="639"/>
                  </a:lnTo>
                  <a:lnTo>
                    <a:pt x="69" y="647"/>
                  </a:lnTo>
                  <a:lnTo>
                    <a:pt x="67" y="656"/>
                  </a:lnTo>
                  <a:lnTo>
                    <a:pt x="67" y="664"/>
                  </a:lnTo>
                  <a:lnTo>
                    <a:pt x="67" y="673"/>
                  </a:lnTo>
                  <a:lnTo>
                    <a:pt x="67" y="683"/>
                  </a:lnTo>
                  <a:lnTo>
                    <a:pt x="67" y="692"/>
                  </a:lnTo>
                  <a:lnTo>
                    <a:pt x="67" y="702"/>
                  </a:lnTo>
                  <a:lnTo>
                    <a:pt x="67" y="711"/>
                  </a:lnTo>
                  <a:lnTo>
                    <a:pt x="67" y="719"/>
                  </a:lnTo>
                  <a:lnTo>
                    <a:pt x="67" y="730"/>
                  </a:lnTo>
                  <a:lnTo>
                    <a:pt x="69" y="740"/>
                  </a:lnTo>
                  <a:lnTo>
                    <a:pt x="69" y="749"/>
                  </a:lnTo>
                  <a:lnTo>
                    <a:pt x="69" y="757"/>
                  </a:lnTo>
                  <a:lnTo>
                    <a:pt x="69" y="767"/>
                  </a:lnTo>
                  <a:lnTo>
                    <a:pt x="71" y="778"/>
                  </a:lnTo>
                  <a:lnTo>
                    <a:pt x="71" y="787"/>
                  </a:lnTo>
                  <a:lnTo>
                    <a:pt x="71" y="795"/>
                  </a:lnTo>
                  <a:lnTo>
                    <a:pt x="73" y="805"/>
                  </a:lnTo>
                  <a:lnTo>
                    <a:pt x="73" y="814"/>
                  </a:lnTo>
                  <a:lnTo>
                    <a:pt x="74" y="824"/>
                  </a:lnTo>
                  <a:lnTo>
                    <a:pt x="74" y="833"/>
                  </a:lnTo>
                  <a:lnTo>
                    <a:pt x="76" y="843"/>
                  </a:lnTo>
                  <a:lnTo>
                    <a:pt x="76" y="852"/>
                  </a:lnTo>
                  <a:lnTo>
                    <a:pt x="78" y="862"/>
                  </a:lnTo>
                  <a:lnTo>
                    <a:pt x="78" y="871"/>
                  </a:lnTo>
                  <a:lnTo>
                    <a:pt x="78" y="883"/>
                  </a:lnTo>
                  <a:lnTo>
                    <a:pt x="80" y="890"/>
                  </a:lnTo>
                  <a:lnTo>
                    <a:pt x="80" y="902"/>
                  </a:lnTo>
                  <a:lnTo>
                    <a:pt x="80" y="909"/>
                  </a:lnTo>
                  <a:lnTo>
                    <a:pt x="80" y="919"/>
                  </a:lnTo>
                  <a:lnTo>
                    <a:pt x="80" y="928"/>
                  </a:lnTo>
                  <a:lnTo>
                    <a:pt x="80" y="938"/>
                  </a:lnTo>
                  <a:lnTo>
                    <a:pt x="80" y="945"/>
                  </a:lnTo>
                  <a:lnTo>
                    <a:pt x="80" y="955"/>
                  </a:lnTo>
                  <a:lnTo>
                    <a:pt x="80" y="964"/>
                  </a:lnTo>
                  <a:lnTo>
                    <a:pt x="80" y="974"/>
                  </a:lnTo>
                  <a:lnTo>
                    <a:pt x="78" y="983"/>
                  </a:lnTo>
                  <a:lnTo>
                    <a:pt x="78" y="991"/>
                  </a:lnTo>
                  <a:lnTo>
                    <a:pt x="76" y="1000"/>
                  </a:lnTo>
                  <a:lnTo>
                    <a:pt x="76" y="1008"/>
                  </a:lnTo>
                  <a:lnTo>
                    <a:pt x="74" y="1018"/>
                  </a:lnTo>
                  <a:lnTo>
                    <a:pt x="73" y="1027"/>
                  </a:lnTo>
                  <a:lnTo>
                    <a:pt x="71" y="1035"/>
                  </a:lnTo>
                  <a:lnTo>
                    <a:pt x="71" y="1044"/>
                  </a:lnTo>
                  <a:lnTo>
                    <a:pt x="67" y="1052"/>
                  </a:lnTo>
                  <a:lnTo>
                    <a:pt x="65" y="1059"/>
                  </a:lnTo>
                  <a:lnTo>
                    <a:pt x="61" y="1069"/>
                  </a:lnTo>
                  <a:lnTo>
                    <a:pt x="59" y="1076"/>
                  </a:lnTo>
                  <a:lnTo>
                    <a:pt x="55" y="1084"/>
                  </a:lnTo>
                  <a:lnTo>
                    <a:pt x="52" y="1092"/>
                  </a:lnTo>
                  <a:lnTo>
                    <a:pt x="48" y="1099"/>
                  </a:lnTo>
                  <a:lnTo>
                    <a:pt x="44" y="1109"/>
                  </a:lnTo>
                  <a:lnTo>
                    <a:pt x="40" y="1116"/>
                  </a:lnTo>
                  <a:lnTo>
                    <a:pt x="34" y="1124"/>
                  </a:lnTo>
                  <a:lnTo>
                    <a:pt x="29" y="1130"/>
                  </a:lnTo>
                  <a:lnTo>
                    <a:pt x="23" y="1137"/>
                  </a:lnTo>
                  <a:lnTo>
                    <a:pt x="17" y="1145"/>
                  </a:lnTo>
                  <a:lnTo>
                    <a:pt x="12" y="1151"/>
                  </a:lnTo>
                  <a:lnTo>
                    <a:pt x="6" y="1158"/>
                  </a:lnTo>
                  <a:lnTo>
                    <a:pt x="0" y="1166"/>
                  </a:lnTo>
                  <a:lnTo>
                    <a:pt x="4" y="1172"/>
                  </a:lnTo>
                  <a:lnTo>
                    <a:pt x="8" y="1175"/>
                  </a:lnTo>
                  <a:lnTo>
                    <a:pt x="14" y="1181"/>
                  </a:lnTo>
                  <a:lnTo>
                    <a:pt x="19" y="1187"/>
                  </a:lnTo>
                  <a:lnTo>
                    <a:pt x="25" y="1191"/>
                  </a:lnTo>
                  <a:lnTo>
                    <a:pt x="31" y="1196"/>
                  </a:lnTo>
                  <a:lnTo>
                    <a:pt x="36" y="1202"/>
                  </a:lnTo>
                  <a:lnTo>
                    <a:pt x="44" y="1208"/>
                  </a:lnTo>
                  <a:lnTo>
                    <a:pt x="50" y="1213"/>
                  </a:lnTo>
                  <a:lnTo>
                    <a:pt x="55" y="1217"/>
                  </a:lnTo>
                  <a:lnTo>
                    <a:pt x="61" y="1223"/>
                  </a:lnTo>
                  <a:lnTo>
                    <a:pt x="67" y="1229"/>
                  </a:lnTo>
                  <a:lnTo>
                    <a:pt x="73" y="1234"/>
                  </a:lnTo>
                  <a:lnTo>
                    <a:pt x="78" y="1238"/>
                  </a:lnTo>
                  <a:lnTo>
                    <a:pt x="84" y="1244"/>
                  </a:lnTo>
                  <a:lnTo>
                    <a:pt x="90" y="1249"/>
                  </a:lnTo>
                  <a:lnTo>
                    <a:pt x="97" y="1246"/>
                  </a:lnTo>
                  <a:lnTo>
                    <a:pt x="103" y="1244"/>
                  </a:lnTo>
                  <a:lnTo>
                    <a:pt x="111" y="1240"/>
                  </a:lnTo>
                  <a:lnTo>
                    <a:pt x="118" y="1238"/>
                  </a:lnTo>
                  <a:lnTo>
                    <a:pt x="124" y="1232"/>
                  </a:lnTo>
                  <a:lnTo>
                    <a:pt x="131" y="1230"/>
                  </a:lnTo>
                  <a:lnTo>
                    <a:pt x="137" y="1225"/>
                  </a:lnTo>
                  <a:lnTo>
                    <a:pt x="147" y="1223"/>
                  </a:lnTo>
                  <a:lnTo>
                    <a:pt x="152" y="1217"/>
                  </a:lnTo>
                  <a:lnTo>
                    <a:pt x="158" y="1213"/>
                  </a:lnTo>
                  <a:lnTo>
                    <a:pt x="164" y="1210"/>
                  </a:lnTo>
                  <a:lnTo>
                    <a:pt x="169" y="1206"/>
                  </a:lnTo>
                  <a:lnTo>
                    <a:pt x="175" y="1202"/>
                  </a:lnTo>
                  <a:lnTo>
                    <a:pt x="181" y="1198"/>
                  </a:lnTo>
                  <a:lnTo>
                    <a:pt x="187" y="1196"/>
                  </a:lnTo>
                  <a:lnTo>
                    <a:pt x="192" y="1194"/>
                  </a:lnTo>
                  <a:lnTo>
                    <a:pt x="192" y="1173"/>
                  </a:lnTo>
                  <a:lnTo>
                    <a:pt x="192" y="1154"/>
                  </a:lnTo>
                  <a:lnTo>
                    <a:pt x="192" y="1135"/>
                  </a:lnTo>
                  <a:lnTo>
                    <a:pt x="192" y="1116"/>
                  </a:lnTo>
                  <a:lnTo>
                    <a:pt x="192" y="1097"/>
                  </a:lnTo>
                  <a:lnTo>
                    <a:pt x="194" y="1078"/>
                  </a:lnTo>
                  <a:lnTo>
                    <a:pt x="194" y="1057"/>
                  </a:lnTo>
                  <a:lnTo>
                    <a:pt x="196" y="1040"/>
                  </a:lnTo>
                  <a:lnTo>
                    <a:pt x="196" y="1019"/>
                  </a:lnTo>
                  <a:lnTo>
                    <a:pt x="196" y="1000"/>
                  </a:lnTo>
                  <a:lnTo>
                    <a:pt x="196" y="981"/>
                  </a:lnTo>
                  <a:lnTo>
                    <a:pt x="198" y="962"/>
                  </a:lnTo>
                  <a:lnTo>
                    <a:pt x="198" y="941"/>
                  </a:lnTo>
                  <a:lnTo>
                    <a:pt x="200" y="922"/>
                  </a:lnTo>
                  <a:lnTo>
                    <a:pt x="200" y="903"/>
                  </a:lnTo>
                  <a:lnTo>
                    <a:pt x="202" y="884"/>
                  </a:lnTo>
                  <a:lnTo>
                    <a:pt x="202" y="864"/>
                  </a:lnTo>
                  <a:lnTo>
                    <a:pt x="202" y="844"/>
                  </a:lnTo>
                  <a:lnTo>
                    <a:pt x="204" y="825"/>
                  </a:lnTo>
                  <a:lnTo>
                    <a:pt x="204" y="806"/>
                  </a:lnTo>
                  <a:lnTo>
                    <a:pt x="204" y="786"/>
                  </a:lnTo>
                  <a:lnTo>
                    <a:pt x="206" y="767"/>
                  </a:lnTo>
                  <a:lnTo>
                    <a:pt x="206" y="748"/>
                  </a:lnTo>
                  <a:lnTo>
                    <a:pt x="207" y="729"/>
                  </a:lnTo>
                  <a:lnTo>
                    <a:pt x="207" y="708"/>
                  </a:lnTo>
                  <a:lnTo>
                    <a:pt x="207" y="690"/>
                  </a:lnTo>
                  <a:lnTo>
                    <a:pt x="207" y="670"/>
                  </a:lnTo>
                  <a:lnTo>
                    <a:pt x="209" y="651"/>
                  </a:lnTo>
                  <a:lnTo>
                    <a:pt x="209" y="632"/>
                  </a:lnTo>
                  <a:lnTo>
                    <a:pt x="209" y="613"/>
                  </a:lnTo>
                  <a:lnTo>
                    <a:pt x="209" y="594"/>
                  </a:lnTo>
                  <a:lnTo>
                    <a:pt x="209" y="575"/>
                  </a:lnTo>
                  <a:lnTo>
                    <a:pt x="209" y="556"/>
                  </a:lnTo>
                  <a:lnTo>
                    <a:pt x="207" y="536"/>
                  </a:lnTo>
                  <a:lnTo>
                    <a:pt x="207" y="517"/>
                  </a:lnTo>
                  <a:lnTo>
                    <a:pt x="207" y="498"/>
                  </a:lnTo>
                  <a:lnTo>
                    <a:pt x="206" y="479"/>
                  </a:lnTo>
                  <a:lnTo>
                    <a:pt x="206" y="460"/>
                  </a:lnTo>
                  <a:lnTo>
                    <a:pt x="204" y="441"/>
                  </a:lnTo>
                  <a:lnTo>
                    <a:pt x="204" y="424"/>
                  </a:lnTo>
                  <a:lnTo>
                    <a:pt x="202" y="405"/>
                  </a:lnTo>
                  <a:lnTo>
                    <a:pt x="200" y="386"/>
                  </a:lnTo>
                  <a:lnTo>
                    <a:pt x="198" y="367"/>
                  </a:lnTo>
                  <a:lnTo>
                    <a:pt x="196" y="350"/>
                  </a:lnTo>
                  <a:lnTo>
                    <a:pt x="194" y="331"/>
                  </a:lnTo>
                  <a:lnTo>
                    <a:pt x="192" y="312"/>
                  </a:lnTo>
                  <a:lnTo>
                    <a:pt x="188" y="295"/>
                  </a:lnTo>
                  <a:lnTo>
                    <a:pt x="187" y="276"/>
                  </a:lnTo>
                  <a:lnTo>
                    <a:pt x="183" y="259"/>
                  </a:lnTo>
                  <a:lnTo>
                    <a:pt x="179" y="240"/>
                  </a:lnTo>
                  <a:lnTo>
                    <a:pt x="175" y="221"/>
                  </a:lnTo>
                  <a:lnTo>
                    <a:pt x="171" y="204"/>
                  </a:lnTo>
                  <a:lnTo>
                    <a:pt x="166" y="187"/>
                  </a:lnTo>
                  <a:lnTo>
                    <a:pt x="162" y="170"/>
                  </a:lnTo>
                  <a:lnTo>
                    <a:pt x="158" y="152"/>
                  </a:lnTo>
                  <a:lnTo>
                    <a:pt x="154" y="135"/>
                  </a:lnTo>
                  <a:lnTo>
                    <a:pt x="149" y="118"/>
                  </a:lnTo>
                  <a:lnTo>
                    <a:pt x="143" y="101"/>
                  </a:lnTo>
                  <a:lnTo>
                    <a:pt x="135" y="82"/>
                  </a:lnTo>
                  <a:lnTo>
                    <a:pt x="130" y="67"/>
                  </a:lnTo>
                  <a:lnTo>
                    <a:pt x="122" y="48"/>
                  </a:lnTo>
                  <a:lnTo>
                    <a:pt x="116" y="33"/>
                  </a:lnTo>
                  <a:lnTo>
                    <a:pt x="109" y="16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5" name="Freeform 49"/>
            <p:cNvSpPr>
              <a:spLocks/>
            </p:cNvSpPr>
            <p:nvPr/>
          </p:nvSpPr>
          <p:spPr bwMode="auto">
            <a:xfrm>
              <a:off x="4627" y="3034"/>
              <a:ext cx="84" cy="646"/>
            </a:xfrm>
            <a:custGeom>
              <a:avLst/>
              <a:gdLst/>
              <a:ahLst/>
              <a:cxnLst>
                <a:cxn ang="0">
                  <a:pos x="60" y="28"/>
                </a:cxn>
                <a:cxn ang="0">
                  <a:pos x="38" y="70"/>
                </a:cxn>
                <a:cxn ang="0">
                  <a:pos x="21" y="116"/>
                </a:cxn>
                <a:cxn ang="0">
                  <a:pos x="9" y="165"/>
                </a:cxn>
                <a:cxn ang="0">
                  <a:pos x="3" y="217"/>
                </a:cxn>
                <a:cxn ang="0">
                  <a:pos x="0" y="272"/>
                </a:cxn>
                <a:cxn ang="0">
                  <a:pos x="0" y="329"/>
                </a:cxn>
                <a:cxn ang="0">
                  <a:pos x="3" y="386"/>
                </a:cxn>
                <a:cxn ang="0">
                  <a:pos x="7" y="445"/>
                </a:cxn>
                <a:cxn ang="0">
                  <a:pos x="13" y="504"/>
                </a:cxn>
                <a:cxn ang="0">
                  <a:pos x="19" y="563"/>
                </a:cxn>
                <a:cxn ang="0">
                  <a:pos x="24" y="622"/>
                </a:cxn>
                <a:cxn ang="0">
                  <a:pos x="30" y="681"/>
                </a:cxn>
                <a:cxn ang="0">
                  <a:pos x="34" y="736"/>
                </a:cxn>
                <a:cxn ang="0">
                  <a:pos x="34" y="791"/>
                </a:cxn>
                <a:cxn ang="0">
                  <a:pos x="32" y="844"/>
                </a:cxn>
                <a:cxn ang="0">
                  <a:pos x="40" y="873"/>
                </a:cxn>
                <a:cxn ang="0">
                  <a:pos x="47" y="899"/>
                </a:cxn>
                <a:cxn ang="0">
                  <a:pos x="49" y="930"/>
                </a:cxn>
                <a:cxn ang="0">
                  <a:pos x="47" y="964"/>
                </a:cxn>
                <a:cxn ang="0">
                  <a:pos x="43" y="1000"/>
                </a:cxn>
                <a:cxn ang="0">
                  <a:pos x="38" y="1036"/>
                </a:cxn>
                <a:cxn ang="0">
                  <a:pos x="32" y="1072"/>
                </a:cxn>
                <a:cxn ang="0">
                  <a:pos x="26" y="1110"/>
                </a:cxn>
                <a:cxn ang="0">
                  <a:pos x="21" y="1146"/>
                </a:cxn>
                <a:cxn ang="0">
                  <a:pos x="21" y="1179"/>
                </a:cxn>
                <a:cxn ang="0">
                  <a:pos x="22" y="1209"/>
                </a:cxn>
                <a:cxn ang="0">
                  <a:pos x="30" y="1238"/>
                </a:cxn>
                <a:cxn ang="0">
                  <a:pos x="41" y="1260"/>
                </a:cxn>
                <a:cxn ang="0">
                  <a:pos x="60" y="1276"/>
                </a:cxn>
                <a:cxn ang="0">
                  <a:pos x="89" y="1287"/>
                </a:cxn>
                <a:cxn ang="0">
                  <a:pos x="125" y="1291"/>
                </a:cxn>
                <a:cxn ang="0">
                  <a:pos x="146" y="1236"/>
                </a:cxn>
                <a:cxn ang="0">
                  <a:pos x="157" y="1163"/>
                </a:cxn>
                <a:cxn ang="0">
                  <a:pos x="163" y="1091"/>
                </a:cxn>
                <a:cxn ang="0">
                  <a:pos x="169" y="1017"/>
                </a:cxn>
                <a:cxn ang="0">
                  <a:pos x="169" y="943"/>
                </a:cxn>
                <a:cxn ang="0">
                  <a:pos x="167" y="867"/>
                </a:cxn>
                <a:cxn ang="0">
                  <a:pos x="163" y="793"/>
                </a:cxn>
                <a:cxn ang="0">
                  <a:pos x="159" y="719"/>
                </a:cxn>
                <a:cxn ang="0">
                  <a:pos x="152" y="641"/>
                </a:cxn>
                <a:cxn ang="0">
                  <a:pos x="144" y="566"/>
                </a:cxn>
                <a:cxn ang="0">
                  <a:pos x="137" y="490"/>
                </a:cxn>
                <a:cxn ang="0">
                  <a:pos x="131" y="414"/>
                </a:cxn>
                <a:cxn ang="0">
                  <a:pos x="127" y="338"/>
                </a:cxn>
                <a:cxn ang="0">
                  <a:pos x="123" y="264"/>
                </a:cxn>
                <a:cxn ang="0">
                  <a:pos x="121" y="190"/>
                </a:cxn>
                <a:cxn ang="0">
                  <a:pos x="121" y="116"/>
                </a:cxn>
                <a:cxn ang="0">
                  <a:pos x="114" y="80"/>
                </a:cxn>
                <a:cxn ang="0">
                  <a:pos x="106" y="55"/>
                </a:cxn>
                <a:cxn ang="0">
                  <a:pos x="95" y="28"/>
                </a:cxn>
                <a:cxn ang="0">
                  <a:pos x="85" y="4"/>
                </a:cxn>
              </a:cxnLst>
              <a:rect l="0" t="0" r="r" b="b"/>
              <a:pathLst>
                <a:path w="169" h="1291">
                  <a:moveTo>
                    <a:pt x="83" y="0"/>
                  </a:moveTo>
                  <a:lnTo>
                    <a:pt x="76" y="7"/>
                  </a:lnTo>
                  <a:lnTo>
                    <a:pt x="68" y="17"/>
                  </a:lnTo>
                  <a:lnTo>
                    <a:pt x="60" y="28"/>
                  </a:lnTo>
                  <a:lnTo>
                    <a:pt x="55" y="38"/>
                  </a:lnTo>
                  <a:lnTo>
                    <a:pt x="49" y="47"/>
                  </a:lnTo>
                  <a:lnTo>
                    <a:pt x="43" y="59"/>
                  </a:lnTo>
                  <a:lnTo>
                    <a:pt x="38" y="70"/>
                  </a:lnTo>
                  <a:lnTo>
                    <a:pt x="34" y="82"/>
                  </a:lnTo>
                  <a:lnTo>
                    <a:pt x="28" y="93"/>
                  </a:lnTo>
                  <a:lnTo>
                    <a:pt x="24" y="104"/>
                  </a:lnTo>
                  <a:lnTo>
                    <a:pt x="21" y="116"/>
                  </a:lnTo>
                  <a:lnTo>
                    <a:pt x="19" y="129"/>
                  </a:lnTo>
                  <a:lnTo>
                    <a:pt x="15" y="141"/>
                  </a:lnTo>
                  <a:lnTo>
                    <a:pt x="13" y="152"/>
                  </a:lnTo>
                  <a:lnTo>
                    <a:pt x="9" y="165"/>
                  </a:lnTo>
                  <a:lnTo>
                    <a:pt x="9" y="179"/>
                  </a:lnTo>
                  <a:lnTo>
                    <a:pt x="5" y="190"/>
                  </a:lnTo>
                  <a:lnTo>
                    <a:pt x="5" y="203"/>
                  </a:lnTo>
                  <a:lnTo>
                    <a:pt x="3" y="217"/>
                  </a:lnTo>
                  <a:lnTo>
                    <a:pt x="2" y="232"/>
                  </a:lnTo>
                  <a:lnTo>
                    <a:pt x="2" y="243"/>
                  </a:lnTo>
                  <a:lnTo>
                    <a:pt x="0" y="257"/>
                  </a:lnTo>
                  <a:lnTo>
                    <a:pt x="0" y="272"/>
                  </a:lnTo>
                  <a:lnTo>
                    <a:pt x="0" y="287"/>
                  </a:lnTo>
                  <a:lnTo>
                    <a:pt x="0" y="300"/>
                  </a:lnTo>
                  <a:lnTo>
                    <a:pt x="0" y="314"/>
                  </a:lnTo>
                  <a:lnTo>
                    <a:pt x="0" y="329"/>
                  </a:lnTo>
                  <a:lnTo>
                    <a:pt x="2" y="342"/>
                  </a:lnTo>
                  <a:lnTo>
                    <a:pt x="2" y="357"/>
                  </a:lnTo>
                  <a:lnTo>
                    <a:pt x="2" y="373"/>
                  </a:lnTo>
                  <a:lnTo>
                    <a:pt x="3" y="386"/>
                  </a:lnTo>
                  <a:lnTo>
                    <a:pt x="5" y="401"/>
                  </a:lnTo>
                  <a:lnTo>
                    <a:pt x="5" y="416"/>
                  </a:lnTo>
                  <a:lnTo>
                    <a:pt x="7" y="431"/>
                  </a:lnTo>
                  <a:lnTo>
                    <a:pt x="7" y="445"/>
                  </a:lnTo>
                  <a:lnTo>
                    <a:pt x="9" y="460"/>
                  </a:lnTo>
                  <a:lnTo>
                    <a:pt x="11" y="475"/>
                  </a:lnTo>
                  <a:lnTo>
                    <a:pt x="13" y="488"/>
                  </a:lnTo>
                  <a:lnTo>
                    <a:pt x="13" y="504"/>
                  </a:lnTo>
                  <a:lnTo>
                    <a:pt x="15" y="519"/>
                  </a:lnTo>
                  <a:lnTo>
                    <a:pt x="17" y="534"/>
                  </a:lnTo>
                  <a:lnTo>
                    <a:pt x="19" y="547"/>
                  </a:lnTo>
                  <a:lnTo>
                    <a:pt x="19" y="563"/>
                  </a:lnTo>
                  <a:lnTo>
                    <a:pt x="21" y="578"/>
                  </a:lnTo>
                  <a:lnTo>
                    <a:pt x="22" y="593"/>
                  </a:lnTo>
                  <a:lnTo>
                    <a:pt x="24" y="608"/>
                  </a:lnTo>
                  <a:lnTo>
                    <a:pt x="24" y="622"/>
                  </a:lnTo>
                  <a:lnTo>
                    <a:pt x="26" y="637"/>
                  </a:lnTo>
                  <a:lnTo>
                    <a:pt x="28" y="652"/>
                  </a:lnTo>
                  <a:lnTo>
                    <a:pt x="28" y="665"/>
                  </a:lnTo>
                  <a:lnTo>
                    <a:pt x="30" y="681"/>
                  </a:lnTo>
                  <a:lnTo>
                    <a:pt x="32" y="694"/>
                  </a:lnTo>
                  <a:lnTo>
                    <a:pt x="32" y="709"/>
                  </a:lnTo>
                  <a:lnTo>
                    <a:pt x="32" y="722"/>
                  </a:lnTo>
                  <a:lnTo>
                    <a:pt x="34" y="736"/>
                  </a:lnTo>
                  <a:lnTo>
                    <a:pt x="34" y="751"/>
                  </a:lnTo>
                  <a:lnTo>
                    <a:pt x="34" y="764"/>
                  </a:lnTo>
                  <a:lnTo>
                    <a:pt x="34" y="777"/>
                  </a:lnTo>
                  <a:lnTo>
                    <a:pt x="34" y="791"/>
                  </a:lnTo>
                  <a:lnTo>
                    <a:pt x="34" y="804"/>
                  </a:lnTo>
                  <a:lnTo>
                    <a:pt x="34" y="817"/>
                  </a:lnTo>
                  <a:lnTo>
                    <a:pt x="32" y="831"/>
                  </a:lnTo>
                  <a:lnTo>
                    <a:pt x="32" y="844"/>
                  </a:lnTo>
                  <a:lnTo>
                    <a:pt x="32" y="857"/>
                  </a:lnTo>
                  <a:lnTo>
                    <a:pt x="34" y="861"/>
                  </a:lnTo>
                  <a:lnTo>
                    <a:pt x="38" y="867"/>
                  </a:lnTo>
                  <a:lnTo>
                    <a:pt x="40" y="873"/>
                  </a:lnTo>
                  <a:lnTo>
                    <a:pt x="43" y="878"/>
                  </a:lnTo>
                  <a:lnTo>
                    <a:pt x="43" y="884"/>
                  </a:lnTo>
                  <a:lnTo>
                    <a:pt x="45" y="893"/>
                  </a:lnTo>
                  <a:lnTo>
                    <a:pt x="47" y="899"/>
                  </a:lnTo>
                  <a:lnTo>
                    <a:pt x="49" y="907"/>
                  </a:lnTo>
                  <a:lnTo>
                    <a:pt x="49" y="914"/>
                  </a:lnTo>
                  <a:lnTo>
                    <a:pt x="49" y="922"/>
                  </a:lnTo>
                  <a:lnTo>
                    <a:pt x="49" y="930"/>
                  </a:lnTo>
                  <a:lnTo>
                    <a:pt x="49" y="939"/>
                  </a:lnTo>
                  <a:lnTo>
                    <a:pt x="49" y="947"/>
                  </a:lnTo>
                  <a:lnTo>
                    <a:pt x="49" y="956"/>
                  </a:lnTo>
                  <a:lnTo>
                    <a:pt x="47" y="964"/>
                  </a:lnTo>
                  <a:lnTo>
                    <a:pt x="47" y="973"/>
                  </a:lnTo>
                  <a:lnTo>
                    <a:pt x="45" y="981"/>
                  </a:lnTo>
                  <a:lnTo>
                    <a:pt x="45" y="990"/>
                  </a:lnTo>
                  <a:lnTo>
                    <a:pt x="43" y="1000"/>
                  </a:lnTo>
                  <a:lnTo>
                    <a:pt x="43" y="1009"/>
                  </a:lnTo>
                  <a:lnTo>
                    <a:pt x="40" y="1017"/>
                  </a:lnTo>
                  <a:lnTo>
                    <a:pt x="40" y="1027"/>
                  </a:lnTo>
                  <a:lnTo>
                    <a:pt x="38" y="1036"/>
                  </a:lnTo>
                  <a:lnTo>
                    <a:pt x="36" y="1046"/>
                  </a:lnTo>
                  <a:lnTo>
                    <a:pt x="34" y="1055"/>
                  </a:lnTo>
                  <a:lnTo>
                    <a:pt x="34" y="1065"/>
                  </a:lnTo>
                  <a:lnTo>
                    <a:pt x="32" y="1072"/>
                  </a:lnTo>
                  <a:lnTo>
                    <a:pt x="30" y="1082"/>
                  </a:lnTo>
                  <a:lnTo>
                    <a:pt x="28" y="1091"/>
                  </a:lnTo>
                  <a:lnTo>
                    <a:pt x="28" y="1101"/>
                  </a:lnTo>
                  <a:lnTo>
                    <a:pt x="26" y="1110"/>
                  </a:lnTo>
                  <a:lnTo>
                    <a:pt x="26" y="1120"/>
                  </a:lnTo>
                  <a:lnTo>
                    <a:pt x="24" y="1129"/>
                  </a:lnTo>
                  <a:lnTo>
                    <a:pt x="22" y="1139"/>
                  </a:lnTo>
                  <a:lnTo>
                    <a:pt x="21" y="1146"/>
                  </a:lnTo>
                  <a:lnTo>
                    <a:pt x="21" y="1156"/>
                  </a:lnTo>
                  <a:lnTo>
                    <a:pt x="21" y="1163"/>
                  </a:lnTo>
                  <a:lnTo>
                    <a:pt x="21" y="1171"/>
                  </a:lnTo>
                  <a:lnTo>
                    <a:pt x="21" y="1179"/>
                  </a:lnTo>
                  <a:lnTo>
                    <a:pt x="21" y="1188"/>
                  </a:lnTo>
                  <a:lnTo>
                    <a:pt x="21" y="1196"/>
                  </a:lnTo>
                  <a:lnTo>
                    <a:pt x="21" y="1203"/>
                  </a:lnTo>
                  <a:lnTo>
                    <a:pt x="22" y="1209"/>
                  </a:lnTo>
                  <a:lnTo>
                    <a:pt x="24" y="1217"/>
                  </a:lnTo>
                  <a:lnTo>
                    <a:pt x="24" y="1224"/>
                  </a:lnTo>
                  <a:lnTo>
                    <a:pt x="26" y="1232"/>
                  </a:lnTo>
                  <a:lnTo>
                    <a:pt x="30" y="1238"/>
                  </a:lnTo>
                  <a:lnTo>
                    <a:pt x="32" y="1245"/>
                  </a:lnTo>
                  <a:lnTo>
                    <a:pt x="34" y="1249"/>
                  </a:lnTo>
                  <a:lnTo>
                    <a:pt x="38" y="1255"/>
                  </a:lnTo>
                  <a:lnTo>
                    <a:pt x="41" y="1260"/>
                  </a:lnTo>
                  <a:lnTo>
                    <a:pt x="47" y="1264"/>
                  </a:lnTo>
                  <a:lnTo>
                    <a:pt x="51" y="1268"/>
                  </a:lnTo>
                  <a:lnTo>
                    <a:pt x="55" y="1272"/>
                  </a:lnTo>
                  <a:lnTo>
                    <a:pt x="60" y="1276"/>
                  </a:lnTo>
                  <a:lnTo>
                    <a:pt x="68" y="1281"/>
                  </a:lnTo>
                  <a:lnTo>
                    <a:pt x="74" y="1283"/>
                  </a:lnTo>
                  <a:lnTo>
                    <a:pt x="81" y="1285"/>
                  </a:lnTo>
                  <a:lnTo>
                    <a:pt x="89" y="1287"/>
                  </a:lnTo>
                  <a:lnTo>
                    <a:pt x="99" y="1289"/>
                  </a:lnTo>
                  <a:lnTo>
                    <a:pt x="106" y="1289"/>
                  </a:lnTo>
                  <a:lnTo>
                    <a:pt x="116" y="1291"/>
                  </a:lnTo>
                  <a:lnTo>
                    <a:pt x="125" y="1291"/>
                  </a:lnTo>
                  <a:lnTo>
                    <a:pt x="137" y="1291"/>
                  </a:lnTo>
                  <a:lnTo>
                    <a:pt x="138" y="1272"/>
                  </a:lnTo>
                  <a:lnTo>
                    <a:pt x="142" y="1255"/>
                  </a:lnTo>
                  <a:lnTo>
                    <a:pt x="146" y="1236"/>
                  </a:lnTo>
                  <a:lnTo>
                    <a:pt x="150" y="1219"/>
                  </a:lnTo>
                  <a:lnTo>
                    <a:pt x="152" y="1200"/>
                  </a:lnTo>
                  <a:lnTo>
                    <a:pt x="156" y="1182"/>
                  </a:lnTo>
                  <a:lnTo>
                    <a:pt x="157" y="1163"/>
                  </a:lnTo>
                  <a:lnTo>
                    <a:pt x="159" y="1146"/>
                  </a:lnTo>
                  <a:lnTo>
                    <a:pt x="161" y="1127"/>
                  </a:lnTo>
                  <a:lnTo>
                    <a:pt x="163" y="1110"/>
                  </a:lnTo>
                  <a:lnTo>
                    <a:pt x="163" y="1091"/>
                  </a:lnTo>
                  <a:lnTo>
                    <a:pt x="165" y="1072"/>
                  </a:lnTo>
                  <a:lnTo>
                    <a:pt x="167" y="1053"/>
                  </a:lnTo>
                  <a:lnTo>
                    <a:pt x="167" y="1036"/>
                  </a:lnTo>
                  <a:lnTo>
                    <a:pt x="169" y="1017"/>
                  </a:lnTo>
                  <a:lnTo>
                    <a:pt x="169" y="1000"/>
                  </a:lnTo>
                  <a:lnTo>
                    <a:pt x="169" y="979"/>
                  </a:lnTo>
                  <a:lnTo>
                    <a:pt x="169" y="962"/>
                  </a:lnTo>
                  <a:lnTo>
                    <a:pt x="169" y="943"/>
                  </a:lnTo>
                  <a:lnTo>
                    <a:pt x="169" y="924"/>
                  </a:lnTo>
                  <a:lnTo>
                    <a:pt x="169" y="905"/>
                  </a:lnTo>
                  <a:lnTo>
                    <a:pt x="167" y="886"/>
                  </a:lnTo>
                  <a:lnTo>
                    <a:pt x="167" y="867"/>
                  </a:lnTo>
                  <a:lnTo>
                    <a:pt x="167" y="850"/>
                  </a:lnTo>
                  <a:lnTo>
                    <a:pt x="165" y="831"/>
                  </a:lnTo>
                  <a:lnTo>
                    <a:pt x="165" y="812"/>
                  </a:lnTo>
                  <a:lnTo>
                    <a:pt x="163" y="793"/>
                  </a:lnTo>
                  <a:lnTo>
                    <a:pt x="163" y="774"/>
                  </a:lnTo>
                  <a:lnTo>
                    <a:pt x="161" y="755"/>
                  </a:lnTo>
                  <a:lnTo>
                    <a:pt x="159" y="736"/>
                  </a:lnTo>
                  <a:lnTo>
                    <a:pt x="159" y="719"/>
                  </a:lnTo>
                  <a:lnTo>
                    <a:pt x="157" y="700"/>
                  </a:lnTo>
                  <a:lnTo>
                    <a:pt x="156" y="681"/>
                  </a:lnTo>
                  <a:lnTo>
                    <a:pt x="154" y="661"/>
                  </a:lnTo>
                  <a:lnTo>
                    <a:pt x="152" y="641"/>
                  </a:lnTo>
                  <a:lnTo>
                    <a:pt x="150" y="623"/>
                  </a:lnTo>
                  <a:lnTo>
                    <a:pt x="148" y="604"/>
                  </a:lnTo>
                  <a:lnTo>
                    <a:pt x="146" y="585"/>
                  </a:lnTo>
                  <a:lnTo>
                    <a:pt x="144" y="566"/>
                  </a:lnTo>
                  <a:lnTo>
                    <a:pt x="142" y="547"/>
                  </a:lnTo>
                  <a:lnTo>
                    <a:pt x="140" y="528"/>
                  </a:lnTo>
                  <a:lnTo>
                    <a:pt x="138" y="509"/>
                  </a:lnTo>
                  <a:lnTo>
                    <a:pt x="137" y="490"/>
                  </a:lnTo>
                  <a:lnTo>
                    <a:pt x="137" y="471"/>
                  </a:lnTo>
                  <a:lnTo>
                    <a:pt x="135" y="452"/>
                  </a:lnTo>
                  <a:lnTo>
                    <a:pt x="133" y="433"/>
                  </a:lnTo>
                  <a:lnTo>
                    <a:pt x="131" y="414"/>
                  </a:lnTo>
                  <a:lnTo>
                    <a:pt x="131" y="395"/>
                  </a:lnTo>
                  <a:lnTo>
                    <a:pt x="129" y="376"/>
                  </a:lnTo>
                  <a:lnTo>
                    <a:pt x="129" y="359"/>
                  </a:lnTo>
                  <a:lnTo>
                    <a:pt x="127" y="338"/>
                  </a:lnTo>
                  <a:lnTo>
                    <a:pt x="125" y="321"/>
                  </a:lnTo>
                  <a:lnTo>
                    <a:pt x="123" y="300"/>
                  </a:lnTo>
                  <a:lnTo>
                    <a:pt x="123" y="283"/>
                  </a:lnTo>
                  <a:lnTo>
                    <a:pt x="123" y="264"/>
                  </a:lnTo>
                  <a:lnTo>
                    <a:pt x="123" y="245"/>
                  </a:lnTo>
                  <a:lnTo>
                    <a:pt x="121" y="226"/>
                  </a:lnTo>
                  <a:lnTo>
                    <a:pt x="121" y="207"/>
                  </a:lnTo>
                  <a:lnTo>
                    <a:pt x="121" y="190"/>
                  </a:lnTo>
                  <a:lnTo>
                    <a:pt x="121" y="171"/>
                  </a:lnTo>
                  <a:lnTo>
                    <a:pt x="121" y="152"/>
                  </a:lnTo>
                  <a:lnTo>
                    <a:pt x="121" y="135"/>
                  </a:lnTo>
                  <a:lnTo>
                    <a:pt x="121" y="116"/>
                  </a:lnTo>
                  <a:lnTo>
                    <a:pt x="123" y="99"/>
                  </a:lnTo>
                  <a:lnTo>
                    <a:pt x="119" y="91"/>
                  </a:lnTo>
                  <a:lnTo>
                    <a:pt x="118" y="85"/>
                  </a:lnTo>
                  <a:lnTo>
                    <a:pt x="114" y="80"/>
                  </a:lnTo>
                  <a:lnTo>
                    <a:pt x="112" y="74"/>
                  </a:lnTo>
                  <a:lnTo>
                    <a:pt x="110" y="66"/>
                  </a:lnTo>
                  <a:lnTo>
                    <a:pt x="108" y="61"/>
                  </a:lnTo>
                  <a:lnTo>
                    <a:pt x="106" y="55"/>
                  </a:lnTo>
                  <a:lnTo>
                    <a:pt x="104" y="49"/>
                  </a:lnTo>
                  <a:lnTo>
                    <a:pt x="100" y="42"/>
                  </a:lnTo>
                  <a:lnTo>
                    <a:pt x="99" y="34"/>
                  </a:lnTo>
                  <a:lnTo>
                    <a:pt x="95" y="28"/>
                  </a:lnTo>
                  <a:lnTo>
                    <a:pt x="93" y="21"/>
                  </a:lnTo>
                  <a:lnTo>
                    <a:pt x="91" y="15"/>
                  </a:lnTo>
                  <a:lnTo>
                    <a:pt x="87" y="9"/>
                  </a:lnTo>
                  <a:lnTo>
                    <a:pt x="85" y="4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BDB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6" name="Freeform 50"/>
            <p:cNvSpPr>
              <a:spLocks/>
            </p:cNvSpPr>
            <p:nvPr/>
          </p:nvSpPr>
          <p:spPr bwMode="auto">
            <a:xfrm>
              <a:off x="4413" y="2767"/>
              <a:ext cx="532" cy="267"/>
            </a:xfrm>
            <a:custGeom>
              <a:avLst/>
              <a:gdLst/>
              <a:ahLst/>
              <a:cxnLst>
                <a:cxn ang="0">
                  <a:pos x="646" y="2"/>
                </a:cxn>
                <a:cxn ang="0">
                  <a:pos x="587" y="3"/>
                </a:cxn>
                <a:cxn ang="0">
                  <a:pos x="530" y="9"/>
                </a:cxn>
                <a:cxn ang="0">
                  <a:pos x="471" y="13"/>
                </a:cxn>
                <a:cxn ang="0">
                  <a:pos x="412" y="22"/>
                </a:cxn>
                <a:cxn ang="0">
                  <a:pos x="355" y="34"/>
                </a:cxn>
                <a:cxn ang="0">
                  <a:pos x="298" y="47"/>
                </a:cxn>
                <a:cxn ang="0">
                  <a:pos x="243" y="64"/>
                </a:cxn>
                <a:cxn ang="0">
                  <a:pos x="190" y="89"/>
                </a:cxn>
                <a:cxn ang="0">
                  <a:pos x="139" y="117"/>
                </a:cxn>
                <a:cxn ang="0">
                  <a:pos x="89" y="152"/>
                </a:cxn>
                <a:cxn ang="0">
                  <a:pos x="44" y="194"/>
                </a:cxn>
                <a:cxn ang="0">
                  <a:pos x="0" y="243"/>
                </a:cxn>
                <a:cxn ang="0">
                  <a:pos x="6" y="306"/>
                </a:cxn>
                <a:cxn ang="0">
                  <a:pos x="28" y="361"/>
                </a:cxn>
                <a:cxn ang="0">
                  <a:pos x="66" y="405"/>
                </a:cxn>
                <a:cxn ang="0">
                  <a:pos x="116" y="443"/>
                </a:cxn>
                <a:cxn ang="0">
                  <a:pos x="173" y="471"/>
                </a:cxn>
                <a:cxn ang="0">
                  <a:pos x="238" y="492"/>
                </a:cxn>
                <a:cxn ang="0">
                  <a:pos x="308" y="509"/>
                </a:cxn>
                <a:cxn ang="0">
                  <a:pos x="382" y="521"/>
                </a:cxn>
                <a:cxn ang="0">
                  <a:pos x="456" y="526"/>
                </a:cxn>
                <a:cxn ang="0">
                  <a:pos x="528" y="530"/>
                </a:cxn>
                <a:cxn ang="0">
                  <a:pos x="597" y="532"/>
                </a:cxn>
                <a:cxn ang="0">
                  <a:pos x="660" y="532"/>
                </a:cxn>
                <a:cxn ang="0">
                  <a:pos x="711" y="532"/>
                </a:cxn>
                <a:cxn ang="0">
                  <a:pos x="755" y="521"/>
                </a:cxn>
                <a:cxn ang="0">
                  <a:pos x="781" y="515"/>
                </a:cxn>
                <a:cxn ang="0">
                  <a:pos x="812" y="507"/>
                </a:cxn>
                <a:cxn ang="0">
                  <a:pos x="844" y="498"/>
                </a:cxn>
                <a:cxn ang="0">
                  <a:pos x="876" y="492"/>
                </a:cxn>
                <a:cxn ang="0">
                  <a:pos x="907" y="483"/>
                </a:cxn>
                <a:cxn ang="0">
                  <a:pos x="937" y="475"/>
                </a:cxn>
                <a:cxn ang="0">
                  <a:pos x="968" y="467"/>
                </a:cxn>
                <a:cxn ang="0">
                  <a:pos x="1011" y="456"/>
                </a:cxn>
                <a:cxn ang="0">
                  <a:pos x="1040" y="443"/>
                </a:cxn>
                <a:cxn ang="0">
                  <a:pos x="1046" y="416"/>
                </a:cxn>
                <a:cxn ang="0">
                  <a:pos x="1053" y="376"/>
                </a:cxn>
                <a:cxn ang="0">
                  <a:pos x="1063" y="329"/>
                </a:cxn>
                <a:cxn ang="0">
                  <a:pos x="1059" y="287"/>
                </a:cxn>
                <a:cxn ang="0">
                  <a:pos x="1034" y="254"/>
                </a:cxn>
                <a:cxn ang="0">
                  <a:pos x="1009" y="222"/>
                </a:cxn>
                <a:cxn ang="0">
                  <a:pos x="985" y="192"/>
                </a:cxn>
                <a:cxn ang="0">
                  <a:pos x="956" y="159"/>
                </a:cxn>
                <a:cxn ang="0">
                  <a:pos x="930" y="131"/>
                </a:cxn>
                <a:cxn ang="0">
                  <a:pos x="903" y="104"/>
                </a:cxn>
                <a:cxn ang="0">
                  <a:pos x="873" y="79"/>
                </a:cxn>
                <a:cxn ang="0">
                  <a:pos x="844" y="57"/>
                </a:cxn>
                <a:cxn ang="0">
                  <a:pos x="812" y="38"/>
                </a:cxn>
                <a:cxn ang="0">
                  <a:pos x="779" y="22"/>
                </a:cxn>
                <a:cxn ang="0">
                  <a:pos x="747" y="9"/>
                </a:cxn>
                <a:cxn ang="0">
                  <a:pos x="711" y="2"/>
                </a:cxn>
              </a:cxnLst>
              <a:rect l="0" t="0" r="r" b="b"/>
              <a:pathLst>
                <a:path w="1065" h="534">
                  <a:moveTo>
                    <a:pt x="692" y="0"/>
                  </a:moveTo>
                  <a:lnTo>
                    <a:pt x="681" y="0"/>
                  </a:lnTo>
                  <a:lnTo>
                    <a:pt x="669" y="0"/>
                  </a:lnTo>
                  <a:lnTo>
                    <a:pt x="658" y="2"/>
                  </a:lnTo>
                  <a:lnTo>
                    <a:pt x="646" y="2"/>
                  </a:lnTo>
                  <a:lnTo>
                    <a:pt x="635" y="2"/>
                  </a:lnTo>
                  <a:lnTo>
                    <a:pt x="622" y="2"/>
                  </a:lnTo>
                  <a:lnTo>
                    <a:pt x="610" y="3"/>
                  </a:lnTo>
                  <a:lnTo>
                    <a:pt x="599" y="3"/>
                  </a:lnTo>
                  <a:lnTo>
                    <a:pt x="587" y="3"/>
                  </a:lnTo>
                  <a:lnTo>
                    <a:pt x="576" y="5"/>
                  </a:lnTo>
                  <a:lnTo>
                    <a:pt x="565" y="5"/>
                  </a:lnTo>
                  <a:lnTo>
                    <a:pt x="553" y="7"/>
                  </a:lnTo>
                  <a:lnTo>
                    <a:pt x="542" y="7"/>
                  </a:lnTo>
                  <a:lnTo>
                    <a:pt x="530" y="9"/>
                  </a:lnTo>
                  <a:lnTo>
                    <a:pt x="517" y="9"/>
                  </a:lnTo>
                  <a:lnTo>
                    <a:pt x="506" y="11"/>
                  </a:lnTo>
                  <a:lnTo>
                    <a:pt x="494" y="11"/>
                  </a:lnTo>
                  <a:lnTo>
                    <a:pt x="483" y="13"/>
                  </a:lnTo>
                  <a:lnTo>
                    <a:pt x="471" y="13"/>
                  </a:lnTo>
                  <a:lnTo>
                    <a:pt x="460" y="15"/>
                  </a:lnTo>
                  <a:lnTo>
                    <a:pt x="449" y="17"/>
                  </a:lnTo>
                  <a:lnTo>
                    <a:pt x="437" y="19"/>
                  </a:lnTo>
                  <a:lnTo>
                    <a:pt x="426" y="19"/>
                  </a:lnTo>
                  <a:lnTo>
                    <a:pt x="412" y="22"/>
                  </a:lnTo>
                  <a:lnTo>
                    <a:pt x="401" y="24"/>
                  </a:lnTo>
                  <a:lnTo>
                    <a:pt x="390" y="26"/>
                  </a:lnTo>
                  <a:lnTo>
                    <a:pt x="378" y="28"/>
                  </a:lnTo>
                  <a:lnTo>
                    <a:pt x="367" y="30"/>
                  </a:lnTo>
                  <a:lnTo>
                    <a:pt x="355" y="34"/>
                  </a:lnTo>
                  <a:lnTo>
                    <a:pt x="344" y="36"/>
                  </a:lnTo>
                  <a:lnTo>
                    <a:pt x="333" y="40"/>
                  </a:lnTo>
                  <a:lnTo>
                    <a:pt x="323" y="41"/>
                  </a:lnTo>
                  <a:lnTo>
                    <a:pt x="310" y="45"/>
                  </a:lnTo>
                  <a:lnTo>
                    <a:pt x="298" y="47"/>
                  </a:lnTo>
                  <a:lnTo>
                    <a:pt x="287" y="51"/>
                  </a:lnTo>
                  <a:lnTo>
                    <a:pt x="277" y="55"/>
                  </a:lnTo>
                  <a:lnTo>
                    <a:pt x="266" y="57"/>
                  </a:lnTo>
                  <a:lnTo>
                    <a:pt x="255" y="60"/>
                  </a:lnTo>
                  <a:lnTo>
                    <a:pt x="243" y="64"/>
                  </a:lnTo>
                  <a:lnTo>
                    <a:pt x="234" y="70"/>
                  </a:lnTo>
                  <a:lnTo>
                    <a:pt x="222" y="74"/>
                  </a:lnTo>
                  <a:lnTo>
                    <a:pt x="211" y="79"/>
                  </a:lnTo>
                  <a:lnTo>
                    <a:pt x="199" y="83"/>
                  </a:lnTo>
                  <a:lnTo>
                    <a:pt x="190" y="89"/>
                  </a:lnTo>
                  <a:lnTo>
                    <a:pt x="180" y="93"/>
                  </a:lnTo>
                  <a:lnTo>
                    <a:pt x="171" y="98"/>
                  </a:lnTo>
                  <a:lnTo>
                    <a:pt x="160" y="104"/>
                  </a:lnTo>
                  <a:lnTo>
                    <a:pt x="150" y="112"/>
                  </a:lnTo>
                  <a:lnTo>
                    <a:pt x="139" y="117"/>
                  </a:lnTo>
                  <a:lnTo>
                    <a:pt x="129" y="123"/>
                  </a:lnTo>
                  <a:lnTo>
                    <a:pt x="120" y="129"/>
                  </a:lnTo>
                  <a:lnTo>
                    <a:pt x="108" y="137"/>
                  </a:lnTo>
                  <a:lnTo>
                    <a:pt x="99" y="144"/>
                  </a:lnTo>
                  <a:lnTo>
                    <a:pt x="89" y="152"/>
                  </a:lnTo>
                  <a:lnTo>
                    <a:pt x="80" y="159"/>
                  </a:lnTo>
                  <a:lnTo>
                    <a:pt x="72" y="167"/>
                  </a:lnTo>
                  <a:lnTo>
                    <a:pt x="63" y="176"/>
                  </a:lnTo>
                  <a:lnTo>
                    <a:pt x="51" y="184"/>
                  </a:lnTo>
                  <a:lnTo>
                    <a:pt x="44" y="194"/>
                  </a:lnTo>
                  <a:lnTo>
                    <a:pt x="34" y="201"/>
                  </a:lnTo>
                  <a:lnTo>
                    <a:pt x="26" y="211"/>
                  </a:lnTo>
                  <a:lnTo>
                    <a:pt x="17" y="222"/>
                  </a:lnTo>
                  <a:lnTo>
                    <a:pt x="7" y="232"/>
                  </a:lnTo>
                  <a:lnTo>
                    <a:pt x="0" y="243"/>
                  </a:lnTo>
                  <a:lnTo>
                    <a:pt x="0" y="254"/>
                  </a:lnTo>
                  <a:lnTo>
                    <a:pt x="0" y="270"/>
                  </a:lnTo>
                  <a:lnTo>
                    <a:pt x="0" y="281"/>
                  </a:lnTo>
                  <a:lnTo>
                    <a:pt x="4" y="294"/>
                  </a:lnTo>
                  <a:lnTo>
                    <a:pt x="6" y="306"/>
                  </a:lnTo>
                  <a:lnTo>
                    <a:pt x="9" y="317"/>
                  </a:lnTo>
                  <a:lnTo>
                    <a:pt x="13" y="329"/>
                  </a:lnTo>
                  <a:lnTo>
                    <a:pt x="19" y="340"/>
                  </a:lnTo>
                  <a:lnTo>
                    <a:pt x="23" y="349"/>
                  </a:lnTo>
                  <a:lnTo>
                    <a:pt x="28" y="361"/>
                  </a:lnTo>
                  <a:lnTo>
                    <a:pt x="34" y="370"/>
                  </a:lnTo>
                  <a:lnTo>
                    <a:pt x="42" y="380"/>
                  </a:lnTo>
                  <a:lnTo>
                    <a:pt x="49" y="389"/>
                  </a:lnTo>
                  <a:lnTo>
                    <a:pt x="57" y="397"/>
                  </a:lnTo>
                  <a:lnTo>
                    <a:pt x="66" y="405"/>
                  </a:lnTo>
                  <a:lnTo>
                    <a:pt x="76" y="414"/>
                  </a:lnTo>
                  <a:lnTo>
                    <a:pt x="84" y="422"/>
                  </a:lnTo>
                  <a:lnTo>
                    <a:pt x="93" y="427"/>
                  </a:lnTo>
                  <a:lnTo>
                    <a:pt x="103" y="435"/>
                  </a:lnTo>
                  <a:lnTo>
                    <a:pt x="116" y="443"/>
                  </a:lnTo>
                  <a:lnTo>
                    <a:pt x="125" y="448"/>
                  </a:lnTo>
                  <a:lnTo>
                    <a:pt x="137" y="454"/>
                  </a:lnTo>
                  <a:lnTo>
                    <a:pt x="148" y="460"/>
                  </a:lnTo>
                  <a:lnTo>
                    <a:pt x="160" y="465"/>
                  </a:lnTo>
                  <a:lnTo>
                    <a:pt x="173" y="471"/>
                  </a:lnTo>
                  <a:lnTo>
                    <a:pt x="184" y="475"/>
                  </a:lnTo>
                  <a:lnTo>
                    <a:pt x="198" y="481"/>
                  </a:lnTo>
                  <a:lnTo>
                    <a:pt x="211" y="484"/>
                  </a:lnTo>
                  <a:lnTo>
                    <a:pt x="224" y="488"/>
                  </a:lnTo>
                  <a:lnTo>
                    <a:pt x="238" y="492"/>
                  </a:lnTo>
                  <a:lnTo>
                    <a:pt x="253" y="496"/>
                  </a:lnTo>
                  <a:lnTo>
                    <a:pt x="268" y="500"/>
                  </a:lnTo>
                  <a:lnTo>
                    <a:pt x="281" y="502"/>
                  </a:lnTo>
                  <a:lnTo>
                    <a:pt x="295" y="505"/>
                  </a:lnTo>
                  <a:lnTo>
                    <a:pt x="308" y="509"/>
                  </a:lnTo>
                  <a:lnTo>
                    <a:pt x="323" y="511"/>
                  </a:lnTo>
                  <a:lnTo>
                    <a:pt x="338" y="513"/>
                  </a:lnTo>
                  <a:lnTo>
                    <a:pt x="352" y="515"/>
                  </a:lnTo>
                  <a:lnTo>
                    <a:pt x="367" y="517"/>
                  </a:lnTo>
                  <a:lnTo>
                    <a:pt x="382" y="521"/>
                  </a:lnTo>
                  <a:lnTo>
                    <a:pt x="397" y="521"/>
                  </a:lnTo>
                  <a:lnTo>
                    <a:pt x="411" y="522"/>
                  </a:lnTo>
                  <a:lnTo>
                    <a:pt x="426" y="524"/>
                  </a:lnTo>
                  <a:lnTo>
                    <a:pt x="441" y="526"/>
                  </a:lnTo>
                  <a:lnTo>
                    <a:pt x="456" y="526"/>
                  </a:lnTo>
                  <a:lnTo>
                    <a:pt x="471" y="528"/>
                  </a:lnTo>
                  <a:lnTo>
                    <a:pt x="485" y="528"/>
                  </a:lnTo>
                  <a:lnTo>
                    <a:pt x="500" y="530"/>
                  </a:lnTo>
                  <a:lnTo>
                    <a:pt x="513" y="530"/>
                  </a:lnTo>
                  <a:lnTo>
                    <a:pt x="528" y="530"/>
                  </a:lnTo>
                  <a:lnTo>
                    <a:pt x="542" y="530"/>
                  </a:lnTo>
                  <a:lnTo>
                    <a:pt x="557" y="532"/>
                  </a:lnTo>
                  <a:lnTo>
                    <a:pt x="570" y="532"/>
                  </a:lnTo>
                  <a:lnTo>
                    <a:pt x="584" y="532"/>
                  </a:lnTo>
                  <a:lnTo>
                    <a:pt x="597" y="532"/>
                  </a:lnTo>
                  <a:lnTo>
                    <a:pt x="610" y="532"/>
                  </a:lnTo>
                  <a:lnTo>
                    <a:pt x="622" y="532"/>
                  </a:lnTo>
                  <a:lnTo>
                    <a:pt x="635" y="532"/>
                  </a:lnTo>
                  <a:lnTo>
                    <a:pt x="646" y="532"/>
                  </a:lnTo>
                  <a:lnTo>
                    <a:pt x="660" y="532"/>
                  </a:lnTo>
                  <a:lnTo>
                    <a:pt x="671" y="532"/>
                  </a:lnTo>
                  <a:lnTo>
                    <a:pt x="682" y="532"/>
                  </a:lnTo>
                  <a:lnTo>
                    <a:pt x="694" y="532"/>
                  </a:lnTo>
                  <a:lnTo>
                    <a:pt x="705" y="534"/>
                  </a:lnTo>
                  <a:lnTo>
                    <a:pt x="711" y="532"/>
                  </a:lnTo>
                  <a:lnTo>
                    <a:pt x="717" y="530"/>
                  </a:lnTo>
                  <a:lnTo>
                    <a:pt x="724" y="528"/>
                  </a:lnTo>
                  <a:lnTo>
                    <a:pt x="736" y="526"/>
                  </a:lnTo>
                  <a:lnTo>
                    <a:pt x="743" y="522"/>
                  </a:lnTo>
                  <a:lnTo>
                    <a:pt x="755" y="521"/>
                  </a:lnTo>
                  <a:lnTo>
                    <a:pt x="758" y="519"/>
                  </a:lnTo>
                  <a:lnTo>
                    <a:pt x="764" y="519"/>
                  </a:lnTo>
                  <a:lnTo>
                    <a:pt x="770" y="517"/>
                  </a:lnTo>
                  <a:lnTo>
                    <a:pt x="776" y="517"/>
                  </a:lnTo>
                  <a:lnTo>
                    <a:pt x="781" y="515"/>
                  </a:lnTo>
                  <a:lnTo>
                    <a:pt x="787" y="513"/>
                  </a:lnTo>
                  <a:lnTo>
                    <a:pt x="793" y="511"/>
                  </a:lnTo>
                  <a:lnTo>
                    <a:pt x="798" y="511"/>
                  </a:lnTo>
                  <a:lnTo>
                    <a:pt x="804" y="509"/>
                  </a:lnTo>
                  <a:lnTo>
                    <a:pt x="812" y="507"/>
                  </a:lnTo>
                  <a:lnTo>
                    <a:pt x="817" y="505"/>
                  </a:lnTo>
                  <a:lnTo>
                    <a:pt x="823" y="503"/>
                  </a:lnTo>
                  <a:lnTo>
                    <a:pt x="829" y="502"/>
                  </a:lnTo>
                  <a:lnTo>
                    <a:pt x="836" y="500"/>
                  </a:lnTo>
                  <a:lnTo>
                    <a:pt x="844" y="498"/>
                  </a:lnTo>
                  <a:lnTo>
                    <a:pt x="850" y="498"/>
                  </a:lnTo>
                  <a:lnTo>
                    <a:pt x="855" y="496"/>
                  </a:lnTo>
                  <a:lnTo>
                    <a:pt x="863" y="494"/>
                  </a:lnTo>
                  <a:lnTo>
                    <a:pt x="869" y="492"/>
                  </a:lnTo>
                  <a:lnTo>
                    <a:pt x="876" y="492"/>
                  </a:lnTo>
                  <a:lnTo>
                    <a:pt x="882" y="488"/>
                  </a:lnTo>
                  <a:lnTo>
                    <a:pt x="888" y="488"/>
                  </a:lnTo>
                  <a:lnTo>
                    <a:pt x="893" y="486"/>
                  </a:lnTo>
                  <a:lnTo>
                    <a:pt x="901" y="484"/>
                  </a:lnTo>
                  <a:lnTo>
                    <a:pt x="907" y="483"/>
                  </a:lnTo>
                  <a:lnTo>
                    <a:pt x="912" y="481"/>
                  </a:lnTo>
                  <a:lnTo>
                    <a:pt x="918" y="479"/>
                  </a:lnTo>
                  <a:lnTo>
                    <a:pt x="926" y="479"/>
                  </a:lnTo>
                  <a:lnTo>
                    <a:pt x="931" y="477"/>
                  </a:lnTo>
                  <a:lnTo>
                    <a:pt x="937" y="475"/>
                  </a:lnTo>
                  <a:lnTo>
                    <a:pt x="943" y="473"/>
                  </a:lnTo>
                  <a:lnTo>
                    <a:pt x="951" y="473"/>
                  </a:lnTo>
                  <a:lnTo>
                    <a:pt x="956" y="471"/>
                  </a:lnTo>
                  <a:lnTo>
                    <a:pt x="962" y="469"/>
                  </a:lnTo>
                  <a:lnTo>
                    <a:pt x="968" y="467"/>
                  </a:lnTo>
                  <a:lnTo>
                    <a:pt x="973" y="467"/>
                  </a:lnTo>
                  <a:lnTo>
                    <a:pt x="983" y="464"/>
                  </a:lnTo>
                  <a:lnTo>
                    <a:pt x="994" y="460"/>
                  </a:lnTo>
                  <a:lnTo>
                    <a:pt x="1002" y="458"/>
                  </a:lnTo>
                  <a:lnTo>
                    <a:pt x="1011" y="456"/>
                  </a:lnTo>
                  <a:lnTo>
                    <a:pt x="1019" y="452"/>
                  </a:lnTo>
                  <a:lnTo>
                    <a:pt x="1027" y="452"/>
                  </a:lnTo>
                  <a:lnTo>
                    <a:pt x="1032" y="450"/>
                  </a:lnTo>
                  <a:lnTo>
                    <a:pt x="1040" y="448"/>
                  </a:lnTo>
                  <a:lnTo>
                    <a:pt x="1040" y="443"/>
                  </a:lnTo>
                  <a:lnTo>
                    <a:pt x="1042" y="437"/>
                  </a:lnTo>
                  <a:lnTo>
                    <a:pt x="1042" y="433"/>
                  </a:lnTo>
                  <a:lnTo>
                    <a:pt x="1044" y="427"/>
                  </a:lnTo>
                  <a:lnTo>
                    <a:pt x="1044" y="422"/>
                  </a:lnTo>
                  <a:lnTo>
                    <a:pt x="1046" y="416"/>
                  </a:lnTo>
                  <a:lnTo>
                    <a:pt x="1046" y="412"/>
                  </a:lnTo>
                  <a:lnTo>
                    <a:pt x="1047" y="406"/>
                  </a:lnTo>
                  <a:lnTo>
                    <a:pt x="1049" y="395"/>
                  </a:lnTo>
                  <a:lnTo>
                    <a:pt x="1051" y="386"/>
                  </a:lnTo>
                  <a:lnTo>
                    <a:pt x="1053" y="376"/>
                  </a:lnTo>
                  <a:lnTo>
                    <a:pt x="1057" y="367"/>
                  </a:lnTo>
                  <a:lnTo>
                    <a:pt x="1057" y="355"/>
                  </a:lnTo>
                  <a:lnTo>
                    <a:pt x="1059" y="346"/>
                  </a:lnTo>
                  <a:lnTo>
                    <a:pt x="1061" y="338"/>
                  </a:lnTo>
                  <a:lnTo>
                    <a:pt x="1063" y="329"/>
                  </a:lnTo>
                  <a:lnTo>
                    <a:pt x="1063" y="319"/>
                  </a:lnTo>
                  <a:lnTo>
                    <a:pt x="1065" y="310"/>
                  </a:lnTo>
                  <a:lnTo>
                    <a:pt x="1065" y="302"/>
                  </a:lnTo>
                  <a:lnTo>
                    <a:pt x="1065" y="294"/>
                  </a:lnTo>
                  <a:lnTo>
                    <a:pt x="1059" y="287"/>
                  </a:lnTo>
                  <a:lnTo>
                    <a:pt x="1055" y="281"/>
                  </a:lnTo>
                  <a:lnTo>
                    <a:pt x="1049" y="273"/>
                  </a:lnTo>
                  <a:lnTo>
                    <a:pt x="1046" y="268"/>
                  </a:lnTo>
                  <a:lnTo>
                    <a:pt x="1040" y="260"/>
                  </a:lnTo>
                  <a:lnTo>
                    <a:pt x="1034" y="254"/>
                  </a:lnTo>
                  <a:lnTo>
                    <a:pt x="1028" y="247"/>
                  </a:lnTo>
                  <a:lnTo>
                    <a:pt x="1025" y="241"/>
                  </a:lnTo>
                  <a:lnTo>
                    <a:pt x="1019" y="235"/>
                  </a:lnTo>
                  <a:lnTo>
                    <a:pt x="1015" y="228"/>
                  </a:lnTo>
                  <a:lnTo>
                    <a:pt x="1009" y="222"/>
                  </a:lnTo>
                  <a:lnTo>
                    <a:pt x="1006" y="214"/>
                  </a:lnTo>
                  <a:lnTo>
                    <a:pt x="1000" y="209"/>
                  </a:lnTo>
                  <a:lnTo>
                    <a:pt x="994" y="203"/>
                  </a:lnTo>
                  <a:lnTo>
                    <a:pt x="990" y="197"/>
                  </a:lnTo>
                  <a:lnTo>
                    <a:pt x="985" y="192"/>
                  </a:lnTo>
                  <a:lnTo>
                    <a:pt x="979" y="184"/>
                  </a:lnTo>
                  <a:lnTo>
                    <a:pt x="973" y="178"/>
                  </a:lnTo>
                  <a:lnTo>
                    <a:pt x="968" y="171"/>
                  </a:lnTo>
                  <a:lnTo>
                    <a:pt x="962" y="165"/>
                  </a:lnTo>
                  <a:lnTo>
                    <a:pt x="956" y="159"/>
                  </a:lnTo>
                  <a:lnTo>
                    <a:pt x="952" y="154"/>
                  </a:lnTo>
                  <a:lnTo>
                    <a:pt x="947" y="148"/>
                  </a:lnTo>
                  <a:lnTo>
                    <a:pt x="941" y="142"/>
                  </a:lnTo>
                  <a:lnTo>
                    <a:pt x="935" y="137"/>
                  </a:lnTo>
                  <a:lnTo>
                    <a:pt x="930" y="131"/>
                  </a:lnTo>
                  <a:lnTo>
                    <a:pt x="924" y="125"/>
                  </a:lnTo>
                  <a:lnTo>
                    <a:pt x="918" y="121"/>
                  </a:lnTo>
                  <a:lnTo>
                    <a:pt x="912" y="114"/>
                  </a:lnTo>
                  <a:lnTo>
                    <a:pt x="909" y="110"/>
                  </a:lnTo>
                  <a:lnTo>
                    <a:pt x="903" y="104"/>
                  </a:lnTo>
                  <a:lnTo>
                    <a:pt x="897" y="100"/>
                  </a:lnTo>
                  <a:lnTo>
                    <a:pt x="892" y="95"/>
                  </a:lnTo>
                  <a:lnTo>
                    <a:pt x="886" y="89"/>
                  </a:lnTo>
                  <a:lnTo>
                    <a:pt x="878" y="85"/>
                  </a:lnTo>
                  <a:lnTo>
                    <a:pt x="873" y="79"/>
                  </a:lnTo>
                  <a:lnTo>
                    <a:pt x="867" y="74"/>
                  </a:lnTo>
                  <a:lnTo>
                    <a:pt x="861" y="70"/>
                  </a:lnTo>
                  <a:lnTo>
                    <a:pt x="855" y="66"/>
                  </a:lnTo>
                  <a:lnTo>
                    <a:pt x="850" y="62"/>
                  </a:lnTo>
                  <a:lnTo>
                    <a:pt x="844" y="57"/>
                  </a:lnTo>
                  <a:lnTo>
                    <a:pt x="838" y="53"/>
                  </a:lnTo>
                  <a:lnTo>
                    <a:pt x="831" y="49"/>
                  </a:lnTo>
                  <a:lnTo>
                    <a:pt x="825" y="45"/>
                  </a:lnTo>
                  <a:lnTo>
                    <a:pt x="817" y="41"/>
                  </a:lnTo>
                  <a:lnTo>
                    <a:pt x="812" y="38"/>
                  </a:lnTo>
                  <a:lnTo>
                    <a:pt x="806" y="36"/>
                  </a:lnTo>
                  <a:lnTo>
                    <a:pt x="800" y="32"/>
                  </a:lnTo>
                  <a:lnTo>
                    <a:pt x="793" y="28"/>
                  </a:lnTo>
                  <a:lnTo>
                    <a:pt x="787" y="26"/>
                  </a:lnTo>
                  <a:lnTo>
                    <a:pt x="779" y="22"/>
                  </a:lnTo>
                  <a:lnTo>
                    <a:pt x="774" y="19"/>
                  </a:lnTo>
                  <a:lnTo>
                    <a:pt x="766" y="17"/>
                  </a:lnTo>
                  <a:lnTo>
                    <a:pt x="760" y="13"/>
                  </a:lnTo>
                  <a:lnTo>
                    <a:pt x="753" y="11"/>
                  </a:lnTo>
                  <a:lnTo>
                    <a:pt x="747" y="9"/>
                  </a:lnTo>
                  <a:lnTo>
                    <a:pt x="739" y="7"/>
                  </a:lnTo>
                  <a:lnTo>
                    <a:pt x="734" y="5"/>
                  </a:lnTo>
                  <a:lnTo>
                    <a:pt x="726" y="3"/>
                  </a:lnTo>
                  <a:lnTo>
                    <a:pt x="719" y="3"/>
                  </a:lnTo>
                  <a:lnTo>
                    <a:pt x="711" y="2"/>
                  </a:lnTo>
                  <a:lnTo>
                    <a:pt x="705" y="0"/>
                  </a:lnTo>
                  <a:lnTo>
                    <a:pt x="698" y="0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7" name="Freeform 51"/>
            <p:cNvSpPr>
              <a:spLocks/>
            </p:cNvSpPr>
            <p:nvPr/>
          </p:nvSpPr>
          <p:spPr bwMode="auto">
            <a:xfrm>
              <a:off x="4455" y="3014"/>
              <a:ext cx="111" cy="620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17" y="19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5" y="116"/>
                </a:cxn>
                <a:cxn ang="0">
                  <a:pos x="13" y="146"/>
                </a:cxn>
                <a:cxn ang="0">
                  <a:pos x="26" y="179"/>
                </a:cxn>
                <a:cxn ang="0">
                  <a:pos x="38" y="211"/>
                </a:cxn>
                <a:cxn ang="0">
                  <a:pos x="49" y="243"/>
                </a:cxn>
                <a:cxn ang="0">
                  <a:pos x="58" y="274"/>
                </a:cxn>
                <a:cxn ang="0">
                  <a:pos x="66" y="302"/>
                </a:cxn>
                <a:cxn ang="0">
                  <a:pos x="79" y="363"/>
                </a:cxn>
                <a:cxn ang="0">
                  <a:pos x="93" y="430"/>
                </a:cxn>
                <a:cxn ang="0">
                  <a:pos x="100" y="500"/>
                </a:cxn>
                <a:cxn ang="0">
                  <a:pos x="108" y="569"/>
                </a:cxn>
                <a:cxn ang="0">
                  <a:pos x="112" y="637"/>
                </a:cxn>
                <a:cxn ang="0">
                  <a:pos x="115" y="709"/>
                </a:cxn>
                <a:cxn ang="0">
                  <a:pos x="117" y="780"/>
                </a:cxn>
                <a:cxn ang="0">
                  <a:pos x="119" y="850"/>
                </a:cxn>
                <a:cxn ang="0">
                  <a:pos x="121" y="920"/>
                </a:cxn>
                <a:cxn ang="0">
                  <a:pos x="125" y="994"/>
                </a:cxn>
                <a:cxn ang="0">
                  <a:pos x="129" y="1063"/>
                </a:cxn>
                <a:cxn ang="0">
                  <a:pos x="136" y="1135"/>
                </a:cxn>
                <a:cxn ang="0">
                  <a:pos x="146" y="1207"/>
                </a:cxn>
                <a:cxn ang="0">
                  <a:pos x="173" y="1232"/>
                </a:cxn>
                <a:cxn ang="0">
                  <a:pos x="203" y="1232"/>
                </a:cxn>
                <a:cxn ang="0">
                  <a:pos x="212" y="1185"/>
                </a:cxn>
                <a:cxn ang="0">
                  <a:pos x="220" y="1137"/>
                </a:cxn>
                <a:cxn ang="0">
                  <a:pos x="222" y="1091"/>
                </a:cxn>
                <a:cxn ang="0">
                  <a:pos x="220" y="1044"/>
                </a:cxn>
                <a:cxn ang="0">
                  <a:pos x="216" y="994"/>
                </a:cxn>
                <a:cxn ang="0">
                  <a:pos x="211" y="947"/>
                </a:cxn>
                <a:cxn ang="0">
                  <a:pos x="205" y="899"/>
                </a:cxn>
                <a:cxn ang="0">
                  <a:pos x="197" y="850"/>
                </a:cxn>
                <a:cxn ang="0">
                  <a:pos x="192" y="802"/>
                </a:cxn>
                <a:cxn ang="0">
                  <a:pos x="184" y="755"/>
                </a:cxn>
                <a:cxn ang="0">
                  <a:pos x="182" y="707"/>
                </a:cxn>
                <a:cxn ang="0">
                  <a:pos x="178" y="660"/>
                </a:cxn>
                <a:cxn ang="0">
                  <a:pos x="176" y="610"/>
                </a:cxn>
                <a:cxn ang="0">
                  <a:pos x="167" y="563"/>
                </a:cxn>
                <a:cxn ang="0">
                  <a:pos x="161" y="517"/>
                </a:cxn>
                <a:cxn ang="0">
                  <a:pos x="152" y="472"/>
                </a:cxn>
                <a:cxn ang="0">
                  <a:pos x="146" y="426"/>
                </a:cxn>
                <a:cxn ang="0">
                  <a:pos x="138" y="382"/>
                </a:cxn>
                <a:cxn ang="0">
                  <a:pos x="131" y="337"/>
                </a:cxn>
                <a:cxn ang="0">
                  <a:pos x="123" y="291"/>
                </a:cxn>
                <a:cxn ang="0">
                  <a:pos x="117" y="245"/>
                </a:cxn>
                <a:cxn ang="0">
                  <a:pos x="112" y="200"/>
                </a:cxn>
                <a:cxn ang="0">
                  <a:pos x="108" y="152"/>
                </a:cxn>
                <a:cxn ang="0">
                  <a:pos x="104" y="105"/>
                </a:cxn>
                <a:cxn ang="0">
                  <a:pos x="102" y="57"/>
                </a:cxn>
                <a:cxn ang="0">
                  <a:pos x="93" y="25"/>
                </a:cxn>
                <a:cxn ang="0">
                  <a:pos x="74" y="0"/>
                </a:cxn>
              </a:cxnLst>
              <a:rect l="0" t="0" r="r" b="b"/>
              <a:pathLst>
                <a:path w="222" h="1242">
                  <a:moveTo>
                    <a:pt x="74" y="0"/>
                  </a:moveTo>
                  <a:lnTo>
                    <a:pt x="64" y="0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47" y="4"/>
                  </a:lnTo>
                  <a:lnTo>
                    <a:pt x="41" y="4"/>
                  </a:lnTo>
                  <a:lnTo>
                    <a:pt x="36" y="6"/>
                  </a:lnTo>
                  <a:lnTo>
                    <a:pt x="30" y="10"/>
                  </a:lnTo>
                  <a:lnTo>
                    <a:pt x="26" y="11"/>
                  </a:lnTo>
                  <a:lnTo>
                    <a:pt x="17" y="19"/>
                  </a:lnTo>
                  <a:lnTo>
                    <a:pt x="11" y="25"/>
                  </a:lnTo>
                  <a:lnTo>
                    <a:pt x="7" y="32"/>
                  </a:lnTo>
                  <a:lnTo>
                    <a:pt x="3" y="42"/>
                  </a:lnTo>
                  <a:lnTo>
                    <a:pt x="1" y="49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80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3" y="103"/>
                  </a:lnTo>
                  <a:lnTo>
                    <a:pt x="3" y="108"/>
                  </a:lnTo>
                  <a:lnTo>
                    <a:pt x="5" y="116"/>
                  </a:lnTo>
                  <a:lnTo>
                    <a:pt x="7" y="122"/>
                  </a:lnTo>
                  <a:lnTo>
                    <a:pt x="9" y="129"/>
                  </a:lnTo>
                  <a:lnTo>
                    <a:pt x="11" y="135"/>
                  </a:lnTo>
                  <a:lnTo>
                    <a:pt x="13" y="141"/>
                  </a:lnTo>
                  <a:lnTo>
                    <a:pt x="13" y="146"/>
                  </a:lnTo>
                  <a:lnTo>
                    <a:pt x="17" y="152"/>
                  </a:lnTo>
                  <a:lnTo>
                    <a:pt x="19" y="158"/>
                  </a:lnTo>
                  <a:lnTo>
                    <a:pt x="20" y="165"/>
                  </a:lnTo>
                  <a:lnTo>
                    <a:pt x="22" y="173"/>
                  </a:lnTo>
                  <a:lnTo>
                    <a:pt x="26" y="179"/>
                  </a:lnTo>
                  <a:lnTo>
                    <a:pt x="28" y="184"/>
                  </a:lnTo>
                  <a:lnTo>
                    <a:pt x="30" y="192"/>
                  </a:lnTo>
                  <a:lnTo>
                    <a:pt x="32" y="198"/>
                  </a:lnTo>
                  <a:lnTo>
                    <a:pt x="36" y="205"/>
                  </a:lnTo>
                  <a:lnTo>
                    <a:pt x="38" y="211"/>
                  </a:lnTo>
                  <a:lnTo>
                    <a:pt x="39" y="219"/>
                  </a:lnTo>
                  <a:lnTo>
                    <a:pt x="43" y="224"/>
                  </a:lnTo>
                  <a:lnTo>
                    <a:pt x="45" y="232"/>
                  </a:lnTo>
                  <a:lnTo>
                    <a:pt x="47" y="238"/>
                  </a:lnTo>
                  <a:lnTo>
                    <a:pt x="49" y="243"/>
                  </a:lnTo>
                  <a:lnTo>
                    <a:pt x="51" y="249"/>
                  </a:lnTo>
                  <a:lnTo>
                    <a:pt x="53" y="255"/>
                  </a:lnTo>
                  <a:lnTo>
                    <a:pt x="55" y="262"/>
                  </a:lnTo>
                  <a:lnTo>
                    <a:pt x="57" y="268"/>
                  </a:lnTo>
                  <a:lnTo>
                    <a:pt x="58" y="274"/>
                  </a:lnTo>
                  <a:lnTo>
                    <a:pt x="62" y="280"/>
                  </a:lnTo>
                  <a:lnTo>
                    <a:pt x="62" y="285"/>
                  </a:lnTo>
                  <a:lnTo>
                    <a:pt x="64" y="291"/>
                  </a:lnTo>
                  <a:lnTo>
                    <a:pt x="64" y="297"/>
                  </a:lnTo>
                  <a:lnTo>
                    <a:pt x="66" y="302"/>
                  </a:lnTo>
                  <a:lnTo>
                    <a:pt x="68" y="312"/>
                  </a:lnTo>
                  <a:lnTo>
                    <a:pt x="70" y="323"/>
                  </a:lnTo>
                  <a:lnTo>
                    <a:pt x="74" y="335"/>
                  </a:lnTo>
                  <a:lnTo>
                    <a:pt x="76" y="348"/>
                  </a:lnTo>
                  <a:lnTo>
                    <a:pt x="79" y="363"/>
                  </a:lnTo>
                  <a:lnTo>
                    <a:pt x="83" y="376"/>
                  </a:lnTo>
                  <a:lnTo>
                    <a:pt x="85" y="388"/>
                  </a:lnTo>
                  <a:lnTo>
                    <a:pt x="87" y="403"/>
                  </a:lnTo>
                  <a:lnTo>
                    <a:pt x="89" y="416"/>
                  </a:lnTo>
                  <a:lnTo>
                    <a:pt x="93" y="430"/>
                  </a:lnTo>
                  <a:lnTo>
                    <a:pt x="93" y="443"/>
                  </a:lnTo>
                  <a:lnTo>
                    <a:pt x="95" y="458"/>
                  </a:lnTo>
                  <a:lnTo>
                    <a:pt x="96" y="472"/>
                  </a:lnTo>
                  <a:lnTo>
                    <a:pt x="98" y="485"/>
                  </a:lnTo>
                  <a:lnTo>
                    <a:pt x="100" y="500"/>
                  </a:lnTo>
                  <a:lnTo>
                    <a:pt x="102" y="513"/>
                  </a:lnTo>
                  <a:lnTo>
                    <a:pt x="104" y="527"/>
                  </a:lnTo>
                  <a:lnTo>
                    <a:pt x="106" y="540"/>
                  </a:lnTo>
                  <a:lnTo>
                    <a:pt x="106" y="555"/>
                  </a:lnTo>
                  <a:lnTo>
                    <a:pt x="108" y="569"/>
                  </a:lnTo>
                  <a:lnTo>
                    <a:pt x="108" y="582"/>
                  </a:lnTo>
                  <a:lnTo>
                    <a:pt x="110" y="597"/>
                  </a:lnTo>
                  <a:lnTo>
                    <a:pt x="110" y="610"/>
                  </a:lnTo>
                  <a:lnTo>
                    <a:pt x="112" y="624"/>
                  </a:lnTo>
                  <a:lnTo>
                    <a:pt x="112" y="637"/>
                  </a:lnTo>
                  <a:lnTo>
                    <a:pt x="114" y="652"/>
                  </a:lnTo>
                  <a:lnTo>
                    <a:pt x="114" y="665"/>
                  </a:lnTo>
                  <a:lnTo>
                    <a:pt x="114" y="681"/>
                  </a:lnTo>
                  <a:lnTo>
                    <a:pt x="114" y="694"/>
                  </a:lnTo>
                  <a:lnTo>
                    <a:pt x="115" y="709"/>
                  </a:lnTo>
                  <a:lnTo>
                    <a:pt x="115" y="723"/>
                  </a:lnTo>
                  <a:lnTo>
                    <a:pt x="115" y="736"/>
                  </a:lnTo>
                  <a:lnTo>
                    <a:pt x="117" y="751"/>
                  </a:lnTo>
                  <a:lnTo>
                    <a:pt x="117" y="766"/>
                  </a:lnTo>
                  <a:lnTo>
                    <a:pt x="117" y="780"/>
                  </a:lnTo>
                  <a:lnTo>
                    <a:pt x="117" y="795"/>
                  </a:lnTo>
                  <a:lnTo>
                    <a:pt x="117" y="808"/>
                  </a:lnTo>
                  <a:lnTo>
                    <a:pt x="119" y="821"/>
                  </a:lnTo>
                  <a:lnTo>
                    <a:pt x="119" y="835"/>
                  </a:lnTo>
                  <a:lnTo>
                    <a:pt x="119" y="850"/>
                  </a:lnTo>
                  <a:lnTo>
                    <a:pt x="119" y="865"/>
                  </a:lnTo>
                  <a:lnTo>
                    <a:pt x="121" y="878"/>
                  </a:lnTo>
                  <a:lnTo>
                    <a:pt x="121" y="894"/>
                  </a:lnTo>
                  <a:lnTo>
                    <a:pt x="121" y="907"/>
                  </a:lnTo>
                  <a:lnTo>
                    <a:pt x="121" y="920"/>
                  </a:lnTo>
                  <a:lnTo>
                    <a:pt x="123" y="935"/>
                  </a:lnTo>
                  <a:lnTo>
                    <a:pt x="123" y="951"/>
                  </a:lnTo>
                  <a:lnTo>
                    <a:pt x="123" y="964"/>
                  </a:lnTo>
                  <a:lnTo>
                    <a:pt x="125" y="979"/>
                  </a:lnTo>
                  <a:lnTo>
                    <a:pt x="125" y="994"/>
                  </a:lnTo>
                  <a:lnTo>
                    <a:pt x="125" y="1008"/>
                  </a:lnTo>
                  <a:lnTo>
                    <a:pt x="127" y="1021"/>
                  </a:lnTo>
                  <a:lnTo>
                    <a:pt x="127" y="1036"/>
                  </a:lnTo>
                  <a:lnTo>
                    <a:pt x="129" y="1050"/>
                  </a:lnTo>
                  <a:lnTo>
                    <a:pt x="129" y="1063"/>
                  </a:lnTo>
                  <a:lnTo>
                    <a:pt x="131" y="1078"/>
                  </a:lnTo>
                  <a:lnTo>
                    <a:pt x="131" y="1093"/>
                  </a:lnTo>
                  <a:lnTo>
                    <a:pt x="135" y="1107"/>
                  </a:lnTo>
                  <a:lnTo>
                    <a:pt x="135" y="1120"/>
                  </a:lnTo>
                  <a:lnTo>
                    <a:pt x="136" y="1135"/>
                  </a:lnTo>
                  <a:lnTo>
                    <a:pt x="138" y="1150"/>
                  </a:lnTo>
                  <a:lnTo>
                    <a:pt x="140" y="1164"/>
                  </a:lnTo>
                  <a:lnTo>
                    <a:pt x="142" y="1179"/>
                  </a:lnTo>
                  <a:lnTo>
                    <a:pt x="144" y="1192"/>
                  </a:lnTo>
                  <a:lnTo>
                    <a:pt x="146" y="1207"/>
                  </a:lnTo>
                  <a:lnTo>
                    <a:pt x="148" y="1221"/>
                  </a:lnTo>
                  <a:lnTo>
                    <a:pt x="154" y="1223"/>
                  </a:lnTo>
                  <a:lnTo>
                    <a:pt x="161" y="1226"/>
                  </a:lnTo>
                  <a:lnTo>
                    <a:pt x="167" y="1228"/>
                  </a:lnTo>
                  <a:lnTo>
                    <a:pt x="173" y="1232"/>
                  </a:lnTo>
                  <a:lnTo>
                    <a:pt x="178" y="1234"/>
                  </a:lnTo>
                  <a:lnTo>
                    <a:pt x="186" y="1236"/>
                  </a:lnTo>
                  <a:lnTo>
                    <a:pt x="192" y="1240"/>
                  </a:lnTo>
                  <a:lnTo>
                    <a:pt x="201" y="1242"/>
                  </a:lnTo>
                  <a:lnTo>
                    <a:pt x="203" y="1232"/>
                  </a:lnTo>
                  <a:lnTo>
                    <a:pt x="205" y="1223"/>
                  </a:lnTo>
                  <a:lnTo>
                    <a:pt x="207" y="1213"/>
                  </a:lnTo>
                  <a:lnTo>
                    <a:pt x="211" y="1204"/>
                  </a:lnTo>
                  <a:lnTo>
                    <a:pt x="211" y="1194"/>
                  </a:lnTo>
                  <a:lnTo>
                    <a:pt x="212" y="1185"/>
                  </a:lnTo>
                  <a:lnTo>
                    <a:pt x="214" y="1175"/>
                  </a:lnTo>
                  <a:lnTo>
                    <a:pt x="216" y="1165"/>
                  </a:lnTo>
                  <a:lnTo>
                    <a:pt x="218" y="1156"/>
                  </a:lnTo>
                  <a:lnTo>
                    <a:pt x="218" y="1146"/>
                  </a:lnTo>
                  <a:lnTo>
                    <a:pt x="220" y="1137"/>
                  </a:lnTo>
                  <a:lnTo>
                    <a:pt x="220" y="1129"/>
                  </a:lnTo>
                  <a:lnTo>
                    <a:pt x="220" y="1118"/>
                  </a:lnTo>
                  <a:lnTo>
                    <a:pt x="222" y="1110"/>
                  </a:lnTo>
                  <a:lnTo>
                    <a:pt x="222" y="1101"/>
                  </a:lnTo>
                  <a:lnTo>
                    <a:pt x="222" y="1091"/>
                  </a:lnTo>
                  <a:lnTo>
                    <a:pt x="222" y="1082"/>
                  </a:lnTo>
                  <a:lnTo>
                    <a:pt x="222" y="1070"/>
                  </a:lnTo>
                  <a:lnTo>
                    <a:pt x="222" y="1061"/>
                  </a:lnTo>
                  <a:lnTo>
                    <a:pt x="222" y="1053"/>
                  </a:lnTo>
                  <a:lnTo>
                    <a:pt x="220" y="1044"/>
                  </a:lnTo>
                  <a:lnTo>
                    <a:pt x="220" y="1034"/>
                  </a:lnTo>
                  <a:lnTo>
                    <a:pt x="220" y="1023"/>
                  </a:lnTo>
                  <a:lnTo>
                    <a:pt x="220" y="1015"/>
                  </a:lnTo>
                  <a:lnTo>
                    <a:pt x="218" y="1004"/>
                  </a:lnTo>
                  <a:lnTo>
                    <a:pt x="216" y="994"/>
                  </a:lnTo>
                  <a:lnTo>
                    <a:pt x="216" y="985"/>
                  </a:lnTo>
                  <a:lnTo>
                    <a:pt x="214" y="975"/>
                  </a:lnTo>
                  <a:lnTo>
                    <a:pt x="212" y="966"/>
                  </a:lnTo>
                  <a:lnTo>
                    <a:pt x="212" y="956"/>
                  </a:lnTo>
                  <a:lnTo>
                    <a:pt x="211" y="947"/>
                  </a:lnTo>
                  <a:lnTo>
                    <a:pt x="211" y="939"/>
                  </a:lnTo>
                  <a:lnTo>
                    <a:pt x="209" y="928"/>
                  </a:lnTo>
                  <a:lnTo>
                    <a:pt x="209" y="918"/>
                  </a:lnTo>
                  <a:lnTo>
                    <a:pt x="207" y="909"/>
                  </a:lnTo>
                  <a:lnTo>
                    <a:pt x="205" y="899"/>
                  </a:lnTo>
                  <a:lnTo>
                    <a:pt x="203" y="890"/>
                  </a:lnTo>
                  <a:lnTo>
                    <a:pt x="203" y="878"/>
                  </a:lnTo>
                  <a:lnTo>
                    <a:pt x="201" y="869"/>
                  </a:lnTo>
                  <a:lnTo>
                    <a:pt x="199" y="861"/>
                  </a:lnTo>
                  <a:lnTo>
                    <a:pt x="197" y="850"/>
                  </a:lnTo>
                  <a:lnTo>
                    <a:pt x="197" y="842"/>
                  </a:lnTo>
                  <a:lnTo>
                    <a:pt x="195" y="831"/>
                  </a:lnTo>
                  <a:lnTo>
                    <a:pt x="193" y="821"/>
                  </a:lnTo>
                  <a:lnTo>
                    <a:pt x="192" y="812"/>
                  </a:lnTo>
                  <a:lnTo>
                    <a:pt x="192" y="802"/>
                  </a:lnTo>
                  <a:lnTo>
                    <a:pt x="190" y="793"/>
                  </a:lnTo>
                  <a:lnTo>
                    <a:pt x="190" y="783"/>
                  </a:lnTo>
                  <a:lnTo>
                    <a:pt x="188" y="774"/>
                  </a:lnTo>
                  <a:lnTo>
                    <a:pt x="186" y="764"/>
                  </a:lnTo>
                  <a:lnTo>
                    <a:pt x="184" y="755"/>
                  </a:lnTo>
                  <a:lnTo>
                    <a:pt x="184" y="745"/>
                  </a:lnTo>
                  <a:lnTo>
                    <a:pt x="182" y="734"/>
                  </a:lnTo>
                  <a:lnTo>
                    <a:pt x="182" y="724"/>
                  </a:lnTo>
                  <a:lnTo>
                    <a:pt x="182" y="715"/>
                  </a:lnTo>
                  <a:lnTo>
                    <a:pt x="182" y="707"/>
                  </a:lnTo>
                  <a:lnTo>
                    <a:pt x="180" y="698"/>
                  </a:lnTo>
                  <a:lnTo>
                    <a:pt x="178" y="686"/>
                  </a:lnTo>
                  <a:lnTo>
                    <a:pt x="178" y="677"/>
                  </a:lnTo>
                  <a:lnTo>
                    <a:pt x="178" y="669"/>
                  </a:lnTo>
                  <a:lnTo>
                    <a:pt x="178" y="660"/>
                  </a:lnTo>
                  <a:lnTo>
                    <a:pt x="178" y="650"/>
                  </a:lnTo>
                  <a:lnTo>
                    <a:pt x="178" y="639"/>
                  </a:lnTo>
                  <a:lnTo>
                    <a:pt x="180" y="631"/>
                  </a:lnTo>
                  <a:lnTo>
                    <a:pt x="176" y="620"/>
                  </a:lnTo>
                  <a:lnTo>
                    <a:pt x="176" y="610"/>
                  </a:lnTo>
                  <a:lnTo>
                    <a:pt x="174" y="601"/>
                  </a:lnTo>
                  <a:lnTo>
                    <a:pt x="173" y="591"/>
                  </a:lnTo>
                  <a:lnTo>
                    <a:pt x="171" y="582"/>
                  </a:lnTo>
                  <a:lnTo>
                    <a:pt x="169" y="572"/>
                  </a:lnTo>
                  <a:lnTo>
                    <a:pt x="167" y="563"/>
                  </a:lnTo>
                  <a:lnTo>
                    <a:pt x="167" y="555"/>
                  </a:lnTo>
                  <a:lnTo>
                    <a:pt x="165" y="544"/>
                  </a:lnTo>
                  <a:lnTo>
                    <a:pt x="163" y="536"/>
                  </a:lnTo>
                  <a:lnTo>
                    <a:pt x="161" y="527"/>
                  </a:lnTo>
                  <a:lnTo>
                    <a:pt x="161" y="517"/>
                  </a:lnTo>
                  <a:lnTo>
                    <a:pt x="159" y="508"/>
                  </a:lnTo>
                  <a:lnTo>
                    <a:pt x="157" y="500"/>
                  </a:lnTo>
                  <a:lnTo>
                    <a:pt x="155" y="491"/>
                  </a:lnTo>
                  <a:lnTo>
                    <a:pt x="155" y="481"/>
                  </a:lnTo>
                  <a:lnTo>
                    <a:pt x="152" y="472"/>
                  </a:lnTo>
                  <a:lnTo>
                    <a:pt x="152" y="464"/>
                  </a:lnTo>
                  <a:lnTo>
                    <a:pt x="150" y="454"/>
                  </a:lnTo>
                  <a:lnTo>
                    <a:pt x="148" y="445"/>
                  </a:lnTo>
                  <a:lnTo>
                    <a:pt x="146" y="435"/>
                  </a:lnTo>
                  <a:lnTo>
                    <a:pt x="146" y="426"/>
                  </a:lnTo>
                  <a:lnTo>
                    <a:pt x="144" y="418"/>
                  </a:lnTo>
                  <a:lnTo>
                    <a:pt x="142" y="409"/>
                  </a:lnTo>
                  <a:lnTo>
                    <a:pt x="140" y="399"/>
                  </a:lnTo>
                  <a:lnTo>
                    <a:pt x="140" y="390"/>
                  </a:lnTo>
                  <a:lnTo>
                    <a:pt x="138" y="382"/>
                  </a:lnTo>
                  <a:lnTo>
                    <a:pt x="136" y="373"/>
                  </a:lnTo>
                  <a:lnTo>
                    <a:pt x="135" y="363"/>
                  </a:lnTo>
                  <a:lnTo>
                    <a:pt x="135" y="354"/>
                  </a:lnTo>
                  <a:lnTo>
                    <a:pt x="131" y="346"/>
                  </a:lnTo>
                  <a:lnTo>
                    <a:pt x="131" y="337"/>
                  </a:lnTo>
                  <a:lnTo>
                    <a:pt x="129" y="327"/>
                  </a:lnTo>
                  <a:lnTo>
                    <a:pt x="129" y="319"/>
                  </a:lnTo>
                  <a:lnTo>
                    <a:pt x="127" y="310"/>
                  </a:lnTo>
                  <a:lnTo>
                    <a:pt x="125" y="300"/>
                  </a:lnTo>
                  <a:lnTo>
                    <a:pt x="123" y="291"/>
                  </a:lnTo>
                  <a:lnTo>
                    <a:pt x="123" y="281"/>
                  </a:lnTo>
                  <a:lnTo>
                    <a:pt x="121" y="272"/>
                  </a:lnTo>
                  <a:lnTo>
                    <a:pt x="119" y="264"/>
                  </a:lnTo>
                  <a:lnTo>
                    <a:pt x="117" y="253"/>
                  </a:lnTo>
                  <a:lnTo>
                    <a:pt x="117" y="245"/>
                  </a:lnTo>
                  <a:lnTo>
                    <a:pt x="115" y="236"/>
                  </a:lnTo>
                  <a:lnTo>
                    <a:pt x="115" y="226"/>
                  </a:lnTo>
                  <a:lnTo>
                    <a:pt x="114" y="217"/>
                  </a:lnTo>
                  <a:lnTo>
                    <a:pt x="114" y="209"/>
                  </a:lnTo>
                  <a:lnTo>
                    <a:pt x="112" y="200"/>
                  </a:lnTo>
                  <a:lnTo>
                    <a:pt x="112" y="190"/>
                  </a:lnTo>
                  <a:lnTo>
                    <a:pt x="110" y="181"/>
                  </a:lnTo>
                  <a:lnTo>
                    <a:pt x="110" y="171"/>
                  </a:lnTo>
                  <a:lnTo>
                    <a:pt x="108" y="162"/>
                  </a:lnTo>
                  <a:lnTo>
                    <a:pt x="108" y="152"/>
                  </a:lnTo>
                  <a:lnTo>
                    <a:pt x="108" y="143"/>
                  </a:lnTo>
                  <a:lnTo>
                    <a:pt x="106" y="133"/>
                  </a:lnTo>
                  <a:lnTo>
                    <a:pt x="106" y="124"/>
                  </a:lnTo>
                  <a:lnTo>
                    <a:pt x="106" y="116"/>
                  </a:lnTo>
                  <a:lnTo>
                    <a:pt x="104" y="105"/>
                  </a:lnTo>
                  <a:lnTo>
                    <a:pt x="104" y="95"/>
                  </a:lnTo>
                  <a:lnTo>
                    <a:pt x="102" y="86"/>
                  </a:lnTo>
                  <a:lnTo>
                    <a:pt x="102" y="76"/>
                  </a:lnTo>
                  <a:lnTo>
                    <a:pt x="102" y="67"/>
                  </a:lnTo>
                  <a:lnTo>
                    <a:pt x="102" y="57"/>
                  </a:lnTo>
                  <a:lnTo>
                    <a:pt x="102" y="48"/>
                  </a:lnTo>
                  <a:lnTo>
                    <a:pt x="102" y="38"/>
                  </a:lnTo>
                  <a:lnTo>
                    <a:pt x="98" y="34"/>
                  </a:lnTo>
                  <a:lnTo>
                    <a:pt x="96" y="30"/>
                  </a:lnTo>
                  <a:lnTo>
                    <a:pt x="93" y="25"/>
                  </a:lnTo>
                  <a:lnTo>
                    <a:pt x="89" y="19"/>
                  </a:lnTo>
                  <a:lnTo>
                    <a:pt x="83" y="11"/>
                  </a:lnTo>
                  <a:lnTo>
                    <a:pt x="79" y="6"/>
                  </a:lnTo>
                  <a:lnTo>
                    <a:pt x="76" y="2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8" name="Freeform 52"/>
            <p:cNvSpPr>
              <a:spLocks/>
            </p:cNvSpPr>
            <p:nvPr/>
          </p:nvSpPr>
          <p:spPr bwMode="auto">
            <a:xfrm>
              <a:off x="4818" y="3574"/>
              <a:ext cx="96" cy="112"/>
            </a:xfrm>
            <a:custGeom>
              <a:avLst/>
              <a:gdLst/>
              <a:ahLst/>
              <a:cxnLst>
                <a:cxn ang="0">
                  <a:pos x="179" y="4"/>
                </a:cxn>
                <a:cxn ang="0">
                  <a:pos x="167" y="11"/>
                </a:cxn>
                <a:cxn ang="0">
                  <a:pos x="152" y="23"/>
                </a:cxn>
                <a:cxn ang="0">
                  <a:pos x="133" y="40"/>
                </a:cxn>
                <a:cxn ang="0">
                  <a:pos x="112" y="57"/>
                </a:cxn>
                <a:cxn ang="0">
                  <a:pos x="97" y="68"/>
                </a:cxn>
                <a:cxn ang="0">
                  <a:pos x="87" y="76"/>
                </a:cxn>
                <a:cxn ang="0">
                  <a:pos x="76" y="83"/>
                </a:cxn>
                <a:cxn ang="0">
                  <a:pos x="64" y="91"/>
                </a:cxn>
                <a:cxn ang="0">
                  <a:pos x="55" y="97"/>
                </a:cxn>
                <a:cxn ang="0">
                  <a:pos x="44" y="102"/>
                </a:cxn>
                <a:cxn ang="0">
                  <a:pos x="32" y="108"/>
                </a:cxn>
                <a:cxn ang="0">
                  <a:pos x="19" y="112"/>
                </a:cxn>
                <a:cxn ang="0">
                  <a:pos x="11" y="116"/>
                </a:cxn>
                <a:cxn ang="0">
                  <a:pos x="9" y="125"/>
                </a:cxn>
                <a:cxn ang="0">
                  <a:pos x="7" y="137"/>
                </a:cxn>
                <a:cxn ang="0">
                  <a:pos x="6" y="152"/>
                </a:cxn>
                <a:cxn ang="0">
                  <a:pos x="4" y="165"/>
                </a:cxn>
                <a:cxn ang="0">
                  <a:pos x="2" y="180"/>
                </a:cxn>
                <a:cxn ang="0">
                  <a:pos x="0" y="194"/>
                </a:cxn>
                <a:cxn ang="0">
                  <a:pos x="0" y="205"/>
                </a:cxn>
                <a:cxn ang="0">
                  <a:pos x="7" y="213"/>
                </a:cxn>
                <a:cxn ang="0">
                  <a:pos x="21" y="218"/>
                </a:cxn>
                <a:cxn ang="0">
                  <a:pos x="34" y="218"/>
                </a:cxn>
                <a:cxn ang="0">
                  <a:pos x="45" y="213"/>
                </a:cxn>
                <a:cxn ang="0">
                  <a:pos x="61" y="201"/>
                </a:cxn>
                <a:cxn ang="0">
                  <a:pos x="82" y="184"/>
                </a:cxn>
                <a:cxn ang="0">
                  <a:pos x="101" y="167"/>
                </a:cxn>
                <a:cxn ang="0">
                  <a:pos x="118" y="146"/>
                </a:cxn>
                <a:cxn ang="0">
                  <a:pos x="137" y="125"/>
                </a:cxn>
                <a:cxn ang="0">
                  <a:pos x="156" y="106"/>
                </a:cxn>
                <a:cxn ang="0">
                  <a:pos x="177" y="85"/>
                </a:cxn>
                <a:cxn ang="0">
                  <a:pos x="186" y="68"/>
                </a:cxn>
                <a:cxn ang="0">
                  <a:pos x="190" y="47"/>
                </a:cxn>
                <a:cxn ang="0">
                  <a:pos x="192" y="26"/>
                </a:cxn>
                <a:cxn ang="0">
                  <a:pos x="190" y="9"/>
                </a:cxn>
                <a:cxn ang="0">
                  <a:pos x="184" y="0"/>
                </a:cxn>
              </a:cxnLst>
              <a:rect l="0" t="0" r="r" b="b"/>
              <a:pathLst>
                <a:path w="192" h="222">
                  <a:moveTo>
                    <a:pt x="184" y="0"/>
                  </a:moveTo>
                  <a:lnTo>
                    <a:pt x="179" y="4"/>
                  </a:lnTo>
                  <a:lnTo>
                    <a:pt x="173" y="7"/>
                  </a:lnTo>
                  <a:lnTo>
                    <a:pt x="167" y="11"/>
                  </a:lnTo>
                  <a:lnTo>
                    <a:pt x="163" y="15"/>
                  </a:lnTo>
                  <a:lnTo>
                    <a:pt x="152" y="23"/>
                  </a:lnTo>
                  <a:lnTo>
                    <a:pt x="142" y="32"/>
                  </a:lnTo>
                  <a:lnTo>
                    <a:pt x="133" y="40"/>
                  </a:lnTo>
                  <a:lnTo>
                    <a:pt x="121" y="47"/>
                  </a:lnTo>
                  <a:lnTo>
                    <a:pt x="112" y="57"/>
                  </a:lnTo>
                  <a:lnTo>
                    <a:pt x="102" y="66"/>
                  </a:lnTo>
                  <a:lnTo>
                    <a:pt x="97" y="68"/>
                  </a:lnTo>
                  <a:lnTo>
                    <a:pt x="93" y="74"/>
                  </a:lnTo>
                  <a:lnTo>
                    <a:pt x="87" y="76"/>
                  </a:lnTo>
                  <a:lnTo>
                    <a:pt x="82" y="82"/>
                  </a:lnTo>
                  <a:lnTo>
                    <a:pt x="76" y="83"/>
                  </a:lnTo>
                  <a:lnTo>
                    <a:pt x="72" y="87"/>
                  </a:lnTo>
                  <a:lnTo>
                    <a:pt x="64" y="91"/>
                  </a:lnTo>
                  <a:lnTo>
                    <a:pt x="61" y="95"/>
                  </a:lnTo>
                  <a:lnTo>
                    <a:pt x="55" y="97"/>
                  </a:lnTo>
                  <a:lnTo>
                    <a:pt x="49" y="99"/>
                  </a:lnTo>
                  <a:lnTo>
                    <a:pt x="44" y="102"/>
                  </a:lnTo>
                  <a:lnTo>
                    <a:pt x="38" y="106"/>
                  </a:lnTo>
                  <a:lnTo>
                    <a:pt x="32" y="108"/>
                  </a:lnTo>
                  <a:lnTo>
                    <a:pt x="26" y="110"/>
                  </a:lnTo>
                  <a:lnTo>
                    <a:pt x="19" y="112"/>
                  </a:lnTo>
                  <a:lnTo>
                    <a:pt x="13" y="114"/>
                  </a:lnTo>
                  <a:lnTo>
                    <a:pt x="11" y="116"/>
                  </a:lnTo>
                  <a:lnTo>
                    <a:pt x="11" y="120"/>
                  </a:lnTo>
                  <a:lnTo>
                    <a:pt x="9" y="125"/>
                  </a:lnTo>
                  <a:lnTo>
                    <a:pt x="9" y="131"/>
                  </a:lnTo>
                  <a:lnTo>
                    <a:pt x="7" y="137"/>
                  </a:lnTo>
                  <a:lnTo>
                    <a:pt x="7" y="144"/>
                  </a:lnTo>
                  <a:lnTo>
                    <a:pt x="6" y="152"/>
                  </a:lnTo>
                  <a:lnTo>
                    <a:pt x="6" y="159"/>
                  </a:lnTo>
                  <a:lnTo>
                    <a:pt x="4" y="165"/>
                  </a:lnTo>
                  <a:lnTo>
                    <a:pt x="2" y="173"/>
                  </a:lnTo>
                  <a:lnTo>
                    <a:pt x="2" y="180"/>
                  </a:lnTo>
                  <a:lnTo>
                    <a:pt x="2" y="188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5"/>
                  </a:lnTo>
                  <a:lnTo>
                    <a:pt x="0" y="211"/>
                  </a:lnTo>
                  <a:lnTo>
                    <a:pt x="7" y="213"/>
                  </a:lnTo>
                  <a:lnTo>
                    <a:pt x="15" y="217"/>
                  </a:lnTo>
                  <a:lnTo>
                    <a:pt x="21" y="218"/>
                  </a:lnTo>
                  <a:lnTo>
                    <a:pt x="30" y="222"/>
                  </a:lnTo>
                  <a:lnTo>
                    <a:pt x="34" y="218"/>
                  </a:lnTo>
                  <a:lnTo>
                    <a:pt x="40" y="215"/>
                  </a:lnTo>
                  <a:lnTo>
                    <a:pt x="45" y="213"/>
                  </a:lnTo>
                  <a:lnTo>
                    <a:pt x="51" y="209"/>
                  </a:lnTo>
                  <a:lnTo>
                    <a:pt x="61" y="201"/>
                  </a:lnTo>
                  <a:lnTo>
                    <a:pt x="72" y="194"/>
                  </a:lnTo>
                  <a:lnTo>
                    <a:pt x="82" y="184"/>
                  </a:lnTo>
                  <a:lnTo>
                    <a:pt x="91" y="177"/>
                  </a:lnTo>
                  <a:lnTo>
                    <a:pt x="101" y="167"/>
                  </a:lnTo>
                  <a:lnTo>
                    <a:pt x="110" y="158"/>
                  </a:lnTo>
                  <a:lnTo>
                    <a:pt x="118" y="146"/>
                  </a:lnTo>
                  <a:lnTo>
                    <a:pt x="129" y="137"/>
                  </a:lnTo>
                  <a:lnTo>
                    <a:pt x="137" y="125"/>
                  </a:lnTo>
                  <a:lnTo>
                    <a:pt x="146" y="116"/>
                  </a:lnTo>
                  <a:lnTo>
                    <a:pt x="156" y="106"/>
                  </a:lnTo>
                  <a:lnTo>
                    <a:pt x="165" y="95"/>
                  </a:lnTo>
                  <a:lnTo>
                    <a:pt x="177" y="85"/>
                  </a:lnTo>
                  <a:lnTo>
                    <a:pt x="186" y="78"/>
                  </a:lnTo>
                  <a:lnTo>
                    <a:pt x="186" y="68"/>
                  </a:lnTo>
                  <a:lnTo>
                    <a:pt x="188" y="59"/>
                  </a:lnTo>
                  <a:lnTo>
                    <a:pt x="190" y="47"/>
                  </a:lnTo>
                  <a:lnTo>
                    <a:pt x="192" y="38"/>
                  </a:lnTo>
                  <a:lnTo>
                    <a:pt x="192" y="26"/>
                  </a:lnTo>
                  <a:lnTo>
                    <a:pt x="192" y="17"/>
                  </a:lnTo>
                  <a:lnTo>
                    <a:pt x="190" y="9"/>
                  </a:lnTo>
                  <a:lnTo>
                    <a:pt x="184" y="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9494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49" name="Freeform 53"/>
            <p:cNvSpPr>
              <a:spLocks/>
            </p:cNvSpPr>
            <p:nvPr/>
          </p:nvSpPr>
          <p:spPr bwMode="auto">
            <a:xfrm>
              <a:off x="4757" y="3639"/>
              <a:ext cx="56" cy="61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99" y="0"/>
                </a:cxn>
                <a:cxn ang="0">
                  <a:pos x="91" y="4"/>
                </a:cxn>
                <a:cxn ang="0">
                  <a:pos x="86" y="6"/>
                </a:cxn>
                <a:cxn ang="0">
                  <a:pos x="80" y="11"/>
                </a:cxn>
                <a:cxn ang="0">
                  <a:pos x="74" y="15"/>
                </a:cxn>
                <a:cxn ang="0">
                  <a:pos x="69" y="21"/>
                </a:cxn>
                <a:cxn ang="0">
                  <a:pos x="63" y="27"/>
                </a:cxn>
                <a:cxn ang="0">
                  <a:pos x="57" y="32"/>
                </a:cxn>
                <a:cxn ang="0">
                  <a:pos x="51" y="38"/>
                </a:cxn>
                <a:cxn ang="0">
                  <a:pos x="46" y="42"/>
                </a:cxn>
                <a:cxn ang="0">
                  <a:pos x="38" y="48"/>
                </a:cxn>
                <a:cxn ang="0">
                  <a:pos x="32" y="51"/>
                </a:cxn>
                <a:cxn ang="0">
                  <a:pos x="27" y="53"/>
                </a:cxn>
                <a:cxn ang="0">
                  <a:pos x="19" y="57"/>
                </a:cxn>
                <a:cxn ang="0">
                  <a:pos x="12" y="59"/>
                </a:cxn>
                <a:cxn ang="0">
                  <a:pos x="6" y="59"/>
                </a:cxn>
                <a:cxn ang="0">
                  <a:pos x="4" y="65"/>
                </a:cxn>
                <a:cxn ang="0">
                  <a:pos x="4" y="70"/>
                </a:cxn>
                <a:cxn ang="0">
                  <a:pos x="4" y="76"/>
                </a:cxn>
                <a:cxn ang="0">
                  <a:pos x="4" y="82"/>
                </a:cxn>
                <a:cxn ang="0">
                  <a:pos x="2" y="86"/>
                </a:cxn>
                <a:cxn ang="0">
                  <a:pos x="2" y="91"/>
                </a:cxn>
                <a:cxn ang="0">
                  <a:pos x="0" y="99"/>
                </a:cxn>
                <a:cxn ang="0">
                  <a:pos x="0" y="105"/>
                </a:cxn>
                <a:cxn ang="0">
                  <a:pos x="6" y="107"/>
                </a:cxn>
                <a:cxn ang="0">
                  <a:pos x="13" y="110"/>
                </a:cxn>
                <a:cxn ang="0">
                  <a:pos x="23" y="114"/>
                </a:cxn>
                <a:cxn ang="0">
                  <a:pos x="32" y="116"/>
                </a:cxn>
                <a:cxn ang="0">
                  <a:pos x="42" y="118"/>
                </a:cxn>
                <a:cxn ang="0">
                  <a:pos x="53" y="120"/>
                </a:cxn>
                <a:cxn ang="0">
                  <a:pos x="63" y="122"/>
                </a:cxn>
                <a:cxn ang="0">
                  <a:pos x="72" y="122"/>
                </a:cxn>
                <a:cxn ang="0">
                  <a:pos x="80" y="120"/>
                </a:cxn>
                <a:cxn ang="0">
                  <a:pos x="89" y="118"/>
                </a:cxn>
                <a:cxn ang="0">
                  <a:pos x="97" y="114"/>
                </a:cxn>
                <a:cxn ang="0">
                  <a:pos x="103" y="110"/>
                </a:cxn>
                <a:cxn ang="0">
                  <a:pos x="107" y="103"/>
                </a:cxn>
                <a:cxn ang="0">
                  <a:pos x="110" y="95"/>
                </a:cxn>
                <a:cxn ang="0">
                  <a:pos x="110" y="89"/>
                </a:cxn>
                <a:cxn ang="0">
                  <a:pos x="110" y="84"/>
                </a:cxn>
                <a:cxn ang="0">
                  <a:pos x="109" y="76"/>
                </a:cxn>
                <a:cxn ang="0">
                  <a:pos x="109" y="70"/>
                </a:cxn>
                <a:cxn ang="0">
                  <a:pos x="107" y="61"/>
                </a:cxn>
                <a:cxn ang="0">
                  <a:pos x="107" y="53"/>
                </a:cxn>
                <a:cxn ang="0">
                  <a:pos x="107" y="44"/>
                </a:cxn>
                <a:cxn ang="0">
                  <a:pos x="110" y="34"/>
                </a:cxn>
                <a:cxn ang="0">
                  <a:pos x="110" y="25"/>
                </a:cxn>
                <a:cxn ang="0">
                  <a:pos x="112" y="15"/>
                </a:cxn>
                <a:cxn ang="0">
                  <a:pos x="110" y="6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12" h="122">
                  <a:moveTo>
                    <a:pt x="105" y="0"/>
                  </a:moveTo>
                  <a:lnTo>
                    <a:pt x="99" y="0"/>
                  </a:lnTo>
                  <a:lnTo>
                    <a:pt x="91" y="4"/>
                  </a:lnTo>
                  <a:lnTo>
                    <a:pt x="86" y="6"/>
                  </a:lnTo>
                  <a:lnTo>
                    <a:pt x="80" y="11"/>
                  </a:lnTo>
                  <a:lnTo>
                    <a:pt x="74" y="15"/>
                  </a:lnTo>
                  <a:lnTo>
                    <a:pt x="69" y="21"/>
                  </a:lnTo>
                  <a:lnTo>
                    <a:pt x="63" y="27"/>
                  </a:lnTo>
                  <a:lnTo>
                    <a:pt x="57" y="32"/>
                  </a:lnTo>
                  <a:lnTo>
                    <a:pt x="51" y="38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2" y="51"/>
                  </a:lnTo>
                  <a:lnTo>
                    <a:pt x="27" y="53"/>
                  </a:lnTo>
                  <a:lnTo>
                    <a:pt x="19" y="57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4" y="65"/>
                  </a:lnTo>
                  <a:lnTo>
                    <a:pt x="4" y="70"/>
                  </a:lnTo>
                  <a:lnTo>
                    <a:pt x="4" y="76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2" y="91"/>
                  </a:lnTo>
                  <a:lnTo>
                    <a:pt x="0" y="99"/>
                  </a:lnTo>
                  <a:lnTo>
                    <a:pt x="0" y="105"/>
                  </a:lnTo>
                  <a:lnTo>
                    <a:pt x="6" y="107"/>
                  </a:lnTo>
                  <a:lnTo>
                    <a:pt x="13" y="110"/>
                  </a:lnTo>
                  <a:lnTo>
                    <a:pt x="23" y="114"/>
                  </a:lnTo>
                  <a:lnTo>
                    <a:pt x="32" y="116"/>
                  </a:lnTo>
                  <a:lnTo>
                    <a:pt x="42" y="118"/>
                  </a:lnTo>
                  <a:lnTo>
                    <a:pt x="53" y="120"/>
                  </a:lnTo>
                  <a:lnTo>
                    <a:pt x="63" y="122"/>
                  </a:lnTo>
                  <a:lnTo>
                    <a:pt x="72" y="122"/>
                  </a:lnTo>
                  <a:lnTo>
                    <a:pt x="80" y="120"/>
                  </a:lnTo>
                  <a:lnTo>
                    <a:pt x="89" y="118"/>
                  </a:lnTo>
                  <a:lnTo>
                    <a:pt x="97" y="114"/>
                  </a:lnTo>
                  <a:lnTo>
                    <a:pt x="103" y="110"/>
                  </a:lnTo>
                  <a:lnTo>
                    <a:pt x="107" y="103"/>
                  </a:lnTo>
                  <a:lnTo>
                    <a:pt x="110" y="95"/>
                  </a:lnTo>
                  <a:lnTo>
                    <a:pt x="110" y="89"/>
                  </a:lnTo>
                  <a:lnTo>
                    <a:pt x="110" y="84"/>
                  </a:lnTo>
                  <a:lnTo>
                    <a:pt x="109" y="76"/>
                  </a:lnTo>
                  <a:lnTo>
                    <a:pt x="109" y="70"/>
                  </a:lnTo>
                  <a:lnTo>
                    <a:pt x="107" y="61"/>
                  </a:lnTo>
                  <a:lnTo>
                    <a:pt x="107" y="53"/>
                  </a:lnTo>
                  <a:lnTo>
                    <a:pt x="107" y="44"/>
                  </a:lnTo>
                  <a:lnTo>
                    <a:pt x="110" y="34"/>
                  </a:lnTo>
                  <a:lnTo>
                    <a:pt x="110" y="25"/>
                  </a:lnTo>
                  <a:lnTo>
                    <a:pt x="112" y="15"/>
                  </a:lnTo>
                  <a:lnTo>
                    <a:pt x="110" y="6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0" name="Freeform 54"/>
            <p:cNvSpPr>
              <a:spLocks/>
            </p:cNvSpPr>
            <p:nvPr/>
          </p:nvSpPr>
          <p:spPr bwMode="auto">
            <a:xfrm>
              <a:off x="4540" y="3644"/>
              <a:ext cx="264" cy="67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26" y="13"/>
                </a:cxn>
                <a:cxn ang="0">
                  <a:pos x="5" y="28"/>
                </a:cxn>
                <a:cxn ang="0">
                  <a:pos x="0" y="45"/>
                </a:cxn>
                <a:cxn ang="0">
                  <a:pos x="13" y="66"/>
                </a:cxn>
                <a:cxn ang="0">
                  <a:pos x="26" y="74"/>
                </a:cxn>
                <a:cxn ang="0">
                  <a:pos x="47" y="85"/>
                </a:cxn>
                <a:cxn ang="0">
                  <a:pos x="72" y="93"/>
                </a:cxn>
                <a:cxn ang="0">
                  <a:pos x="89" y="98"/>
                </a:cxn>
                <a:cxn ang="0">
                  <a:pos x="108" y="104"/>
                </a:cxn>
                <a:cxn ang="0">
                  <a:pos x="127" y="110"/>
                </a:cxn>
                <a:cxn ang="0">
                  <a:pos x="144" y="114"/>
                </a:cxn>
                <a:cxn ang="0">
                  <a:pos x="165" y="117"/>
                </a:cxn>
                <a:cxn ang="0">
                  <a:pos x="184" y="119"/>
                </a:cxn>
                <a:cxn ang="0">
                  <a:pos x="205" y="123"/>
                </a:cxn>
                <a:cxn ang="0">
                  <a:pos x="230" y="125"/>
                </a:cxn>
                <a:cxn ang="0">
                  <a:pos x="254" y="129"/>
                </a:cxn>
                <a:cxn ang="0">
                  <a:pos x="283" y="133"/>
                </a:cxn>
                <a:cxn ang="0">
                  <a:pos x="313" y="133"/>
                </a:cxn>
                <a:cxn ang="0">
                  <a:pos x="340" y="131"/>
                </a:cxn>
                <a:cxn ang="0">
                  <a:pos x="365" y="129"/>
                </a:cxn>
                <a:cxn ang="0">
                  <a:pos x="386" y="127"/>
                </a:cxn>
                <a:cxn ang="0">
                  <a:pos x="405" y="127"/>
                </a:cxn>
                <a:cxn ang="0">
                  <a:pos x="424" y="125"/>
                </a:cxn>
                <a:cxn ang="0">
                  <a:pos x="439" y="123"/>
                </a:cxn>
                <a:cxn ang="0">
                  <a:pos x="456" y="121"/>
                </a:cxn>
                <a:cxn ang="0">
                  <a:pos x="483" y="117"/>
                </a:cxn>
                <a:cxn ang="0">
                  <a:pos x="500" y="114"/>
                </a:cxn>
                <a:cxn ang="0">
                  <a:pos x="515" y="97"/>
                </a:cxn>
                <a:cxn ang="0">
                  <a:pos x="519" y="76"/>
                </a:cxn>
                <a:cxn ang="0">
                  <a:pos x="503" y="53"/>
                </a:cxn>
                <a:cxn ang="0">
                  <a:pos x="483" y="57"/>
                </a:cxn>
                <a:cxn ang="0">
                  <a:pos x="462" y="62"/>
                </a:cxn>
                <a:cxn ang="0">
                  <a:pos x="441" y="66"/>
                </a:cxn>
                <a:cxn ang="0">
                  <a:pos x="422" y="70"/>
                </a:cxn>
                <a:cxn ang="0">
                  <a:pos x="401" y="72"/>
                </a:cxn>
                <a:cxn ang="0">
                  <a:pos x="380" y="76"/>
                </a:cxn>
                <a:cxn ang="0">
                  <a:pos x="359" y="76"/>
                </a:cxn>
                <a:cxn ang="0">
                  <a:pos x="340" y="79"/>
                </a:cxn>
                <a:cxn ang="0">
                  <a:pos x="319" y="79"/>
                </a:cxn>
                <a:cxn ang="0">
                  <a:pos x="298" y="79"/>
                </a:cxn>
                <a:cxn ang="0">
                  <a:pos x="277" y="79"/>
                </a:cxn>
                <a:cxn ang="0">
                  <a:pos x="254" y="79"/>
                </a:cxn>
                <a:cxn ang="0">
                  <a:pos x="233" y="78"/>
                </a:cxn>
                <a:cxn ang="0">
                  <a:pos x="213" y="76"/>
                </a:cxn>
                <a:cxn ang="0">
                  <a:pos x="194" y="72"/>
                </a:cxn>
                <a:cxn ang="0">
                  <a:pos x="175" y="70"/>
                </a:cxn>
                <a:cxn ang="0">
                  <a:pos x="152" y="64"/>
                </a:cxn>
                <a:cxn ang="0">
                  <a:pos x="133" y="60"/>
                </a:cxn>
                <a:cxn ang="0">
                  <a:pos x="114" y="53"/>
                </a:cxn>
                <a:cxn ang="0">
                  <a:pos x="93" y="47"/>
                </a:cxn>
                <a:cxn ang="0">
                  <a:pos x="76" y="41"/>
                </a:cxn>
                <a:cxn ang="0">
                  <a:pos x="68" y="30"/>
                </a:cxn>
                <a:cxn ang="0">
                  <a:pos x="60" y="13"/>
                </a:cxn>
                <a:cxn ang="0">
                  <a:pos x="55" y="0"/>
                </a:cxn>
              </a:cxnLst>
              <a:rect l="0" t="0" r="r" b="b"/>
              <a:pathLst>
                <a:path w="526" h="135">
                  <a:moveTo>
                    <a:pt x="55" y="0"/>
                  </a:moveTo>
                  <a:lnTo>
                    <a:pt x="49" y="1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4" y="9"/>
                  </a:lnTo>
                  <a:lnTo>
                    <a:pt x="26" y="13"/>
                  </a:lnTo>
                  <a:lnTo>
                    <a:pt x="19" y="19"/>
                  </a:lnTo>
                  <a:lnTo>
                    <a:pt x="11" y="22"/>
                  </a:lnTo>
                  <a:lnTo>
                    <a:pt x="5" y="28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3" y="66"/>
                  </a:lnTo>
                  <a:lnTo>
                    <a:pt x="15" y="68"/>
                  </a:lnTo>
                  <a:lnTo>
                    <a:pt x="21" y="72"/>
                  </a:lnTo>
                  <a:lnTo>
                    <a:pt x="26" y="74"/>
                  </a:lnTo>
                  <a:lnTo>
                    <a:pt x="32" y="78"/>
                  </a:lnTo>
                  <a:lnTo>
                    <a:pt x="38" y="81"/>
                  </a:lnTo>
                  <a:lnTo>
                    <a:pt x="47" y="85"/>
                  </a:lnTo>
                  <a:lnTo>
                    <a:pt x="55" y="87"/>
                  </a:lnTo>
                  <a:lnTo>
                    <a:pt x="66" y="91"/>
                  </a:lnTo>
                  <a:lnTo>
                    <a:pt x="72" y="93"/>
                  </a:lnTo>
                  <a:lnTo>
                    <a:pt x="78" y="95"/>
                  </a:lnTo>
                  <a:lnTo>
                    <a:pt x="83" y="97"/>
                  </a:lnTo>
                  <a:lnTo>
                    <a:pt x="89" y="98"/>
                  </a:lnTo>
                  <a:lnTo>
                    <a:pt x="95" y="100"/>
                  </a:lnTo>
                  <a:lnTo>
                    <a:pt x="102" y="104"/>
                  </a:lnTo>
                  <a:lnTo>
                    <a:pt x="108" y="104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7" y="110"/>
                  </a:lnTo>
                  <a:lnTo>
                    <a:pt x="133" y="110"/>
                  </a:lnTo>
                  <a:lnTo>
                    <a:pt x="138" y="112"/>
                  </a:lnTo>
                  <a:lnTo>
                    <a:pt x="144" y="114"/>
                  </a:lnTo>
                  <a:lnTo>
                    <a:pt x="152" y="116"/>
                  </a:lnTo>
                  <a:lnTo>
                    <a:pt x="157" y="116"/>
                  </a:lnTo>
                  <a:lnTo>
                    <a:pt x="165" y="117"/>
                  </a:lnTo>
                  <a:lnTo>
                    <a:pt x="171" y="117"/>
                  </a:lnTo>
                  <a:lnTo>
                    <a:pt x="178" y="119"/>
                  </a:lnTo>
                  <a:lnTo>
                    <a:pt x="184" y="119"/>
                  </a:lnTo>
                  <a:lnTo>
                    <a:pt x="192" y="121"/>
                  </a:lnTo>
                  <a:lnTo>
                    <a:pt x="197" y="121"/>
                  </a:lnTo>
                  <a:lnTo>
                    <a:pt x="205" y="123"/>
                  </a:lnTo>
                  <a:lnTo>
                    <a:pt x="213" y="123"/>
                  </a:lnTo>
                  <a:lnTo>
                    <a:pt x="222" y="125"/>
                  </a:lnTo>
                  <a:lnTo>
                    <a:pt x="230" y="125"/>
                  </a:lnTo>
                  <a:lnTo>
                    <a:pt x="237" y="127"/>
                  </a:lnTo>
                  <a:lnTo>
                    <a:pt x="247" y="127"/>
                  </a:lnTo>
                  <a:lnTo>
                    <a:pt x="254" y="129"/>
                  </a:lnTo>
                  <a:lnTo>
                    <a:pt x="264" y="131"/>
                  </a:lnTo>
                  <a:lnTo>
                    <a:pt x="273" y="131"/>
                  </a:lnTo>
                  <a:lnTo>
                    <a:pt x="283" y="133"/>
                  </a:lnTo>
                  <a:lnTo>
                    <a:pt x="294" y="135"/>
                  </a:lnTo>
                  <a:lnTo>
                    <a:pt x="304" y="133"/>
                  </a:lnTo>
                  <a:lnTo>
                    <a:pt x="313" y="133"/>
                  </a:lnTo>
                  <a:lnTo>
                    <a:pt x="323" y="131"/>
                  </a:lnTo>
                  <a:lnTo>
                    <a:pt x="332" y="131"/>
                  </a:lnTo>
                  <a:lnTo>
                    <a:pt x="340" y="131"/>
                  </a:lnTo>
                  <a:lnTo>
                    <a:pt x="349" y="129"/>
                  </a:lnTo>
                  <a:lnTo>
                    <a:pt x="357" y="129"/>
                  </a:lnTo>
                  <a:lnTo>
                    <a:pt x="365" y="129"/>
                  </a:lnTo>
                  <a:lnTo>
                    <a:pt x="370" y="129"/>
                  </a:lnTo>
                  <a:lnTo>
                    <a:pt x="378" y="129"/>
                  </a:lnTo>
                  <a:lnTo>
                    <a:pt x="386" y="127"/>
                  </a:lnTo>
                  <a:lnTo>
                    <a:pt x="393" y="127"/>
                  </a:lnTo>
                  <a:lnTo>
                    <a:pt x="399" y="127"/>
                  </a:lnTo>
                  <a:lnTo>
                    <a:pt x="405" y="127"/>
                  </a:lnTo>
                  <a:lnTo>
                    <a:pt x="410" y="127"/>
                  </a:lnTo>
                  <a:lnTo>
                    <a:pt x="418" y="127"/>
                  </a:lnTo>
                  <a:lnTo>
                    <a:pt x="424" y="125"/>
                  </a:lnTo>
                  <a:lnTo>
                    <a:pt x="429" y="125"/>
                  </a:lnTo>
                  <a:lnTo>
                    <a:pt x="433" y="123"/>
                  </a:lnTo>
                  <a:lnTo>
                    <a:pt x="439" y="123"/>
                  </a:lnTo>
                  <a:lnTo>
                    <a:pt x="445" y="123"/>
                  </a:lnTo>
                  <a:lnTo>
                    <a:pt x="450" y="121"/>
                  </a:lnTo>
                  <a:lnTo>
                    <a:pt x="456" y="121"/>
                  </a:lnTo>
                  <a:lnTo>
                    <a:pt x="462" y="121"/>
                  </a:lnTo>
                  <a:lnTo>
                    <a:pt x="471" y="119"/>
                  </a:lnTo>
                  <a:lnTo>
                    <a:pt x="483" y="117"/>
                  </a:lnTo>
                  <a:lnTo>
                    <a:pt x="488" y="116"/>
                  </a:lnTo>
                  <a:lnTo>
                    <a:pt x="494" y="116"/>
                  </a:lnTo>
                  <a:lnTo>
                    <a:pt x="500" y="114"/>
                  </a:lnTo>
                  <a:lnTo>
                    <a:pt x="505" y="114"/>
                  </a:lnTo>
                  <a:lnTo>
                    <a:pt x="511" y="104"/>
                  </a:lnTo>
                  <a:lnTo>
                    <a:pt x="515" y="97"/>
                  </a:lnTo>
                  <a:lnTo>
                    <a:pt x="521" y="89"/>
                  </a:lnTo>
                  <a:lnTo>
                    <a:pt x="526" y="85"/>
                  </a:lnTo>
                  <a:lnTo>
                    <a:pt x="519" y="76"/>
                  </a:lnTo>
                  <a:lnTo>
                    <a:pt x="513" y="68"/>
                  </a:lnTo>
                  <a:lnTo>
                    <a:pt x="507" y="60"/>
                  </a:lnTo>
                  <a:lnTo>
                    <a:pt x="503" y="53"/>
                  </a:lnTo>
                  <a:lnTo>
                    <a:pt x="496" y="53"/>
                  </a:lnTo>
                  <a:lnTo>
                    <a:pt x="490" y="55"/>
                  </a:lnTo>
                  <a:lnTo>
                    <a:pt x="483" y="57"/>
                  </a:lnTo>
                  <a:lnTo>
                    <a:pt x="477" y="58"/>
                  </a:lnTo>
                  <a:lnTo>
                    <a:pt x="467" y="60"/>
                  </a:lnTo>
                  <a:lnTo>
                    <a:pt x="462" y="62"/>
                  </a:lnTo>
                  <a:lnTo>
                    <a:pt x="454" y="62"/>
                  </a:lnTo>
                  <a:lnTo>
                    <a:pt x="448" y="64"/>
                  </a:lnTo>
                  <a:lnTo>
                    <a:pt x="441" y="66"/>
                  </a:lnTo>
                  <a:lnTo>
                    <a:pt x="435" y="66"/>
                  </a:lnTo>
                  <a:lnTo>
                    <a:pt x="427" y="68"/>
                  </a:lnTo>
                  <a:lnTo>
                    <a:pt x="422" y="70"/>
                  </a:lnTo>
                  <a:lnTo>
                    <a:pt x="414" y="70"/>
                  </a:lnTo>
                  <a:lnTo>
                    <a:pt x="408" y="72"/>
                  </a:lnTo>
                  <a:lnTo>
                    <a:pt x="401" y="72"/>
                  </a:lnTo>
                  <a:lnTo>
                    <a:pt x="395" y="74"/>
                  </a:lnTo>
                  <a:lnTo>
                    <a:pt x="387" y="74"/>
                  </a:lnTo>
                  <a:lnTo>
                    <a:pt x="380" y="76"/>
                  </a:lnTo>
                  <a:lnTo>
                    <a:pt x="374" y="76"/>
                  </a:lnTo>
                  <a:lnTo>
                    <a:pt x="367" y="76"/>
                  </a:lnTo>
                  <a:lnTo>
                    <a:pt x="359" y="76"/>
                  </a:lnTo>
                  <a:lnTo>
                    <a:pt x="353" y="78"/>
                  </a:lnTo>
                  <a:lnTo>
                    <a:pt x="346" y="78"/>
                  </a:lnTo>
                  <a:lnTo>
                    <a:pt x="340" y="79"/>
                  </a:lnTo>
                  <a:lnTo>
                    <a:pt x="332" y="79"/>
                  </a:lnTo>
                  <a:lnTo>
                    <a:pt x="325" y="79"/>
                  </a:lnTo>
                  <a:lnTo>
                    <a:pt x="319" y="79"/>
                  </a:lnTo>
                  <a:lnTo>
                    <a:pt x="311" y="79"/>
                  </a:lnTo>
                  <a:lnTo>
                    <a:pt x="304" y="79"/>
                  </a:lnTo>
                  <a:lnTo>
                    <a:pt x="298" y="79"/>
                  </a:lnTo>
                  <a:lnTo>
                    <a:pt x="291" y="79"/>
                  </a:lnTo>
                  <a:lnTo>
                    <a:pt x="285" y="81"/>
                  </a:lnTo>
                  <a:lnTo>
                    <a:pt x="277" y="79"/>
                  </a:lnTo>
                  <a:lnTo>
                    <a:pt x="270" y="79"/>
                  </a:lnTo>
                  <a:lnTo>
                    <a:pt x="262" y="79"/>
                  </a:lnTo>
                  <a:lnTo>
                    <a:pt x="254" y="79"/>
                  </a:lnTo>
                  <a:lnTo>
                    <a:pt x="247" y="78"/>
                  </a:lnTo>
                  <a:lnTo>
                    <a:pt x="241" y="78"/>
                  </a:lnTo>
                  <a:lnTo>
                    <a:pt x="233" y="78"/>
                  </a:lnTo>
                  <a:lnTo>
                    <a:pt x="228" y="78"/>
                  </a:lnTo>
                  <a:lnTo>
                    <a:pt x="220" y="76"/>
                  </a:lnTo>
                  <a:lnTo>
                    <a:pt x="213" y="76"/>
                  </a:lnTo>
                  <a:lnTo>
                    <a:pt x="207" y="74"/>
                  </a:lnTo>
                  <a:lnTo>
                    <a:pt x="199" y="74"/>
                  </a:lnTo>
                  <a:lnTo>
                    <a:pt x="194" y="72"/>
                  </a:lnTo>
                  <a:lnTo>
                    <a:pt x="186" y="72"/>
                  </a:lnTo>
                  <a:lnTo>
                    <a:pt x="180" y="70"/>
                  </a:lnTo>
                  <a:lnTo>
                    <a:pt x="175" y="70"/>
                  </a:lnTo>
                  <a:lnTo>
                    <a:pt x="165" y="68"/>
                  </a:lnTo>
                  <a:lnTo>
                    <a:pt x="159" y="66"/>
                  </a:lnTo>
                  <a:lnTo>
                    <a:pt x="152" y="64"/>
                  </a:lnTo>
                  <a:lnTo>
                    <a:pt x="146" y="64"/>
                  </a:lnTo>
                  <a:lnTo>
                    <a:pt x="138" y="62"/>
                  </a:lnTo>
                  <a:lnTo>
                    <a:pt x="133" y="60"/>
                  </a:lnTo>
                  <a:lnTo>
                    <a:pt x="125" y="57"/>
                  </a:lnTo>
                  <a:lnTo>
                    <a:pt x="119" y="57"/>
                  </a:lnTo>
                  <a:lnTo>
                    <a:pt x="114" y="53"/>
                  </a:lnTo>
                  <a:lnTo>
                    <a:pt x="106" y="51"/>
                  </a:lnTo>
                  <a:lnTo>
                    <a:pt x="99" y="49"/>
                  </a:lnTo>
                  <a:lnTo>
                    <a:pt x="93" y="47"/>
                  </a:lnTo>
                  <a:lnTo>
                    <a:pt x="87" y="45"/>
                  </a:lnTo>
                  <a:lnTo>
                    <a:pt x="81" y="43"/>
                  </a:lnTo>
                  <a:lnTo>
                    <a:pt x="76" y="41"/>
                  </a:lnTo>
                  <a:lnTo>
                    <a:pt x="70" y="39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6" y="24"/>
                  </a:lnTo>
                  <a:lnTo>
                    <a:pt x="62" y="19"/>
                  </a:lnTo>
                  <a:lnTo>
                    <a:pt x="60" y="13"/>
                  </a:lnTo>
                  <a:lnTo>
                    <a:pt x="59" y="5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1" name="Freeform 55"/>
            <p:cNvSpPr>
              <a:spLocks/>
            </p:cNvSpPr>
            <p:nvPr/>
          </p:nvSpPr>
          <p:spPr bwMode="auto">
            <a:xfrm>
              <a:off x="4560" y="3635"/>
              <a:ext cx="248" cy="66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29"/>
                </a:cxn>
                <a:cxn ang="0">
                  <a:pos x="17" y="46"/>
                </a:cxn>
                <a:cxn ang="0">
                  <a:pos x="38" y="59"/>
                </a:cxn>
                <a:cxn ang="0">
                  <a:pos x="59" y="69"/>
                </a:cxn>
                <a:cxn ang="0">
                  <a:pos x="81" y="82"/>
                </a:cxn>
                <a:cxn ang="0">
                  <a:pos x="102" y="97"/>
                </a:cxn>
                <a:cxn ang="0">
                  <a:pos x="119" y="107"/>
                </a:cxn>
                <a:cxn ang="0">
                  <a:pos x="136" y="115"/>
                </a:cxn>
                <a:cxn ang="0">
                  <a:pos x="154" y="120"/>
                </a:cxn>
                <a:cxn ang="0">
                  <a:pos x="173" y="126"/>
                </a:cxn>
                <a:cxn ang="0">
                  <a:pos x="192" y="128"/>
                </a:cxn>
                <a:cxn ang="0">
                  <a:pos x="211" y="132"/>
                </a:cxn>
                <a:cxn ang="0">
                  <a:pos x="228" y="132"/>
                </a:cxn>
                <a:cxn ang="0">
                  <a:pos x="247" y="132"/>
                </a:cxn>
                <a:cxn ang="0">
                  <a:pos x="266" y="132"/>
                </a:cxn>
                <a:cxn ang="0">
                  <a:pos x="285" y="128"/>
                </a:cxn>
                <a:cxn ang="0">
                  <a:pos x="304" y="126"/>
                </a:cxn>
                <a:cxn ang="0">
                  <a:pos x="321" y="122"/>
                </a:cxn>
                <a:cxn ang="0">
                  <a:pos x="340" y="116"/>
                </a:cxn>
                <a:cxn ang="0">
                  <a:pos x="359" y="113"/>
                </a:cxn>
                <a:cxn ang="0">
                  <a:pos x="376" y="107"/>
                </a:cxn>
                <a:cxn ang="0">
                  <a:pos x="395" y="101"/>
                </a:cxn>
                <a:cxn ang="0">
                  <a:pos x="412" y="96"/>
                </a:cxn>
                <a:cxn ang="0">
                  <a:pos x="429" y="90"/>
                </a:cxn>
                <a:cxn ang="0">
                  <a:pos x="446" y="82"/>
                </a:cxn>
                <a:cxn ang="0">
                  <a:pos x="462" y="71"/>
                </a:cxn>
                <a:cxn ang="0">
                  <a:pos x="481" y="50"/>
                </a:cxn>
                <a:cxn ang="0">
                  <a:pos x="496" y="37"/>
                </a:cxn>
                <a:cxn ang="0">
                  <a:pos x="475" y="23"/>
                </a:cxn>
                <a:cxn ang="0">
                  <a:pos x="458" y="19"/>
                </a:cxn>
                <a:cxn ang="0">
                  <a:pos x="439" y="19"/>
                </a:cxn>
                <a:cxn ang="0">
                  <a:pos x="420" y="23"/>
                </a:cxn>
                <a:cxn ang="0">
                  <a:pos x="401" y="29"/>
                </a:cxn>
                <a:cxn ang="0">
                  <a:pos x="382" y="37"/>
                </a:cxn>
                <a:cxn ang="0">
                  <a:pos x="363" y="42"/>
                </a:cxn>
                <a:cxn ang="0">
                  <a:pos x="344" y="50"/>
                </a:cxn>
                <a:cxn ang="0">
                  <a:pos x="321" y="54"/>
                </a:cxn>
                <a:cxn ang="0">
                  <a:pos x="302" y="54"/>
                </a:cxn>
                <a:cxn ang="0">
                  <a:pos x="279" y="52"/>
                </a:cxn>
                <a:cxn ang="0">
                  <a:pos x="252" y="52"/>
                </a:cxn>
                <a:cxn ang="0">
                  <a:pos x="224" y="52"/>
                </a:cxn>
                <a:cxn ang="0">
                  <a:pos x="199" y="50"/>
                </a:cxn>
                <a:cxn ang="0">
                  <a:pos x="173" y="48"/>
                </a:cxn>
                <a:cxn ang="0">
                  <a:pos x="148" y="46"/>
                </a:cxn>
                <a:cxn ang="0">
                  <a:pos x="121" y="40"/>
                </a:cxn>
                <a:cxn ang="0">
                  <a:pos x="97" y="35"/>
                </a:cxn>
                <a:cxn ang="0">
                  <a:pos x="70" y="25"/>
                </a:cxn>
                <a:cxn ang="0">
                  <a:pos x="47" y="16"/>
                </a:cxn>
                <a:cxn ang="0">
                  <a:pos x="22" y="4"/>
                </a:cxn>
              </a:cxnLst>
              <a:rect l="0" t="0" r="r" b="b"/>
              <a:pathLst>
                <a:path w="496" h="132">
                  <a:moveTo>
                    <a:pt x="15" y="0"/>
                  </a:moveTo>
                  <a:lnTo>
                    <a:pt x="7" y="6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5" y="35"/>
                  </a:lnTo>
                  <a:lnTo>
                    <a:pt x="9" y="40"/>
                  </a:lnTo>
                  <a:lnTo>
                    <a:pt x="17" y="46"/>
                  </a:lnTo>
                  <a:lnTo>
                    <a:pt x="22" y="50"/>
                  </a:lnTo>
                  <a:lnTo>
                    <a:pt x="30" y="56"/>
                  </a:lnTo>
                  <a:lnTo>
                    <a:pt x="38" y="59"/>
                  </a:lnTo>
                  <a:lnTo>
                    <a:pt x="45" y="63"/>
                  </a:lnTo>
                  <a:lnTo>
                    <a:pt x="51" y="67"/>
                  </a:lnTo>
                  <a:lnTo>
                    <a:pt x="59" y="69"/>
                  </a:lnTo>
                  <a:lnTo>
                    <a:pt x="64" y="71"/>
                  </a:lnTo>
                  <a:lnTo>
                    <a:pt x="70" y="75"/>
                  </a:lnTo>
                  <a:lnTo>
                    <a:pt x="81" y="82"/>
                  </a:lnTo>
                  <a:lnTo>
                    <a:pt x="91" y="90"/>
                  </a:lnTo>
                  <a:lnTo>
                    <a:pt x="97" y="94"/>
                  </a:lnTo>
                  <a:lnTo>
                    <a:pt x="102" y="97"/>
                  </a:lnTo>
                  <a:lnTo>
                    <a:pt x="108" y="101"/>
                  </a:lnTo>
                  <a:lnTo>
                    <a:pt x="114" y="105"/>
                  </a:lnTo>
                  <a:lnTo>
                    <a:pt x="119" y="107"/>
                  </a:lnTo>
                  <a:lnTo>
                    <a:pt x="125" y="109"/>
                  </a:lnTo>
                  <a:lnTo>
                    <a:pt x="131" y="111"/>
                  </a:lnTo>
                  <a:lnTo>
                    <a:pt x="136" y="115"/>
                  </a:lnTo>
                  <a:lnTo>
                    <a:pt x="142" y="116"/>
                  </a:lnTo>
                  <a:lnTo>
                    <a:pt x="148" y="118"/>
                  </a:lnTo>
                  <a:lnTo>
                    <a:pt x="154" y="120"/>
                  </a:lnTo>
                  <a:lnTo>
                    <a:pt x="161" y="124"/>
                  </a:lnTo>
                  <a:lnTo>
                    <a:pt x="167" y="124"/>
                  </a:lnTo>
                  <a:lnTo>
                    <a:pt x="173" y="126"/>
                  </a:lnTo>
                  <a:lnTo>
                    <a:pt x="178" y="126"/>
                  </a:lnTo>
                  <a:lnTo>
                    <a:pt x="186" y="128"/>
                  </a:lnTo>
                  <a:lnTo>
                    <a:pt x="192" y="128"/>
                  </a:lnTo>
                  <a:lnTo>
                    <a:pt x="197" y="130"/>
                  </a:lnTo>
                  <a:lnTo>
                    <a:pt x="203" y="130"/>
                  </a:lnTo>
                  <a:lnTo>
                    <a:pt x="211" y="132"/>
                  </a:lnTo>
                  <a:lnTo>
                    <a:pt x="216" y="132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35" y="132"/>
                  </a:lnTo>
                  <a:lnTo>
                    <a:pt x="241" y="132"/>
                  </a:lnTo>
                  <a:lnTo>
                    <a:pt x="247" y="132"/>
                  </a:lnTo>
                  <a:lnTo>
                    <a:pt x="254" y="132"/>
                  </a:lnTo>
                  <a:lnTo>
                    <a:pt x="260" y="132"/>
                  </a:lnTo>
                  <a:lnTo>
                    <a:pt x="266" y="132"/>
                  </a:lnTo>
                  <a:lnTo>
                    <a:pt x="271" y="130"/>
                  </a:lnTo>
                  <a:lnTo>
                    <a:pt x="279" y="130"/>
                  </a:lnTo>
                  <a:lnTo>
                    <a:pt x="285" y="128"/>
                  </a:lnTo>
                  <a:lnTo>
                    <a:pt x="290" y="128"/>
                  </a:lnTo>
                  <a:lnTo>
                    <a:pt x="298" y="126"/>
                  </a:lnTo>
                  <a:lnTo>
                    <a:pt x="304" y="126"/>
                  </a:lnTo>
                  <a:lnTo>
                    <a:pt x="309" y="124"/>
                  </a:lnTo>
                  <a:lnTo>
                    <a:pt x="315" y="122"/>
                  </a:lnTo>
                  <a:lnTo>
                    <a:pt x="321" y="122"/>
                  </a:lnTo>
                  <a:lnTo>
                    <a:pt x="327" y="118"/>
                  </a:lnTo>
                  <a:lnTo>
                    <a:pt x="334" y="118"/>
                  </a:lnTo>
                  <a:lnTo>
                    <a:pt x="340" y="116"/>
                  </a:lnTo>
                  <a:lnTo>
                    <a:pt x="347" y="115"/>
                  </a:lnTo>
                  <a:lnTo>
                    <a:pt x="353" y="115"/>
                  </a:lnTo>
                  <a:lnTo>
                    <a:pt x="359" y="113"/>
                  </a:lnTo>
                  <a:lnTo>
                    <a:pt x="365" y="111"/>
                  </a:lnTo>
                  <a:lnTo>
                    <a:pt x="370" y="109"/>
                  </a:lnTo>
                  <a:lnTo>
                    <a:pt x="376" y="107"/>
                  </a:lnTo>
                  <a:lnTo>
                    <a:pt x="384" y="105"/>
                  </a:lnTo>
                  <a:lnTo>
                    <a:pt x="389" y="103"/>
                  </a:lnTo>
                  <a:lnTo>
                    <a:pt x="395" y="101"/>
                  </a:lnTo>
                  <a:lnTo>
                    <a:pt x="401" y="99"/>
                  </a:lnTo>
                  <a:lnTo>
                    <a:pt x="406" y="97"/>
                  </a:lnTo>
                  <a:lnTo>
                    <a:pt x="412" y="96"/>
                  </a:lnTo>
                  <a:lnTo>
                    <a:pt x="418" y="94"/>
                  </a:lnTo>
                  <a:lnTo>
                    <a:pt x="424" y="92"/>
                  </a:lnTo>
                  <a:lnTo>
                    <a:pt x="429" y="90"/>
                  </a:lnTo>
                  <a:lnTo>
                    <a:pt x="435" y="86"/>
                  </a:lnTo>
                  <a:lnTo>
                    <a:pt x="441" y="86"/>
                  </a:lnTo>
                  <a:lnTo>
                    <a:pt x="446" y="82"/>
                  </a:lnTo>
                  <a:lnTo>
                    <a:pt x="452" y="82"/>
                  </a:lnTo>
                  <a:lnTo>
                    <a:pt x="456" y="76"/>
                  </a:lnTo>
                  <a:lnTo>
                    <a:pt x="462" y="71"/>
                  </a:lnTo>
                  <a:lnTo>
                    <a:pt x="467" y="65"/>
                  </a:lnTo>
                  <a:lnTo>
                    <a:pt x="475" y="57"/>
                  </a:lnTo>
                  <a:lnTo>
                    <a:pt x="481" y="50"/>
                  </a:lnTo>
                  <a:lnTo>
                    <a:pt x="488" y="44"/>
                  </a:lnTo>
                  <a:lnTo>
                    <a:pt x="492" y="38"/>
                  </a:lnTo>
                  <a:lnTo>
                    <a:pt x="496" y="37"/>
                  </a:lnTo>
                  <a:lnTo>
                    <a:pt x="488" y="31"/>
                  </a:lnTo>
                  <a:lnTo>
                    <a:pt x="482" y="27"/>
                  </a:lnTo>
                  <a:lnTo>
                    <a:pt x="475" y="23"/>
                  </a:lnTo>
                  <a:lnTo>
                    <a:pt x="469" y="21"/>
                  </a:lnTo>
                  <a:lnTo>
                    <a:pt x="463" y="19"/>
                  </a:lnTo>
                  <a:lnTo>
                    <a:pt x="458" y="19"/>
                  </a:lnTo>
                  <a:lnTo>
                    <a:pt x="450" y="18"/>
                  </a:lnTo>
                  <a:lnTo>
                    <a:pt x="444" y="19"/>
                  </a:lnTo>
                  <a:lnTo>
                    <a:pt x="439" y="19"/>
                  </a:lnTo>
                  <a:lnTo>
                    <a:pt x="431" y="19"/>
                  </a:lnTo>
                  <a:lnTo>
                    <a:pt x="425" y="21"/>
                  </a:lnTo>
                  <a:lnTo>
                    <a:pt x="420" y="23"/>
                  </a:lnTo>
                  <a:lnTo>
                    <a:pt x="412" y="23"/>
                  </a:lnTo>
                  <a:lnTo>
                    <a:pt x="406" y="27"/>
                  </a:lnTo>
                  <a:lnTo>
                    <a:pt x="401" y="29"/>
                  </a:lnTo>
                  <a:lnTo>
                    <a:pt x="395" y="33"/>
                  </a:lnTo>
                  <a:lnTo>
                    <a:pt x="389" y="35"/>
                  </a:lnTo>
                  <a:lnTo>
                    <a:pt x="382" y="37"/>
                  </a:lnTo>
                  <a:lnTo>
                    <a:pt x="374" y="38"/>
                  </a:lnTo>
                  <a:lnTo>
                    <a:pt x="368" y="40"/>
                  </a:lnTo>
                  <a:lnTo>
                    <a:pt x="363" y="42"/>
                  </a:lnTo>
                  <a:lnTo>
                    <a:pt x="355" y="46"/>
                  </a:lnTo>
                  <a:lnTo>
                    <a:pt x="349" y="48"/>
                  </a:lnTo>
                  <a:lnTo>
                    <a:pt x="344" y="50"/>
                  </a:lnTo>
                  <a:lnTo>
                    <a:pt x="336" y="52"/>
                  </a:lnTo>
                  <a:lnTo>
                    <a:pt x="328" y="52"/>
                  </a:lnTo>
                  <a:lnTo>
                    <a:pt x="321" y="54"/>
                  </a:lnTo>
                  <a:lnTo>
                    <a:pt x="315" y="54"/>
                  </a:lnTo>
                  <a:lnTo>
                    <a:pt x="308" y="54"/>
                  </a:lnTo>
                  <a:lnTo>
                    <a:pt x="302" y="54"/>
                  </a:lnTo>
                  <a:lnTo>
                    <a:pt x="294" y="54"/>
                  </a:lnTo>
                  <a:lnTo>
                    <a:pt x="289" y="54"/>
                  </a:lnTo>
                  <a:lnTo>
                    <a:pt x="279" y="52"/>
                  </a:lnTo>
                  <a:lnTo>
                    <a:pt x="270" y="52"/>
                  </a:lnTo>
                  <a:lnTo>
                    <a:pt x="260" y="52"/>
                  </a:lnTo>
                  <a:lnTo>
                    <a:pt x="252" y="52"/>
                  </a:lnTo>
                  <a:lnTo>
                    <a:pt x="243" y="52"/>
                  </a:lnTo>
                  <a:lnTo>
                    <a:pt x="233" y="52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07" y="50"/>
                  </a:lnTo>
                  <a:lnTo>
                    <a:pt x="199" y="50"/>
                  </a:lnTo>
                  <a:lnTo>
                    <a:pt x="190" y="48"/>
                  </a:lnTo>
                  <a:lnTo>
                    <a:pt x="182" y="48"/>
                  </a:lnTo>
                  <a:lnTo>
                    <a:pt x="173" y="48"/>
                  </a:lnTo>
                  <a:lnTo>
                    <a:pt x="163" y="46"/>
                  </a:lnTo>
                  <a:lnTo>
                    <a:pt x="155" y="46"/>
                  </a:lnTo>
                  <a:lnTo>
                    <a:pt x="148" y="46"/>
                  </a:lnTo>
                  <a:lnTo>
                    <a:pt x="138" y="44"/>
                  </a:lnTo>
                  <a:lnTo>
                    <a:pt x="131" y="42"/>
                  </a:lnTo>
                  <a:lnTo>
                    <a:pt x="121" y="40"/>
                  </a:lnTo>
                  <a:lnTo>
                    <a:pt x="112" y="38"/>
                  </a:lnTo>
                  <a:lnTo>
                    <a:pt x="104" y="37"/>
                  </a:lnTo>
                  <a:lnTo>
                    <a:pt x="97" y="35"/>
                  </a:lnTo>
                  <a:lnTo>
                    <a:pt x="87" y="31"/>
                  </a:lnTo>
                  <a:lnTo>
                    <a:pt x="79" y="29"/>
                  </a:lnTo>
                  <a:lnTo>
                    <a:pt x="70" y="25"/>
                  </a:lnTo>
                  <a:lnTo>
                    <a:pt x="62" y="21"/>
                  </a:lnTo>
                  <a:lnTo>
                    <a:pt x="55" y="19"/>
                  </a:lnTo>
                  <a:lnTo>
                    <a:pt x="47" y="16"/>
                  </a:lnTo>
                  <a:lnTo>
                    <a:pt x="38" y="12"/>
                  </a:lnTo>
                  <a:lnTo>
                    <a:pt x="30" y="8"/>
                  </a:lnTo>
                  <a:lnTo>
                    <a:pt x="22" y="4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2" name="Freeform 56"/>
            <p:cNvSpPr>
              <a:spLocks/>
            </p:cNvSpPr>
            <p:nvPr/>
          </p:nvSpPr>
          <p:spPr bwMode="auto">
            <a:xfrm>
              <a:off x="4584" y="3660"/>
              <a:ext cx="218" cy="2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69" y="2"/>
                </a:cxn>
                <a:cxn ang="0">
                  <a:pos x="51" y="6"/>
                </a:cxn>
                <a:cxn ang="0">
                  <a:pos x="32" y="7"/>
                </a:cxn>
                <a:cxn ang="0">
                  <a:pos x="13" y="11"/>
                </a:cxn>
                <a:cxn ang="0">
                  <a:pos x="2" y="19"/>
                </a:cxn>
                <a:cxn ang="0">
                  <a:pos x="12" y="28"/>
                </a:cxn>
                <a:cxn ang="0">
                  <a:pos x="31" y="32"/>
                </a:cxn>
                <a:cxn ang="0">
                  <a:pos x="48" y="34"/>
                </a:cxn>
                <a:cxn ang="0">
                  <a:pos x="67" y="34"/>
                </a:cxn>
                <a:cxn ang="0">
                  <a:pos x="86" y="36"/>
                </a:cxn>
                <a:cxn ang="0">
                  <a:pos x="107" y="34"/>
                </a:cxn>
                <a:cxn ang="0">
                  <a:pos x="133" y="30"/>
                </a:cxn>
                <a:cxn ang="0">
                  <a:pos x="162" y="30"/>
                </a:cxn>
                <a:cxn ang="0">
                  <a:pos x="183" y="30"/>
                </a:cxn>
                <a:cxn ang="0">
                  <a:pos x="200" y="30"/>
                </a:cxn>
                <a:cxn ang="0">
                  <a:pos x="219" y="32"/>
                </a:cxn>
                <a:cxn ang="0">
                  <a:pos x="236" y="32"/>
                </a:cxn>
                <a:cxn ang="0">
                  <a:pos x="255" y="34"/>
                </a:cxn>
                <a:cxn ang="0">
                  <a:pos x="272" y="34"/>
                </a:cxn>
                <a:cxn ang="0">
                  <a:pos x="291" y="36"/>
                </a:cxn>
                <a:cxn ang="0">
                  <a:pos x="308" y="36"/>
                </a:cxn>
                <a:cxn ang="0">
                  <a:pos x="327" y="38"/>
                </a:cxn>
                <a:cxn ang="0">
                  <a:pos x="346" y="38"/>
                </a:cxn>
                <a:cxn ang="0">
                  <a:pos x="365" y="40"/>
                </a:cxn>
                <a:cxn ang="0">
                  <a:pos x="392" y="34"/>
                </a:cxn>
                <a:cxn ang="0">
                  <a:pos x="418" y="30"/>
                </a:cxn>
                <a:cxn ang="0">
                  <a:pos x="434" y="17"/>
                </a:cxn>
                <a:cxn ang="0">
                  <a:pos x="424" y="6"/>
                </a:cxn>
                <a:cxn ang="0">
                  <a:pos x="409" y="4"/>
                </a:cxn>
                <a:cxn ang="0">
                  <a:pos x="392" y="7"/>
                </a:cxn>
                <a:cxn ang="0">
                  <a:pos x="373" y="9"/>
                </a:cxn>
                <a:cxn ang="0">
                  <a:pos x="359" y="7"/>
                </a:cxn>
                <a:cxn ang="0">
                  <a:pos x="335" y="7"/>
                </a:cxn>
                <a:cxn ang="0">
                  <a:pos x="308" y="6"/>
                </a:cxn>
                <a:cxn ang="0">
                  <a:pos x="283" y="6"/>
                </a:cxn>
                <a:cxn ang="0">
                  <a:pos x="261" y="6"/>
                </a:cxn>
                <a:cxn ang="0">
                  <a:pos x="238" y="6"/>
                </a:cxn>
                <a:cxn ang="0">
                  <a:pos x="213" y="4"/>
                </a:cxn>
                <a:cxn ang="0">
                  <a:pos x="188" y="4"/>
                </a:cxn>
                <a:cxn ang="0">
                  <a:pos x="166" y="4"/>
                </a:cxn>
                <a:cxn ang="0">
                  <a:pos x="141" y="2"/>
                </a:cxn>
                <a:cxn ang="0">
                  <a:pos x="116" y="0"/>
                </a:cxn>
                <a:cxn ang="0">
                  <a:pos x="103" y="0"/>
                </a:cxn>
              </a:cxnLst>
              <a:rect l="0" t="0" r="r" b="b"/>
              <a:pathLst>
                <a:path w="435" h="40">
                  <a:moveTo>
                    <a:pt x="103" y="0"/>
                  </a:moveTo>
                  <a:lnTo>
                    <a:pt x="95" y="0"/>
                  </a:lnTo>
                  <a:lnTo>
                    <a:pt x="89" y="0"/>
                  </a:lnTo>
                  <a:lnTo>
                    <a:pt x="82" y="2"/>
                  </a:lnTo>
                  <a:lnTo>
                    <a:pt x="76" y="2"/>
                  </a:lnTo>
                  <a:lnTo>
                    <a:pt x="69" y="2"/>
                  </a:lnTo>
                  <a:lnTo>
                    <a:pt x="63" y="4"/>
                  </a:lnTo>
                  <a:lnTo>
                    <a:pt x="57" y="4"/>
                  </a:lnTo>
                  <a:lnTo>
                    <a:pt x="51" y="6"/>
                  </a:lnTo>
                  <a:lnTo>
                    <a:pt x="46" y="6"/>
                  </a:lnTo>
                  <a:lnTo>
                    <a:pt x="40" y="7"/>
                  </a:lnTo>
                  <a:lnTo>
                    <a:pt x="32" y="7"/>
                  </a:lnTo>
                  <a:lnTo>
                    <a:pt x="27" y="9"/>
                  </a:lnTo>
                  <a:lnTo>
                    <a:pt x="19" y="9"/>
                  </a:lnTo>
                  <a:lnTo>
                    <a:pt x="13" y="11"/>
                  </a:lnTo>
                  <a:lnTo>
                    <a:pt x="8" y="11"/>
                  </a:lnTo>
                  <a:lnTo>
                    <a:pt x="2" y="13"/>
                  </a:lnTo>
                  <a:lnTo>
                    <a:pt x="2" y="19"/>
                  </a:lnTo>
                  <a:lnTo>
                    <a:pt x="0" y="25"/>
                  </a:lnTo>
                  <a:lnTo>
                    <a:pt x="6" y="26"/>
                  </a:lnTo>
                  <a:lnTo>
                    <a:pt x="12" y="28"/>
                  </a:lnTo>
                  <a:lnTo>
                    <a:pt x="17" y="28"/>
                  </a:lnTo>
                  <a:lnTo>
                    <a:pt x="23" y="30"/>
                  </a:lnTo>
                  <a:lnTo>
                    <a:pt x="31" y="32"/>
                  </a:lnTo>
                  <a:lnTo>
                    <a:pt x="36" y="32"/>
                  </a:lnTo>
                  <a:lnTo>
                    <a:pt x="42" y="34"/>
                  </a:lnTo>
                  <a:lnTo>
                    <a:pt x="48" y="34"/>
                  </a:lnTo>
                  <a:lnTo>
                    <a:pt x="53" y="34"/>
                  </a:lnTo>
                  <a:lnTo>
                    <a:pt x="59" y="34"/>
                  </a:lnTo>
                  <a:lnTo>
                    <a:pt x="67" y="34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6" y="36"/>
                  </a:lnTo>
                  <a:lnTo>
                    <a:pt x="93" y="36"/>
                  </a:lnTo>
                  <a:lnTo>
                    <a:pt x="99" y="36"/>
                  </a:lnTo>
                  <a:lnTo>
                    <a:pt x="107" y="34"/>
                  </a:lnTo>
                  <a:lnTo>
                    <a:pt x="116" y="32"/>
                  </a:lnTo>
                  <a:lnTo>
                    <a:pt x="124" y="30"/>
                  </a:lnTo>
                  <a:lnTo>
                    <a:pt x="133" y="30"/>
                  </a:lnTo>
                  <a:lnTo>
                    <a:pt x="143" y="30"/>
                  </a:lnTo>
                  <a:lnTo>
                    <a:pt x="152" y="30"/>
                  </a:lnTo>
                  <a:lnTo>
                    <a:pt x="162" y="30"/>
                  </a:lnTo>
                  <a:lnTo>
                    <a:pt x="171" y="32"/>
                  </a:lnTo>
                  <a:lnTo>
                    <a:pt x="177" y="30"/>
                  </a:lnTo>
                  <a:lnTo>
                    <a:pt x="183" y="30"/>
                  </a:lnTo>
                  <a:lnTo>
                    <a:pt x="188" y="30"/>
                  </a:lnTo>
                  <a:lnTo>
                    <a:pt x="194" y="30"/>
                  </a:lnTo>
                  <a:lnTo>
                    <a:pt x="200" y="30"/>
                  </a:lnTo>
                  <a:lnTo>
                    <a:pt x="205" y="30"/>
                  </a:lnTo>
                  <a:lnTo>
                    <a:pt x="211" y="30"/>
                  </a:lnTo>
                  <a:lnTo>
                    <a:pt x="219" y="32"/>
                  </a:lnTo>
                  <a:lnTo>
                    <a:pt x="224" y="32"/>
                  </a:lnTo>
                  <a:lnTo>
                    <a:pt x="230" y="32"/>
                  </a:lnTo>
                  <a:lnTo>
                    <a:pt x="236" y="32"/>
                  </a:lnTo>
                  <a:lnTo>
                    <a:pt x="242" y="32"/>
                  </a:lnTo>
                  <a:lnTo>
                    <a:pt x="247" y="32"/>
                  </a:lnTo>
                  <a:lnTo>
                    <a:pt x="255" y="34"/>
                  </a:lnTo>
                  <a:lnTo>
                    <a:pt x="261" y="34"/>
                  </a:lnTo>
                  <a:lnTo>
                    <a:pt x="266" y="34"/>
                  </a:lnTo>
                  <a:lnTo>
                    <a:pt x="272" y="34"/>
                  </a:lnTo>
                  <a:lnTo>
                    <a:pt x="278" y="34"/>
                  </a:lnTo>
                  <a:lnTo>
                    <a:pt x="283" y="34"/>
                  </a:lnTo>
                  <a:lnTo>
                    <a:pt x="291" y="36"/>
                  </a:lnTo>
                  <a:lnTo>
                    <a:pt x="297" y="36"/>
                  </a:lnTo>
                  <a:lnTo>
                    <a:pt x="302" y="36"/>
                  </a:lnTo>
                  <a:lnTo>
                    <a:pt x="308" y="36"/>
                  </a:lnTo>
                  <a:lnTo>
                    <a:pt x="316" y="38"/>
                  </a:lnTo>
                  <a:lnTo>
                    <a:pt x="321" y="38"/>
                  </a:lnTo>
                  <a:lnTo>
                    <a:pt x="327" y="38"/>
                  </a:lnTo>
                  <a:lnTo>
                    <a:pt x="333" y="38"/>
                  </a:lnTo>
                  <a:lnTo>
                    <a:pt x="340" y="38"/>
                  </a:lnTo>
                  <a:lnTo>
                    <a:pt x="346" y="38"/>
                  </a:lnTo>
                  <a:lnTo>
                    <a:pt x="352" y="38"/>
                  </a:lnTo>
                  <a:lnTo>
                    <a:pt x="358" y="38"/>
                  </a:lnTo>
                  <a:lnTo>
                    <a:pt x="365" y="40"/>
                  </a:lnTo>
                  <a:lnTo>
                    <a:pt x="373" y="36"/>
                  </a:lnTo>
                  <a:lnTo>
                    <a:pt x="382" y="36"/>
                  </a:lnTo>
                  <a:lnTo>
                    <a:pt x="392" y="34"/>
                  </a:lnTo>
                  <a:lnTo>
                    <a:pt x="401" y="34"/>
                  </a:lnTo>
                  <a:lnTo>
                    <a:pt x="409" y="32"/>
                  </a:lnTo>
                  <a:lnTo>
                    <a:pt x="418" y="30"/>
                  </a:lnTo>
                  <a:lnTo>
                    <a:pt x="426" y="26"/>
                  </a:lnTo>
                  <a:lnTo>
                    <a:pt x="435" y="23"/>
                  </a:lnTo>
                  <a:lnTo>
                    <a:pt x="434" y="17"/>
                  </a:lnTo>
                  <a:lnTo>
                    <a:pt x="432" y="11"/>
                  </a:lnTo>
                  <a:lnTo>
                    <a:pt x="428" y="7"/>
                  </a:lnTo>
                  <a:lnTo>
                    <a:pt x="424" y="6"/>
                  </a:lnTo>
                  <a:lnTo>
                    <a:pt x="418" y="4"/>
                  </a:lnTo>
                  <a:lnTo>
                    <a:pt x="415" y="4"/>
                  </a:lnTo>
                  <a:lnTo>
                    <a:pt x="409" y="4"/>
                  </a:lnTo>
                  <a:lnTo>
                    <a:pt x="403" y="6"/>
                  </a:lnTo>
                  <a:lnTo>
                    <a:pt x="397" y="6"/>
                  </a:lnTo>
                  <a:lnTo>
                    <a:pt x="392" y="7"/>
                  </a:lnTo>
                  <a:lnTo>
                    <a:pt x="384" y="7"/>
                  </a:lnTo>
                  <a:lnTo>
                    <a:pt x="378" y="9"/>
                  </a:lnTo>
                  <a:lnTo>
                    <a:pt x="373" y="9"/>
                  </a:lnTo>
                  <a:lnTo>
                    <a:pt x="367" y="9"/>
                  </a:lnTo>
                  <a:lnTo>
                    <a:pt x="361" y="7"/>
                  </a:lnTo>
                  <a:lnTo>
                    <a:pt x="359" y="7"/>
                  </a:lnTo>
                  <a:lnTo>
                    <a:pt x="350" y="7"/>
                  </a:lnTo>
                  <a:lnTo>
                    <a:pt x="342" y="7"/>
                  </a:lnTo>
                  <a:lnTo>
                    <a:pt x="335" y="7"/>
                  </a:lnTo>
                  <a:lnTo>
                    <a:pt x="325" y="7"/>
                  </a:lnTo>
                  <a:lnTo>
                    <a:pt x="318" y="6"/>
                  </a:lnTo>
                  <a:lnTo>
                    <a:pt x="308" y="6"/>
                  </a:lnTo>
                  <a:lnTo>
                    <a:pt x="300" y="6"/>
                  </a:lnTo>
                  <a:lnTo>
                    <a:pt x="293" y="6"/>
                  </a:lnTo>
                  <a:lnTo>
                    <a:pt x="283" y="6"/>
                  </a:lnTo>
                  <a:lnTo>
                    <a:pt x="276" y="6"/>
                  </a:lnTo>
                  <a:lnTo>
                    <a:pt x="268" y="6"/>
                  </a:lnTo>
                  <a:lnTo>
                    <a:pt x="261" y="6"/>
                  </a:lnTo>
                  <a:lnTo>
                    <a:pt x="253" y="6"/>
                  </a:lnTo>
                  <a:lnTo>
                    <a:pt x="245" y="6"/>
                  </a:lnTo>
                  <a:lnTo>
                    <a:pt x="238" y="6"/>
                  </a:lnTo>
                  <a:lnTo>
                    <a:pt x="228" y="6"/>
                  </a:lnTo>
                  <a:lnTo>
                    <a:pt x="221" y="4"/>
                  </a:lnTo>
                  <a:lnTo>
                    <a:pt x="213" y="4"/>
                  </a:lnTo>
                  <a:lnTo>
                    <a:pt x="205" y="4"/>
                  </a:lnTo>
                  <a:lnTo>
                    <a:pt x="198" y="4"/>
                  </a:lnTo>
                  <a:lnTo>
                    <a:pt x="188" y="4"/>
                  </a:lnTo>
                  <a:lnTo>
                    <a:pt x="181" y="4"/>
                  </a:lnTo>
                  <a:lnTo>
                    <a:pt x="173" y="4"/>
                  </a:lnTo>
                  <a:lnTo>
                    <a:pt x="166" y="4"/>
                  </a:lnTo>
                  <a:lnTo>
                    <a:pt x="156" y="2"/>
                  </a:lnTo>
                  <a:lnTo>
                    <a:pt x="148" y="2"/>
                  </a:lnTo>
                  <a:lnTo>
                    <a:pt x="141" y="2"/>
                  </a:lnTo>
                  <a:lnTo>
                    <a:pt x="133" y="2"/>
                  </a:lnTo>
                  <a:lnTo>
                    <a:pt x="124" y="0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3" name="Freeform 57"/>
            <p:cNvSpPr>
              <a:spLocks/>
            </p:cNvSpPr>
            <p:nvPr/>
          </p:nvSpPr>
          <p:spPr bwMode="auto">
            <a:xfrm>
              <a:off x="4508" y="3006"/>
              <a:ext cx="106" cy="597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23" y="45"/>
                </a:cxn>
                <a:cxn ang="0">
                  <a:pos x="11" y="76"/>
                </a:cxn>
                <a:cxn ang="0">
                  <a:pos x="2" y="110"/>
                </a:cxn>
                <a:cxn ang="0">
                  <a:pos x="0" y="146"/>
                </a:cxn>
                <a:cxn ang="0">
                  <a:pos x="2" y="182"/>
                </a:cxn>
                <a:cxn ang="0">
                  <a:pos x="6" y="222"/>
                </a:cxn>
                <a:cxn ang="0">
                  <a:pos x="11" y="262"/>
                </a:cxn>
                <a:cxn ang="0">
                  <a:pos x="19" y="304"/>
                </a:cxn>
                <a:cxn ang="0">
                  <a:pos x="29" y="344"/>
                </a:cxn>
                <a:cxn ang="0">
                  <a:pos x="38" y="386"/>
                </a:cxn>
                <a:cxn ang="0">
                  <a:pos x="46" y="428"/>
                </a:cxn>
                <a:cxn ang="0">
                  <a:pos x="51" y="466"/>
                </a:cxn>
                <a:cxn ang="0">
                  <a:pos x="55" y="506"/>
                </a:cxn>
                <a:cxn ang="0">
                  <a:pos x="55" y="544"/>
                </a:cxn>
                <a:cxn ang="0">
                  <a:pos x="53" y="580"/>
                </a:cxn>
                <a:cxn ang="0">
                  <a:pos x="55" y="616"/>
                </a:cxn>
                <a:cxn ang="0">
                  <a:pos x="63" y="650"/>
                </a:cxn>
                <a:cxn ang="0">
                  <a:pos x="67" y="684"/>
                </a:cxn>
                <a:cxn ang="0">
                  <a:pos x="72" y="720"/>
                </a:cxn>
                <a:cxn ang="0">
                  <a:pos x="76" y="757"/>
                </a:cxn>
                <a:cxn ang="0">
                  <a:pos x="80" y="793"/>
                </a:cxn>
                <a:cxn ang="0">
                  <a:pos x="82" y="831"/>
                </a:cxn>
                <a:cxn ang="0">
                  <a:pos x="86" y="869"/>
                </a:cxn>
                <a:cxn ang="0">
                  <a:pos x="86" y="907"/>
                </a:cxn>
                <a:cxn ang="0">
                  <a:pos x="87" y="945"/>
                </a:cxn>
                <a:cxn ang="0">
                  <a:pos x="87" y="983"/>
                </a:cxn>
                <a:cxn ang="0">
                  <a:pos x="89" y="1021"/>
                </a:cxn>
                <a:cxn ang="0">
                  <a:pos x="89" y="1057"/>
                </a:cxn>
                <a:cxn ang="0">
                  <a:pos x="89" y="1095"/>
                </a:cxn>
                <a:cxn ang="0">
                  <a:pos x="89" y="1133"/>
                </a:cxn>
                <a:cxn ang="0">
                  <a:pos x="89" y="1171"/>
                </a:cxn>
                <a:cxn ang="0">
                  <a:pos x="110" y="1180"/>
                </a:cxn>
                <a:cxn ang="0">
                  <a:pos x="141" y="1184"/>
                </a:cxn>
                <a:cxn ang="0">
                  <a:pos x="169" y="1190"/>
                </a:cxn>
                <a:cxn ang="0">
                  <a:pos x="198" y="1194"/>
                </a:cxn>
                <a:cxn ang="0">
                  <a:pos x="207" y="1139"/>
                </a:cxn>
                <a:cxn ang="0">
                  <a:pos x="209" y="1068"/>
                </a:cxn>
                <a:cxn ang="0">
                  <a:pos x="209" y="998"/>
                </a:cxn>
                <a:cxn ang="0">
                  <a:pos x="209" y="926"/>
                </a:cxn>
                <a:cxn ang="0">
                  <a:pos x="205" y="855"/>
                </a:cxn>
                <a:cxn ang="0">
                  <a:pos x="202" y="783"/>
                </a:cxn>
                <a:cxn ang="0">
                  <a:pos x="196" y="713"/>
                </a:cxn>
                <a:cxn ang="0">
                  <a:pos x="190" y="642"/>
                </a:cxn>
                <a:cxn ang="0">
                  <a:pos x="183" y="570"/>
                </a:cxn>
                <a:cxn ang="0">
                  <a:pos x="175" y="500"/>
                </a:cxn>
                <a:cxn ang="0">
                  <a:pos x="165" y="430"/>
                </a:cxn>
                <a:cxn ang="0">
                  <a:pos x="156" y="357"/>
                </a:cxn>
                <a:cxn ang="0">
                  <a:pos x="146" y="287"/>
                </a:cxn>
                <a:cxn ang="0">
                  <a:pos x="137" y="215"/>
                </a:cxn>
                <a:cxn ang="0">
                  <a:pos x="125" y="144"/>
                </a:cxn>
                <a:cxn ang="0">
                  <a:pos x="118" y="74"/>
                </a:cxn>
                <a:cxn ang="0">
                  <a:pos x="97" y="36"/>
                </a:cxn>
                <a:cxn ang="0">
                  <a:pos x="68" y="6"/>
                </a:cxn>
              </a:cxnLst>
              <a:rect l="0" t="0" r="r" b="b"/>
              <a:pathLst>
                <a:path w="211" h="1194">
                  <a:moveTo>
                    <a:pt x="65" y="0"/>
                  </a:moveTo>
                  <a:lnTo>
                    <a:pt x="57" y="6"/>
                  </a:lnTo>
                  <a:lnTo>
                    <a:pt x="51" y="11"/>
                  </a:lnTo>
                  <a:lnTo>
                    <a:pt x="46" y="17"/>
                  </a:lnTo>
                  <a:lnTo>
                    <a:pt x="40" y="25"/>
                  </a:lnTo>
                  <a:lnTo>
                    <a:pt x="34" y="30"/>
                  </a:lnTo>
                  <a:lnTo>
                    <a:pt x="29" y="38"/>
                  </a:lnTo>
                  <a:lnTo>
                    <a:pt x="23" y="45"/>
                  </a:lnTo>
                  <a:lnTo>
                    <a:pt x="21" y="53"/>
                  </a:lnTo>
                  <a:lnTo>
                    <a:pt x="17" y="61"/>
                  </a:lnTo>
                  <a:lnTo>
                    <a:pt x="13" y="68"/>
                  </a:lnTo>
                  <a:lnTo>
                    <a:pt x="11" y="76"/>
                  </a:lnTo>
                  <a:lnTo>
                    <a:pt x="8" y="85"/>
                  </a:lnTo>
                  <a:lnTo>
                    <a:pt x="6" y="93"/>
                  </a:lnTo>
                  <a:lnTo>
                    <a:pt x="4" y="102"/>
                  </a:lnTo>
                  <a:lnTo>
                    <a:pt x="2" y="110"/>
                  </a:lnTo>
                  <a:lnTo>
                    <a:pt x="2" y="120"/>
                  </a:lnTo>
                  <a:lnTo>
                    <a:pt x="0" y="129"/>
                  </a:lnTo>
                  <a:lnTo>
                    <a:pt x="0" y="137"/>
                  </a:lnTo>
                  <a:lnTo>
                    <a:pt x="0" y="146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2" y="182"/>
                  </a:lnTo>
                  <a:lnTo>
                    <a:pt x="2" y="194"/>
                  </a:lnTo>
                  <a:lnTo>
                    <a:pt x="2" y="201"/>
                  </a:lnTo>
                  <a:lnTo>
                    <a:pt x="4" y="213"/>
                  </a:lnTo>
                  <a:lnTo>
                    <a:pt x="6" y="222"/>
                  </a:lnTo>
                  <a:lnTo>
                    <a:pt x="8" y="234"/>
                  </a:lnTo>
                  <a:lnTo>
                    <a:pt x="8" y="243"/>
                  </a:lnTo>
                  <a:lnTo>
                    <a:pt x="9" y="253"/>
                  </a:lnTo>
                  <a:lnTo>
                    <a:pt x="11" y="262"/>
                  </a:lnTo>
                  <a:lnTo>
                    <a:pt x="15" y="274"/>
                  </a:lnTo>
                  <a:lnTo>
                    <a:pt x="15" y="283"/>
                  </a:lnTo>
                  <a:lnTo>
                    <a:pt x="17" y="295"/>
                  </a:lnTo>
                  <a:lnTo>
                    <a:pt x="19" y="304"/>
                  </a:lnTo>
                  <a:lnTo>
                    <a:pt x="23" y="314"/>
                  </a:lnTo>
                  <a:lnTo>
                    <a:pt x="25" y="325"/>
                  </a:lnTo>
                  <a:lnTo>
                    <a:pt x="27" y="334"/>
                  </a:lnTo>
                  <a:lnTo>
                    <a:pt x="29" y="344"/>
                  </a:lnTo>
                  <a:lnTo>
                    <a:pt x="32" y="355"/>
                  </a:lnTo>
                  <a:lnTo>
                    <a:pt x="34" y="365"/>
                  </a:lnTo>
                  <a:lnTo>
                    <a:pt x="36" y="376"/>
                  </a:lnTo>
                  <a:lnTo>
                    <a:pt x="38" y="386"/>
                  </a:lnTo>
                  <a:lnTo>
                    <a:pt x="40" y="395"/>
                  </a:lnTo>
                  <a:lnTo>
                    <a:pt x="42" y="405"/>
                  </a:lnTo>
                  <a:lnTo>
                    <a:pt x="44" y="416"/>
                  </a:lnTo>
                  <a:lnTo>
                    <a:pt x="46" y="428"/>
                  </a:lnTo>
                  <a:lnTo>
                    <a:pt x="48" y="437"/>
                  </a:lnTo>
                  <a:lnTo>
                    <a:pt x="49" y="447"/>
                  </a:lnTo>
                  <a:lnTo>
                    <a:pt x="49" y="456"/>
                  </a:lnTo>
                  <a:lnTo>
                    <a:pt x="51" y="466"/>
                  </a:lnTo>
                  <a:lnTo>
                    <a:pt x="53" y="477"/>
                  </a:lnTo>
                  <a:lnTo>
                    <a:pt x="53" y="487"/>
                  </a:lnTo>
                  <a:lnTo>
                    <a:pt x="55" y="496"/>
                  </a:lnTo>
                  <a:lnTo>
                    <a:pt x="55" y="506"/>
                  </a:lnTo>
                  <a:lnTo>
                    <a:pt x="57" y="517"/>
                  </a:lnTo>
                  <a:lnTo>
                    <a:pt x="55" y="525"/>
                  </a:lnTo>
                  <a:lnTo>
                    <a:pt x="55" y="534"/>
                  </a:lnTo>
                  <a:lnTo>
                    <a:pt x="55" y="544"/>
                  </a:lnTo>
                  <a:lnTo>
                    <a:pt x="55" y="553"/>
                  </a:lnTo>
                  <a:lnTo>
                    <a:pt x="55" y="563"/>
                  </a:lnTo>
                  <a:lnTo>
                    <a:pt x="53" y="572"/>
                  </a:lnTo>
                  <a:lnTo>
                    <a:pt x="53" y="580"/>
                  </a:lnTo>
                  <a:lnTo>
                    <a:pt x="51" y="589"/>
                  </a:lnTo>
                  <a:lnTo>
                    <a:pt x="53" y="597"/>
                  </a:lnTo>
                  <a:lnTo>
                    <a:pt x="55" y="606"/>
                  </a:lnTo>
                  <a:lnTo>
                    <a:pt x="55" y="616"/>
                  </a:lnTo>
                  <a:lnTo>
                    <a:pt x="57" y="623"/>
                  </a:lnTo>
                  <a:lnTo>
                    <a:pt x="59" y="633"/>
                  </a:lnTo>
                  <a:lnTo>
                    <a:pt x="61" y="641"/>
                  </a:lnTo>
                  <a:lnTo>
                    <a:pt x="63" y="650"/>
                  </a:lnTo>
                  <a:lnTo>
                    <a:pt x="65" y="658"/>
                  </a:lnTo>
                  <a:lnTo>
                    <a:pt x="65" y="667"/>
                  </a:lnTo>
                  <a:lnTo>
                    <a:pt x="67" y="677"/>
                  </a:lnTo>
                  <a:lnTo>
                    <a:pt x="67" y="684"/>
                  </a:lnTo>
                  <a:lnTo>
                    <a:pt x="68" y="694"/>
                  </a:lnTo>
                  <a:lnTo>
                    <a:pt x="68" y="701"/>
                  </a:lnTo>
                  <a:lnTo>
                    <a:pt x="70" y="713"/>
                  </a:lnTo>
                  <a:lnTo>
                    <a:pt x="72" y="720"/>
                  </a:lnTo>
                  <a:lnTo>
                    <a:pt x="74" y="730"/>
                  </a:lnTo>
                  <a:lnTo>
                    <a:pt x="74" y="739"/>
                  </a:lnTo>
                  <a:lnTo>
                    <a:pt x="76" y="747"/>
                  </a:lnTo>
                  <a:lnTo>
                    <a:pt x="76" y="757"/>
                  </a:lnTo>
                  <a:lnTo>
                    <a:pt x="78" y="766"/>
                  </a:lnTo>
                  <a:lnTo>
                    <a:pt x="78" y="776"/>
                  </a:lnTo>
                  <a:lnTo>
                    <a:pt x="78" y="785"/>
                  </a:lnTo>
                  <a:lnTo>
                    <a:pt x="80" y="793"/>
                  </a:lnTo>
                  <a:lnTo>
                    <a:pt x="80" y="804"/>
                  </a:lnTo>
                  <a:lnTo>
                    <a:pt x="80" y="812"/>
                  </a:lnTo>
                  <a:lnTo>
                    <a:pt x="82" y="821"/>
                  </a:lnTo>
                  <a:lnTo>
                    <a:pt x="82" y="831"/>
                  </a:lnTo>
                  <a:lnTo>
                    <a:pt x="84" y="840"/>
                  </a:lnTo>
                  <a:lnTo>
                    <a:pt x="84" y="850"/>
                  </a:lnTo>
                  <a:lnTo>
                    <a:pt x="84" y="859"/>
                  </a:lnTo>
                  <a:lnTo>
                    <a:pt x="86" y="869"/>
                  </a:lnTo>
                  <a:lnTo>
                    <a:pt x="86" y="878"/>
                  </a:lnTo>
                  <a:lnTo>
                    <a:pt x="86" y="888"/>
                  </a:lnTo>
                  <a:lnTo>
                    <a:pt x="86" y="897"/>
                  </a:lnTo>
                  <a:lnTo>
                    <a:pt x="86" y="907"/>
                  </a:lnTo>
                  <a:lnTo>
                    <a:pt x="87" y="916"/>
                  </a:lnTo>
                  <a:lnTo>
                    <a:pt x="87" y="926"/>
                  </a:lnTo>
                  <a:lnTo>
                    <a:pt x="87" y="935"/>
                  </a:lnTo>
                  <a:lnTo>
                    <a:pt x="87" y="945"/>
                  </a:lnTo>
                  <a:lnTo>
                    <a:pt x="87" y="954"/>
                  </a:lnTo>
                  <a:lnTo>
                    <a:pt x="87" y="964"/>
                  </a:lnTo>
                  <a:lnTo>
                    <a:pt x="87" y="973"/>
                  </a:lnTo>
                  <a:lnTo>
                    <a:pt x="87" y="983"/>
                  </a:lnTo>
                  <a:lnTo>
                    <a:pt x="89" y="992"/>
                  </a:lnTo>
                  <a:lnTo>
                    <a:pt x="89" y="1002"/>
                  </a:lnTo>
                  <a:lnTo>
                    <a:pt x="89" y="1011"/>
                  </a:lnTo>
                  <a:lnTo>
                    <a:pt x="89" y="1021"/>
                  </a:lnTo>
                  <a:lnTo>
                    <a:pt x="89" y="1030"/>
                  </a:lnTo>
                  <a:lnTo>
                    <a:pt x="89" y="1038"/>
                  </a:lnTo>
                  <a:lnTo>
                    <a:pt x="89" y="1049"/>
                  </a:lnTo>
                  <a:lnTo>
                    <a:pt x="89" y="1057"/>
                  </a:lnTo>
                  <a:lnTo>
                    <a:pt x="89" y="1066"/>
                  </a:lnTo>
                  <a:lnTo>
                    <a:pt x="89" y="1076"/>
                  </a:lnTo>
                  <a:lnTo>
                    <a:pt x="89" y="1085"/>
                  </a:lnTo>
                  <a:lnTo>
                    <a:pt x="89" y="1095"/>
                  </a:lnTo>
                  <a:lnTo>
                    <a:pt x="89" y="1104"/>
                  </a:lnTo>
                  <a:lnTo>
                    <a:pt x="89" y="1114"/>
                  </a:lnTo>
                  <a:lnTo>
                    <a:pt x="89" y="1123"/>
                  </a:lnTo>
                  <a:lnTo>
                    <a:pt x="89" y="1133"/>
                  </a:lnTo>
                  <a:lnTo>
                    <a:pt x="89" y="1142"/>
                  </a:lnTo>
                  <a:lnTo>
                    <a:pt x="89" y="1152"/>
                  </a:lnTo>
                  <a:lnTo>
                    <a:pt x="89" y="1161"/>
                  </a:lnTo>
                  <a:lnTo>
                    <a:pt x="89" y="1171"/>
                  </a:lnTo>
                  <a:lnTo>
                    <a:pt x="91" y="1180"/>
                  </a:lnTo>
                  <a:lnTo>
                    <a:pt x="97" y="1180"/>
                  </a:lnTo>
                  <a:lnTo>
                    <a:pt x="105" y="1180"/>
                  </a:lnTo>
                  <a:lnTo>
                    <a:pt x="110" y="1180"/>
                  </a:lnTo>
                  <a:lnTo>
                    <a:pt x="118" y="1182"/>
                  </a:lnTo>
                  <a:lnTo>
                    <a:pt x="125" y="1182"/>
                  </a:lnTo>
                  <a:lnTo>
                    <a:pt x="133" y="1184"/>
                  </a:lnTo>
                  <a:lnTo>
                    <a:pt x="141" y="1184"/>
                  </a:lnTo>
                  <a:lnTo>
                    <a:pt x="148" y="1188"/>
                  </a:lnTo>
                  <a:lnTo>
                    <a:pt x="154" y="1188"/>
                  </a:lnTo>
                  <a:lnTo>
                    <a:pt x="162" y="1190"/>
                  </a:lnTo>
                  <a:lnTo>
                    <a:pt x="169" y="1190"/>
                  </a:lnTo>
                  <a:lnTo>
                    <a:pt x="177" y="1192"/>
                  </a:lnTo>
                  <a:lnTo>
                    <a:pt x="184" y="1192"/>
                  </a:lnTo>
                  <a:lnTo>
                    <a:pt x="192" y="1194"/>
                  </a:lnTo>
                  <a:lnTo>
                    <a:pt x="198" y="1194"/>
                  </a:lnTo>
                  <a:lnTo>
                    <a:pt x="205" y="1194"/>
                  </a:lnTo>
                  <a:lnTo>
                    <a:pt x="205" y="1175"/>
                  </a:lnTo>
                  <a:lnTo>
                    <a:pt x="207" y="1158"/>
                  </a:lnTo>
                  <a:lnTo>
                    <a:pt x="207" y="1139"/>
                  </a:lnTo>
                  <a:lnTo>
                    <a:pt x="209" y="1122"/>
                  </a:lnTo>
                  <a:lnTo>
                    <a:pt x="209" y="1104"/>
                  </a:lnTo>
                  <a:lnTo>
                    <a:pt x="209" y="1085"/>
                  </a:lnTo>
                  <a:lnTo>
                    <a:pt x="209" y="1068"/>
                  </a:lnTo>
                  <a:lnTo>
                    <a:pt x="211" y="1051"/>
                  </a:lnTo>
                  <a:lnTo>
                    <a:pt x="209" y="1032"/>
                  </a:lnTo>
                  <a:lnTo>
                    <a:pt x="209" y="1015"/>
                  </a:lnTo>
                  <a:lnTo>
                    <a:pt x="209" y="998"/>
                  </a:lnTo>
                  <a:lnTo>
                    <a:pt x="209" y="979"/>
                  </a:lnTo>
                  <a:lnTo>
                    <a:pt x="209" y="962"/>
                  </a:lnTo>
                  <a:lnTo>
                    <a:pt x="209" y="943"/>
                  </a:lnTo>
                  <a:lnTo>
                    <a:pt x="209" y="926"/>
                  </a:lnTo>
                  <a:lnTo>
                    <a:pt x="209" y="909"/>
                  </a:lnTo>
                  <a:lnTo>
                    <a:pt x="207" y="890"/>
                  </a:lnTo>
                  <a:lnTo>
                    <a:pt x="207" y="872"/>
                  </a:lnTo>
                  <a:lnTo>
                    <a:pt x="205" y="855"/>
                  </a:lnTo>
                  <a:lnTo>
                    <a:pt x="205" y="836"/>
                  </a:lnTo>
                  <a:lnTo>
                    <a:pt x="203" y="819"/>
                  </a:lnTo>
                  <a:lnTo>
                    <a:pt x="203" y="802"/>
                  </a:lnTo>
                  <a:lnTo>
                    <a:pt x="202" y="783"/>
                  </a:lnTo>
                  <a:lnTo>
                    <a:pt x="202" y="766"/>
                  </a:lnTo>
                  <a:lnTo>
                    <a:pt x="200" y="747"/>
                  </a:lnTo>
                  <a:lnTo>
                    <a:pt x="198" y="730"/>
                  </a:lnTo>
                  <a:lnTo>
                    <a:pt x="196" y="713"/>
                  </a:lnTo>
                  <a:lnTo>
                    <a:pt x="196" y="696"/>
                  </a:lnTo>
                  <a:lnTo>
                    <a:pt x="194" y="677"/>
                  </a:lnTo>
                  <a:lnTo>
                    <a:pt x="192" y="660"/>
                  </a:lnTo>
                  <a:lnTo>
                    <a:pt x="190" y="642"/>
                  </a:lnTo>
                  <a:lnTo>
                    <a:pt x="190" y="625"/>
                  </a:lnTo>
                  <a:lnTo>
                    <a:pt x="186" y="606"/>
                  </a:lnTo>
                  <a:lnTo>
                    <a:pt x="184" y="589"/>
                  </a:lnTo>
                  <a:lnTo>
                    <a:pt x="183" y="570"/>
                  </a:lnTo>
                  <a:lnTo>
                    <a:pt x="181" y="553"/>
                  </a:lnTo>
                  <a:lnTo>
                    <a:pt x="179" y="534"/>
                  </a:lnTo>
                  <a:lnTo>
                    <a:pt x="177" y="517"/>
                  </a:lnTo>
                  <a:lnTo>
                    <a:pt x="175" y="500"/>
                  </a:lnTo>
                  <a:lnTo>
                    <a:pt x="173" y="483"/>
                  </a:lnTo>
                  <a:lnTo>
                    <a:pt x="169" y="464"/>
                  </a:lnTo>
                  <a:lnTo>
                    <a:pt x="167" y="447"/>
                  </a:lnTo>
                  <a:lnTo>
                    <a:pt x="165" y="430"/>
                  </a:lnTo>
                  <a:lnTo>
                    <a:pt x="164" y="410"/>
                  </a:lnTo>
                  <a:lnTo>
                    <a:pt x="160" y="393"/>
                  </a:lnTo>
                  <a:lnTo>
                    <a:pt x="158" y="376"/>
                  </a:lnTo>
                  <a:lnTo>
                    <a:pt x="156" y="357"/>
                  </a:lnTo>
                  <a:lnTo>
                    <a:pt x="154" y="340"/>
                  </a:lnTo>
                  <a:lnTo>
                    <a:pt x="152" y="323"/>
                  </a:lnTo>
                  <a:lnTo>
                    <a:pt x="148" y="304"/>
                  </a:lnTo>
                  <a:lnTo>
                    <a:pt x="146" y="287"/>
                  </a:lnTo>
                  <a:lnTo>
                    <a:pt x="144" y="268"/>
                  </a:lnTo>
                  <a:lnTo>
                    <a:pt x="141" y="251"/>
                  </a:lnTo>
                  <a:lnTo>
                    <a:pt x="139" y="234"/>
                  </a:lnTo>
                  <a:lnTo>
                    <a:pt x="137" y="215"/>
                  </a:lnTo>
                  <a:lnTo>
                    <a:pt x="135" y="198"/>
                  </a:lnTo>
                  <a:lnTo>
                    <a:pt x="133" y="180"/>
                  </a:lnTo>
                  <a:lnTo>
                    <a:pt x="129" y="161"/>
                  </a:lnTo>
                  <a:lnTo>
                    <a:pt x="125" y="144"/>
                  </a:lnTo>
                  <a:lnTo>
                    <a:pt x="124" y="127"/>
                  </a:lnTo>
                  <a:lnTo>
                    <a:pt x="122" y="108"/>
                  </a:lnTo>
                  <a:lnTo>
                    <a:pt x="120" y="91"/>
                  </a:lnTo>
                  <a:lnTo>
                    <a:pt x="118" y="74"/>
                  </a:lnTo>
                  <a:lnTo>
                    <a:pt x="116" y="57"/>
                  </a:lnTo>
                  <a:lnTo>
                    <a:pt x="108" y="49"/>
                  </a:lnTo>
                  <a:lnTo>
                    <a:pt x="103" y="44"/>
                  </a:lnTo>
                  <a:lnTo>
                    <a:pt x="97" y="36"/>
                  </a:lnTo>
                  <a:lnTo>
                    <a:pt x="89" y="28"/>
                  </a:lnTo>
                  <a:lnTo>
                    <a:pt x="82" y="19"/>
                  </a:lnTo>
                  <a:lnTo>
                    <a:pt x="76" y="13"/>
                  </a:lnTo>
                  <a:lnTo>
                    <a:pt x="68" y="6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BDB5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4" name="Freeform 58"/>
            <p:cNvSpPr>
              <a:spLocks/>
            </p:cNvSpPr>
            <p:nvPr/>
          </p:nvSpPr>
          <p:spPr bwMode="auto">
            <a:xfrm>
              <a:off x="4429" y="2986"/>
              <a:ext cx="94" cy="606"/>
            </a:xfrm>
            <a:custGeom>
              <a:avLst/>
              <a:gdLst/>
              <a:ahLst/>
              <a:cxnLst>
                <a:cxn ang="0">
                  <a:pos x="17" y="15"/>
                </a:cxn>
                <a:cxn ang="0">
                  <a:pos x="4" y="47"/>
                </a:cxn>
                <a:cxn ang="0">
                  <a:pos x="0" y="85"/>
                </a:cxn>
                <a:cxn ang="0">
                  <a:pos x="0" y="123"/>
                </a:cxn>
                <a:cxn ang="0">
                  <a:pos x="4" y="144"/>
                </a:cxn>
                <a:cxn ang="0">
                  <a:pos x="6" y="167"/>
                </a:cxn>
                <a:cxn ang="0">
                  <a:pos x="10" y="188"/>
                </a:cxn>
                <a:cxn ang="0">
                  <a:pos x="12" y="209"/>
                </a:cxn>
                <a:cxn ang="0">
                  <a:pos x="15" y="238"/>
                </a:cxn>
                <a:cxn ang="0">
                  <a:pos x="17" y="264"/>
                </a:cxn>
                <a:cxn ang="0">
                  <a:pos x="19" y="296"/>
                </a:cxn>
                <a:cxn ang="0">
                  <a:pos x="25" y="346"/>
                </a:cxn>
                <a:cxn ang="0">
                  <a:pos x="34" y="399"/>
                </a:cxn>
                <a:cxn ang="0">
                  <a:pos x="42" y="454"/>
                </a:cxn>
                <a:cxn ang="0">
                  <a:pos x="50" y="509"/>
                </a:cxn>
                <a:cxn ang="0">
                  <a:pos x="55" y="565"/>
                </a:cxn>
                <a:cxn ang="0">
                  <a:pos x="63" y="620"/>
                </a:cxn>
                <a:cxn ang="0">
                  <a:pos x="69" y="675"/>
                </a:cxn>
                <a:cxn ang="0">
                  <a:pos x="74" y="732"/>
                </a:cxn>
                <a:cxn ang="0">
                  <a:pos x="78" y="787"/>
                </a:cxn>
                <a:cxn ang="0">
                  <a:pos x="86" y="842"/>
                </a:cxn>
                <a:cxn ang="0">
                  <a:pos x="91" y="897"/>
                </a:cxn>
                <a:cxn ang="0">
                  <a:pos x="97" y="954"/>
                </a:cxn>
                <a:cxn ang="0">
                  <a:pos x="105" y="1009"/>
                </a:cxn>
                <a:cxn ang="0">
                  <a:pos x="112" y="1065"/>
                </a:cxn>
                <a:cxn ang="0">
                  <a:pos x="120" y="1120"/>
                </a:cxn>
                <a:cxn ang="0">
                  <a:pos x="133" y="1177"/>
                </a:cxn>
                <a:cxn ang="0">
                  <a:pos x="150" y="1200"/>
                </a:cxn>
                <a:cxn ang="0">
                  <a:pos x="173" y="1209"/>
                </a:cxn>
                <a:cxn ang="0">
                  <a:pos x="181" y="1186"/>
                </a:cxn>
                <a:cxn ang="0">
                  <a:pos x="187" y="1154"/>
                </a:cxn>
                <a:cxn ang="0">
                  <a:pos x="187" y="1120"/>
                </a:cxn>
                <a:cxn ang="0">
                  <a:pos x="187" y="1087"/>
                </a:cxn>
                <a:cxn ang="0">
                  <a:pos x="183" y="1053"/>
                </a:cxn>
                <a:cxn ang="0">
                  <a:pos x="179" y="1017"/>
                </a:cxn>
                <a:cxn ang="0">
                  <a:pos x="173" y="983"/>
                </a:cxn>
                <a:cxn ang="0">
                  <a:pos x="169" y="951"/>
                </a:cxn>
                <a:cxn ang="0">
                  <a:pos x="162" y="916"/>
                </a:cxn>
                <a:cxn ang="0">
                  <a:pos x="154" y="880"/>
                </a:cxn>
                <a:cxn ang="0">
                  <a:pos x="148" y="846"/>
                </a:cxn>
                <a:cxn ang="0">
                  <a:pos x="143" y="812"/>
                </a:cxn>
                <a:cxn ang="0">
                  <a:pos x="137" y="778"/>
                </a:cxn>
                <a:cxn ang="0">
                  <a:pos x="131" y="741"/>
                </a:cxn>
                <a:cxn ang="0">
                  <a:pos x="128" y="707"/>
                </a:cxn>
                <a:cxn ang="0">
                  <a:pos x="128" y="673"/>
                </a:cxn>
                <a:cxn ang="0">
                  <a:pos x="126" y="635"/>
                </a:cxn>
                <a:cxn ang="0">
                  <a:pos x="124" y="595"/>
                </a:cxn>
                <a:cxn ang="0">
                  <a:pos x="120" y="559"/>
                </a:cxn>
                <a:cxn ang="0">
                  <a:pos x="116" y="521"/>
                </a:cxn>
                <a:cxn ang="0">
                  <a:pos x="112" y="483"/>
                </a:cxn>
                <a:cxn ang="0">
                  <a:pos x="107" y="445"/>
                </a:cxn>
                <a:cxn ang="0">
                  <a:pos x="101" y="407"/>
                </a:cxn>
                <a:cxn ang="0">
                  <a:pos x="95" y="373"/>
                </a:cxn>
                <a:cxn ang="0">
                  <a:pos x="90" y="335"/>
                </a:cxn>
                <a:cxn ang="0">
                  <a:pos x="84" y="296"/>
                </a:cxn>
                <a:cxn ang="0">
                  <a:pos x="76" y="260"/>
                </a:cxn>
                <a:cxn ang="0">
                  <a:pos x="72" y="224"/>
                </a:cxn>
                <a:cxn ang="0">
                  <a:pos x="69" y="186"/>
                </a:cxn>
                <a:cxn ang="0">
                  <a:pos x="69" y="148"/>
                </a:cxn>
                <a:cxn ang="0">
                  <a:pos x="67" y="108"/>
                </a:cxn>
                <a:cxn ang="0">
                  <a:pos x="69" y="70"/>
                </a:cxn>
                <a:cxn ang="0">
                  <a:pos x="55" y="32"/>
                </a:cxn>
                <a:cxn ang="0">
                  <a:pos x="38" y="0"/>
                </a:cxn>
              </a:cxnLst>
              <a:rect l="0" t="0" r="r" b="b"/>
              <a:pathLst>
                <a:path w="188" h="1213">
                  <a:moveTo>
                    <a:pt x="38" y="0"/>
                  </a:moveTo>
                  <a:lnTo>
                    <a:pt x="31" y="4"/>
                  </a:lnTo>
                  <a:lnTo>
                    <a:pt x="23" y="9"/>
                  </a:lnTo>
                  <a:lnTo>
                    <a:pt x="17" y="15"/>
                  </a:lnTo>
                  <a:lnTo>
                    <a:pt x="13" y="23"/>
                  </a:lnTo>
                  <a:lnTo>
                    <a:pt x="10" y="32"/>
                  </a:lnTo>
                  <a:lnTo>
                    <a:pt x="8" y="40"/>
                  </a:lnTo>
                  <a:lnTo>
                    <a:pt x="4" y="47"/>
                  </a:lnTo>
                  <a:lnTo>
                    <a:pt x="4" y="57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0" y="106"/>
                  </a:lnTo>
                  <a:lnTo>
                    <a:pt x="0" y="116"/>
                  </a:lnTo>
                  <a:lnTo>
                    <a:pt x="0" y="123"/>
                  </a:lnTo>
                  <a:lnTo>
                    <a:pt x="2" y="129"/>
                  </a:lnTo>
                  <a:lnTo>
                    <a:pt x="2" y="135"/>
                  </a:lnTo>
                  <a:lnTo>
                    <a:pt x="4" y="141"/>
                  </a:lnTo>
                  <a:lnTo>
                    <a:pt x="4" y="144"/>
                  </a:lnTo>
                  <a:lnTo>
                    <a:pt x="4" y="150"/>
                  </a:lnTo>
                  <a:lnTo>
                    <a:pt x="4" y="156"/>
                  </a:lnTo>
                  <a:lnTo>
                    <a:pt x="6" y="162"/>
                  </a:lnTo>
                  <a:lnTo>
                    <a:pt x="6" y="167"/>
                  </a:lnTo>
                  <a:lnTo>
                    <a:pt x="6" y="173"/>
                  </a:lnTo>
                  <a:lnTo>
                    <a:pt x="8" y="179"/>
                  </a:lnTo>
                  <a:lnTo>
                    <a:pt x="10" y="184"/>
                  </a:lnTo>
                  <a:lnTo>
                    <a:pt x="10" y="188"/>
                  </a:lnTo>
                  <a:lnTo>
                    <a:pt x="10" y="194"/>
                  </a:lnTo>
                  <a:lnTo>
                    <a:pt x="12" y="200"/>
                  </a:lnTo>
                  <a:lnTo>
                    <a:pt x="12" y="205"/>
                  </a:lnTo>
                  <a:lnTo>
                    <a:pt x="12" y="209"/>
                  </a:lnTo>
                  <a:lnTo>
                    <a:pt x="13" y="215"/>
                  </a:lnTo>
                  <a:lnTo>
                    <a:pt x="13" y="222"/>
                  </a:lnTo>
                  <a:lnTo>
                    <a:pt x="15" y="228"/>
                  </a:lnTo>
                  <a:lnTo>
                    <a:pt x="15" y="238"/>
                  </a:lnTo>
                  <a:lnTo>
                    <a:pt x="17" y="247"/>
                  </a:lnTo>
                  <a:lnTo>
                    <a:pt x="17" y="253"/>
                  </a:lnTo>
                  <a:lnTo>
                    <a:pt x="17" y="258"/>
                  </a:lnTo>
                  <a:lnTo>
                    <a:pt x="17" y="264"/>
                  </a:lnTo>
                  <a:lnTo>
                    <a:pt x="19" y="270"/>
                  </a:lnTo>
                  <a:lnTo>
                    <a:pt x="19" y="279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19" y="306"/>
                  </a:lnTo>
                  <a:lnTo>
                    <a:pt x="21" y="319"/>
                  </a:lnTo>
                  <a:lnTo>
                    <a:pt x="23" y="333"/>
                  </a:lnTo>
                  <a:lnTo>
                    <a:pt x="25" y="346"/>
                  </a:lnTo>
                  <a:lnTo>
                    <a:pt x="29" y="361"/>
                  </a:lnTo>
                  <a:lnTo>
                    <a:pt x="31" y="373"/>
                  </a:lnTo>
                  <a:lnTo>
                    <a:pt x="33" y="388"/>
                  </a:lnTo>
                  <a:lnTo>
                    <a:pt x="34" y="399"/>
                  </a:lnTo>
                  <a:lnTo>
                    <a:pt x="36" y="414"/>
                  </a:lnTo>
                  <a:lnTo>
                    <a:pt x="38" y="428"/>
                  </a:lnTo>
                  <a:lnTo>
                    <a:pt x="40" y="441"/>
                  </a:lnTo>
                  <a:lnTo>
                    <a:pt x="42" y="454"/>
                  </a:lnTo>
                  <a:lnTo>
                    <a:pt x="44" y="470"/>
                  </a:lnTo>
                  <a:lnTo>
                    <a:pt x="46" y="483"/>
                  </a:lnTo>
                  <a:lnTo>
                    <a:pt x="48" y="496"/>
                  </a:lnTo>
                  <a:lnTo>
                    <a:pt x="50" y="509"/>
                  </a:lnTo>
                  <a:lnTo>
                    <a:pt x="52" y="525"/>
                  </a:lnTo>
                  <a:lnTo>
                    <a:pt x="53" y="538"/>
                  </a:lnTo>
                  <a:lnTo>
                    <a:pt x="55" y="551"/>
                  </a:lnTo>
                  <a:lnTo>
                    <a:pt x="55" y="565"/>
                  </a:lnTo>
                  <a:lnTo>
                    <a:pt x="57" y="580"/>
                  </a:lnTo>
                  <a:lnTo>
                    <a:pt x="59" y="593"/>
                  </a:lnTo>
                  <a:lnTo>
                    <a:pt x="61" y="606"/>
                  </a:lnTo>
                  <a:lnTo>
                    <a:pt x="63" y="620"/>
                  </a:lnTo>
                  <a:lnTo>
                    <a:pt x="65" y="635"/>
                  </a:lnTo>
                  <a:lnTo>
                    <a:pt x="65" y="648"/>
                  </a:lnTo>
                  <a:lnTo>
                    <a:pt x="67" y="662"/>
                  </a:lnTo>
                  <a:lnTo>
                    <a:pt x="69" y="675"/>
                  </a:lnTo>
                  <a:lnTo>
                    <a:pt x="71" y="690"/>
                  </a:lnTo>
                  <a:lnTo>
                    <a:pt x="71" y="703"/>
                  </a:lnTo>
                  <a:lnTo>
                    <a:pt x="72" y="717"/>
                  </a:lnTo>
                  <a:lnTo>
                    <a:pt x="74" y="732"/>
                  </a:lnTo>
                  <a:lnTo>
                    <a:pt x="76" y="747"/>
                  </a:lnTo>
                  <a:lnTo>
                    <a:pt x="76" y="760"/>
                  </a:lnTo>
                  <a:lnTo>
                    <a:pt x="78" y="774"/>
                  </a:lnTo>
                  <a:lnTo>
                    <a:pt x="78" y="787"/>
                  </a:lnTo>
                  <a:lnTo>
                    <a:pt x="80" y="802"/>
                  </a:lnTo>
                  <a:lnTo>
                    <a:pt x="82" y="816"/>
                  </a:lnTo>
                  <a:lnTo>
                    <a:pt x="84" y="829"/>
                  </a:lnTo>
                  <a:lnTo>
                    <a:pt x="86" y="842"/>
                  </a:lnTo>
                  <a:lnTo>
                    <a:pt x="88" y="857"/>
                  </a:lnTo>
                  <a:lnTo>
                    <a:pt x="88" y="871"/>
                  </a:lnTo>
                  <a:lnTo>
                    <a:pt x="90" y="884"/>
                  </a:lnTo>
                  <a:lnTo>
                    <a:pt x="91" y="897"/>
                  </a:lnTo>
                  <a:lnTo>
                    <a:pt x="93" y="912"/>
                  </a:lnTo>
                  <a:lnTo>
                    <a:pt x="93" y="926"/>
                  </a:lnTo>
                  <a:lnTo>
                    <a:pt x="95" y="941"/>
                  </a:lnTo>
                  <a:lnTo>
                    <a:pt x="97" y="954"/>
                  </a:lnTo>
                  <a:lnTo>
                    <a:pt x="99" y="968"/>
                  </a:lnTo>
                  <a:lnTo>
                    <a:pt x="101" y="981"/>
                  </a:lnTo>
                  <a:lnTo>
                    <a:pt x="103" y="996"/>
                  </a:lnTo>
                  <a:lnTo>
                    <a:pt x="105" y="1009"/>
                  </a:lnTo>
                  <a:lnTo>
                    <a:pt x="107" y="1023"/>
                  </a:lnTo>
                  <a:lnTo>
                    <a:pt x="109" y="1038"/>
                  </a:lnTo>
                  <a:lnTo>
                    <a:pt x="110" y="1051"/>
                  </a:lnTo>
                  <a:lnTo>
                    <a:pt x="112" y="1065"/>
                  </a:lnTo>
                  <a:lnTo>
                    <a:pt x="114" y="1080"/>
                  </a:lnTo>
                  <a:lnTo>
                    <a:pt x="116" y="1093"/>
                  </a:lnTo>
                  <a:lnTo>
                    <a:pt x="118" y="1106"/>
                  </a:lnTo>
                  <a:lnTo>
                    <a:pt x="120" y="1120"/>
                  </a:lnTo>
                  <a:lnTo>
                    <a:pt x="124" y="1135"/>
                  </a:lnTo>
                  <a:lnTo>
                    <a:pt x="126" y="1148"/>
                  </a:lnTo>
                  <a:lnTo>
                    <a:pt x="129" y="1163"/>
                  </a:lnTo>
                  <a:lnTo>
                    <a:pt x="133" y="1177"/>
                  </a:lnTo>
                  <a:lnTo>
                    <a:pt x="135" y="1192"/>
                  </a:lnTo>
                  <a:lnTo>
                    <a:pt x="139" y="1194"/>
                  </a:lnTo>
                  <a:lnTo>
                    <a:pt x="145" y="1196"/>
                  </a:lnTo>
                  <a:lnTo>
                    <a:pt x="150" y="1200"/>
                  </a:lnTo>
                  <a:lnTo>
                    <a:pt x="156" y="1201"/>
                  </a:lnTo>
                  <a:lnTo>
                    <a:pt x="162" y="1203"/>
                  </a:lnTo>
                  <a:lnTo>
                    <a:pt x="167" y="1207"/>
                  </a:lnTo>
                  <a:lnTo>
                    <a:pt x="173" y="1209"/>
                  </a:lnTo>
                  <a:lnTo>
                    <a:pt x="179" y="1213"/>
                  </a:lnTo>
                  <a:lnTo>
                    <a:pt x="179" y="1203"/>
                  </a:lnTo>
                  <a:lnTo>
                    <a:pt x="181" y="1196"/>
                  </a:lnTo>
                  <a:lnTo>
                    <a:pt x="181" y="1186"/>
                  </a:lnTo>
                  <a:lnTo>
                    <a:pt x="183" y="1179"/>
                  </a:lnTo>
                  <a:lnTo>
                    <a:pt x="183" y="1169"/>
                  </a:lnTo>
                  <a:lnTo>
                    <a:pt x="185" y="1162"/>
                  </a:lnTo>
                  <a:lnTo>
                    <a:pt x="187" y="1154"/>
                  </a:lnTo>
                  <a:lnTo>
                    <a:pt x="187" y="1146"/>
                  </a:lnTo>
                  <a:lnTo>
                    <a:pt x="187" y="1137"/>
                  </a:lnTo>
                  <a:lnTo>
                    <a:pt x="187" y="1127"/>
                  </a:lnTo>
                  <a:lnTo>
                    <a:pt x="187" y="1120"/>
                  </a:lnTo>
                  <a:lnTo>
                    <a:pt x="188" y="1112"/>
                  </a:lnTo>
                  <a:lnTo>
                    <a:pt x="187" y="1103"/>
                  </a:lnTo>
                  <a:lnTo>
                    <a:pt x="187" y="1095"/>
                  </a:lnTo>
                  <a:lnTo>
                    <a:pt x="187" y="1087"/>
                  </a:lnTo>
                  <a:lnTo>
                    <a:pt x="187" y="1078"/>
                  </a:lnTo>
                  <a:lnTo>
                    <a:pt x="187" y="1070"/>
                  </a:lnTo>
                  <a:lnTo>
                    <a:pt x="185" y="1061"/>
                  </a:lnTo>
                  <a:lnTo>
                    <a:pt x="183" y="1053"/>
                  </a:lnTo>
                  <a:lnTo>
                    <a:pt x="183" y="1044"/>
                  </a:lnTo>
                  <a:lnTo>
                    <a:pt x="181" y="1036"/>
                  </a:lnTo>
                  <a:lnTo>
                    <a:pt x="181" y="1027"/>
                  </a:lnTo>
                  <a:lnTo>
                    <a:pt x="179" y="1017"/>
                  </a:lnTo>
                  <a:lnTo>
                    <a:pt x="179" y="1009"/>
                  </a:lnTo>
                  <a:lnTo>
                    <a:pt x="177" y="1002"/>
                  </a:lnTo>
                  <a:lnTo>
                    <a:pt x="175" y="992"/>
                  </a:lnTo>
                  <a:lnTo>
                    <a:pt x="173" y="983"/>
                  </a:lnTo>
                  <a:lnTo>
                    <a:pt x="173" y="975"/>
                  </a:lnTo>
                  <a:lnTo>
                    <a:pt x="171" y="968"/>
                  </a:lnTo>
                  <a:lnTo>
                    <a:pt x="169" y="958"/>
                  </a:lnTo>
                  <a:lnTo>
                    <a:pt x="169" y="951"/>
                  </a:lnTo>
                  <a:lnTo>
                    <a:pt x="167" y="943"/>
                  </a:lnTo>
                  <a:lnTo>
                    <a:pt x="166" y="933"/>
                  </a:lnTo>
                  <a:lnTo>
                    <a:pt x="164" y="924"/>
                  </a:lnTo>
                  <a:lnTo>
                    <a:pt x="162" y="916"/>
                  </a:lnTo>
                  <a:lnTo>
                    <a:pt x="160" y="907"/>
                  </a:lnTo>
                  <a:lnTo>
                    <a:pt x="158" y="899"/>
                  </a:lnTo>
                  <a:lnTo>
                    <a:pt x="156" y="890"/>
                  </a:lnTo>
                  <a:lnTo>
                    <a:pt x="154" y="880"/>
                  </a:lnTo>
                  <a:lnTo>
                    <a:pt x="154" y="873"/>
                  </a:lnTo>
                  <a:lnTo>
                    <a:pt x="150" y="863"/>
                  </a:lnTo>
                  <a:lnTo>
                    <a:pt x="150" y="855"/>
                  </a:lnTo>
                  <a:lnTo>
                    <a:pt x="148" y="846"/>
                  </a:lnTo>
                  <a:lnTo>
                    <a:pt x="147" y="836"/>
                  </a:lnTo>
                  <a:lnTo>
                    <a:pt x="145" y="829"/>
                  </a:lnTo>
                  <a:lnTo>
                    <a:pt x="145" y="819"/>
                  </a:lnTo>
                  <a:lnTo>
                    <a:pt x="143" y="812"/>
                  </a:lnTo>
                  <a:lnTo>
                    <a:pt x="141" y="804"/>
                  </a:lnTo>
                  <a:lnTo>
                    <a:pt x="139" y="795"/>
                  </a:lnTo>
                  <a:lnTo>
                    <a:pt x="139" y="785"/>
                  </a:lnTo>
                  <a:lnTo>
                    <a:pt x="137" y="778"/>
                  </a:lnTo>
                  <a:lnTo>
                    <a:pt x="135" y="768"/>
                  </a:lnTo>
                  <a:lnTo>
                    <a:pt x="133" y="760"/>
                  </a:lnTo>
                  <a:lnTo>
                    <a:pt x="133" y="751"/>
                  </a:lnTo>
                  <a:lnTo>
                    <a:pt x="131" y="741"/>
                  </a:lnTo>
                  <a:lnTo>
                    <a:pt x="131" y="734"/>
                  </a:lnTo>
                  <a:lnTo>
                    <a:pt x="131" y="724"/>
                  </a:lnTo>
                  <a:lnTo>
                    <a:pt x="129" y="717"/>
                  </a:lnTo>
                  <a:lnTo>
                    <a:pt x="128" y="707"/>
                  </a:lnTo>
                  <a:lnTo>
                    <a:pt x="128" y="700"/>
                  </a:lnTo>
                  <a:lnTo>
                    <a:pt x="128" y="690"/>
                  </a:lnTo>
                  <a:lnTo>
                    <a:pt x="128" y="682"/>
                  </a:lnTo>
                  <a:lnTo>
                    <a:pt x="128" y="673"/>
                  </a:lnTo>
                  <a:lnTo>
                    <a:pt x="128" y="665"/>
                  </a:lnTo>
                  <a:lnTo>
                    <a:pt x="128" y="656"/>
                  </a:lnTo>
                  <a:lnTo>
                    <a:pt x="128" y="644"/>
                  </a:lnTo>
                  <a:lnTo>
                    <a:pt x="126" y="635"/>
                  </a:lnTo>
                  <a:lnTo>
                    <a:pt x="126" y="625"/>
                  </a:lnTo>
                  <a:lnTo>
                    <a:pt x="126" y="616"/>
                  </a:lnTo>
                  <a:lnTo>
                    <a:pt x="126" y="606"/>
                  </a:lnTo>
                  <a:lnTo>
                    <a:pt x="124" y="595"/>
                  </a:lnTo>
                  <a:lnTo>
                    <a:pt x="124" y="587"/>
                  </a:lnTo>
                  <a:lnTo>
                    <a:pt x="122" y="578"/>
                  </a:lnTo>
                  <a:lnTo>
                    <a:pt x="122" y="568"/>
                  </a:lnTo>
                  <a:lnTo>
                    <a:pt x="120" y="559"/>
                  </a:lnTo>
                  <a:lnTo>
                    <a:pt x="120" y="549"/>
                  </a:lnTo>
                  <a:lnTo>
                    <a:pt x="118" y="540"/>
                  </a:lnTo>
                  <a:lnTo>
                    <a:pt x="118" y="530"/>
                  </a:lnTo>
                  <a:lnTo>
                    <a:pt x="116" y="521"/>
                  </a:lnTo>
                  <a:lnTo>
                    <a:pt x="116" y="511"/>
                  </a:lnTo>
                  <a:lnTo>
                    <a:pt x="114" y="502"/>
                  </a:lnTo>
                  <a:lnTo>
                    <a:pt x="114" y="492"/>
                  </a:lnTo>
                  <a:lnTo>
                    <a:pt x="112" y="483"/>
                  </a:lnTo>
                  <a:lnTo>
                    <a:pt x="110" y="473"/>
                  </a:lnTo>
                  <a:lnTo>
                    <a:pt x="109" y="464"/>
                  </a:lnTo>
                  <a:lnTo>
                    <a:pt x="109" y="454"/>
                  </a:lnTo>
                  <a:lnTo>
                    <a:pt x="107" y="445"/>
                  </a:lnTo>
                  <a:lnTo>
                    <a:pt x="105" y="437"/>
                  </a:lnTo>
                  <a:lnTo>
                    <a:pt x="103" y="428"/>
                  </a:lnTo>
                  <a:lnTo>
                    <a:pt x="103" y="418"/>
                  </a:lnTo>
                  <a:lnTo>
                    <a:pt x="101" y="407"/>
                  </a:lnTo>
                  <a:lnTo>
                    <a:pt x="99" y="399"/>
                  </a:lnTo>
                  <a:lnTo>
                    <a:pt x="97" y="390"/>
                  </a:lnTo>
                  <a:lnTo>
                    <a:pt x="97" y="380"/>
                  </a:lnTo>
                  <a:lnTo>
                    <a:pt x="95" y="373"/>
                  </a:lnTo>
                  <a:lnTo>
                    <a:pt x="95" y="363"/>
                  </a:lnTo>
                  <a:lnTo>
                    <a:pt x="91" y="354"/>
                  </a:lnTo>
                  <a:lnTo>
                    <a:pt x="91" y="344"/>
                  </a:lnTo>
                  <a:lnTo>
                    <a:pt x="90" y="335"/>
                  </a:lnTo>
                  <a:lnTo>
                    <a:pt x="88" y="325"/>
                  </a:lnTo>
                  <a:lnTo>
                    <a:pt x="86" y="316"/>
                  </a:lnTo>
                  <a:lnTo>
                    <a:pt x="86" y="306"/>
                  </a:lnTo>
                  <a:lnTo>
                    <a:pt x="84" y="296"/>
                  </a:lnTo>
                  <a:lnTo>
                    <a:pt x="82" y="289"/>
                  </a:lnTo>
                  <a:lnTo>
                    <a:pt x="80" y="279"/>
                  </a:lnTo>
                  <a:lnTo>
                    <a:pt x="78" y="270"/>
                  </a:lnTo>
                  <a:lnTo>
                    <a:pt x="76" y="260"/>
                  </a:lnTo>
                  <a:lnTo>
                    <a:pt x="76" y="251"/>
                  </a:lnTo>
                  <a:lnTo>
                    <a:pt x="74" y="241"/>
                  </a:lnTo>
                  <a:lnTo>
                    <a:pt x="74" y="234"/>
                  </a:lnTo>
                  <a:lnTo>
                    <a:pt x="72" y="224"/>
                  </a:lnTo>
                  <a:lnTo>
                    <a:pt x="72" y="215"/>
                  </a:lnTo>
                  <a:lnTo>
                    <a:pt x="71" y="205"/>
                  </a:lnTo>
                  <a:lnTo>
                    <a:pt x="71" y="196"/>
                  </a:lnTo>
                  <a:lnTo>
                    <a:pt x="69" y="186"/>
                  </a:lnTo>
                  <a:lnTo>
                    <a:pt x="69" y="177"/>
                  </a:lnTo>
                  <a:lnTo>
                    <a:pt x="69" y="167"/>
                  </a:lnTo>
                  <a:lnTo>
                    <a:pt x="69" y="158"/>
                  </a:lnTo>
                  <a:lnTo>
                    <a:pt x="69" y="148"/>
                  </a:lnTo>
                  <a:lnTo>
                    <a:pt x="69" y="139"/>
                  </a:lnTo>
                  <a:lnTo>
                    <a:pt x="67" y="129"/>
                  </a:lnTo>
                  <a:lnTo>
                    <a:pt x="67" y="118"/>
                  </a:lnTo>
                  <a:lnTo>
                    <a:pt x="67" y="108"/>
                  </a:lnTo>
                  <a:lnTo>
                    <a:pt x="67" y="101"/>
                  </a:lnTo>
                  <a:lnTo>
                    <a:pt x="67" y="89"/>
                  </a:lnTo>
                  <a:lnTo>
                    <a:pt x="67" y="80"/>
                  </a:lnTo>
                  <a:lnTo>
                    <a:pt x="69" y="70"/>
                  </a:lnTo>
                  <a:lnTo>
                    <a:pt x="69" y="61"/>
                  </a:lnTo>
                  <a:lnTo>
                    <a:pt x="65" y="51"/>
                  </a:lnTo>
                  <a:lnTo>
                    <a:pt x="61" y="42"/>
                  </a:lnTo>
                  <a:lnTo>
                    <a:pt x="55" y="32"/>
                  </a:lnTo>
                  <a:lnTo>
                    <a:pt x="52" y="21"/>
                  </a:lnTo>
                  <a:lnTo>
                    <a:pt x="46" y="11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2C2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5" name="Freeform 59"/>
            <p:cNvSpPr>
              <a:spLocks/>
            </p:cNvSpPr>
            <p:nvPr/>
          </p:nvSpPr>
          <p:spPr bwMode="auto">
            <a:xfrm>
              <a:off x="4688" y="2663"/>
              <a:ext cx="179" cy="107"/>
            </a:xfrm>
            <a:custGeom>
              <a:avLst/>
              <a:gdLst/>
              <a:ahLst/>
              <a:cxnLst>
                <a:cxn ang="0">
                  <a:pos x="261" y="2"/>
                </a:cxn>
                <a:cxn ang="0">
                  <a:pos x="246" y="6"/>
                </a:cxn>
                <a:cxn ang="0">
                  <a:pos x="230" y="8"/>
                </a:cxn>
                <a:cxn ang="0">
                  <a:pos x="211" y="8"/>
                </a:cxn>
                <a:cxn ang="0">
                  <a:pos x="194" y="10"/>
                </a:cxn>
                <a:cxn ang="0">
                  <a:pos x="177" y="8"/>
                </a:cxn>
                <a:cxn ang="0">
                  <a:pos x="160" y="8"/>
                </a:cxn>
                <a:cxn ang="0">
                  <a:pos x="143" y="6"/>
                </a:cxn>
                <a:cxn ang="0">
                  <a:pos x="124" y="4"/>
                </a:cxn>
                <a:cxn ang="0">
                  <a:pos x="103" y="4"/>
                </a:cxn>
                <a:cxn ang="0">
                  <a:pos x="82" y="4"/>
                </a:cxn>
                <a:cxn ang="0">
                  <a:pos x="61" y="8"/>
                </a:cxn>
                <a:cxn ang="0">
                  <a:pos x="36" y="18"/>
                </a:cxn>
                <a:cxn ang="0">
                  <a:pos x="16" y="35"/>
                </a:cxn>
                <a:cxn ang="0">
                  <a:pos x="8" y="54"/>
                </a:cxn>
                <a:cxn ang="0">
                  <a:pos x="2" y="71"/>
                </a:cxn>
                <a:cxn ang="0">
                  <a:pos x="0" y="92"/>
                </a:cxn>
                <a:cxn ang="0">
                  <a:pos x="0" y="116"/>
                </a:cxn>
                <a:cxn ang="0">
                  <a:pos x="14" y="118"/>
                </a:cxn>
                <a:cxn ang="0">
                  <a:pos x="33" y="113"/>
                </a:cxn>
                <a:cxn ang="0">
                  <a:pos x="50" y="111"/>
                </a:cxn>
                <a:cxn ang="0">
                  <a:pos x="65" y="109"/>
                </a:cxn>
                <a:cxn ang="0">
                  <a:pos x="82" y="113"/>
                </a:cxn>
                <a:cxn ang="0">
                  <a:pos x="103" y="118"/>
                </a:cxn>
                <a:cxn ang="0">
                  <a:pos x="132" y="132"/>
                </a:cxn>
                <a:cxn ang="0">
                  <a:pos x="158" y="151"/>
                </a:cxn>
                <a:cxn ang="0">
                  <a:pos x="187" y="170"/>
                </a:cxn>
                <a:cxn ang="0">
                  <a:pos x="213" y="189"/>
                </a:cxn>
                <a:cxn ang="0">
                  <a:pos x="244" y="204"/>
                </a:cxn>
                <a:cxn ang="0">
                  <a:pos x="268" y="212"/>
                </a:cxn>
                <a:cxn ang="0">
                  <a:pos x="286" y="215"/>
                </a:cxn>
                <a:cxn ang="0">
                  <a:pos x="303" y="215"/>
                </a:cxn>
                <a:cxn ang="0">
                  <a:pos x="322" y="212"/>
                </a:cxn>
                <a:cxn ang="0">
                  <a:pos x="341" y="202"/>
                </a:cxn>
                <a:cxn ang="0">
                  <a:pos x="352" y="177"/>
                </a:cxn>
                <a:cxn ang="0">
                  <a:pos x="358" y="156"/>
                </a:cxn>
                <a:cxn ang="0">
                  <a:pos x="358" y="134"/>
                </a:cxn>
                <a:cxn ang="0">
                  <a:pos x="354" y="113"/>
                </a:cxn>
                <a:cxn ang="0">
                  <a:pos x="346" y="94"/>
                </a:cxn>
                <a:cxn ang="0">
                  <a:pos x="335" y="73"/>
                </a:cxn>
                <a:cxn ang="0">
                  <a:pos x="320" y="56"/>
                </a:cxn>
                <a:cxn ang="0">
                  <a:pos x="306" y="37"/>
                </a:cxn>
                <a:cxn ang="0">
                  <a:pos x="291" y="19"/>
                </a:cxn>
                <a:cxn ang="0">
                  <a:pos x="272" y="0"/>
                </a:cxn>
              </a:cxnLst>
              <a:rect l="0" t="0" r="r" b="b"/>
              <a:pathLst>
                <a:path w="360" h="215">
                  <a:moveTo>
                    <a:pt x="272" y="0"/>
                  </a:moveTo>
                  <a:lnTo>
                    <a:pt x="267" y="0"/>
                  </a:lnTo>
                  <a:lnTo>
                    <a:pt x="261" y="2"/>
                  </a:lnTo>
                  <a:lnTo>
                    <a:pt x="255" y="4"/>
                  </a:lnTo>
                  <a:lnTo>
                    <a:pt x="251" y="6"/>
                  </a:lnTo>
                  <a:lnTo>
                    <a:pt x="246" y="6"/>
                  </a:lnTo>
                  <a:lnTo>
                    <a:pt x="240" y="6"/>
                  </a:lnTo>
                  <a:lnTo>
                    <a:pt x="234" y="8"/>
                  </a:lnTo>
                  <a:lnTo>
                    <a:pt x="230" y="8"/>
                  </a:lnTo>
                  <a:lnTo>
                    <a:pt x="223" y="8"/>
                  </a:lnTo>
                  <a:lnTo>
                    <a:pt x="217" y="8"/>
                  </a:lnTo>
                  <a:lnTo>
                    <a:pt x="211" y="8"/>
                  </a:lnTo>
                  <a:lnTo>
                    <a:pt x="206" y="10"/>
                  </a:lnTo>
                  <a:lnTo>
                    <a:pt x="200" y="10"/>
                  </a:lnTo>
                  <a:lnTo>
                    <a:pt x="194" y="10"/>
                  </a:lnTo>
                  <a:lnTo>
                    <a:pt x="189" y="10"/>
                  </a:lnTo>
                  <a:lnTo>
                    <a:pt x="185" y="10"/>
                  </a:lnTo>
                  <a:lnTo>
                    <a:pt x="177" y="8"/>
                  </a:lnTo>
                  <a:lnTo>
                    <a:pt x="171" y="8"/>
                  </a:lnTo>
                  <a:lnTo>
                    <a:pt x="166" y="8"/>
                  </a:lnTo>
                  <a:lnTo>
                    <a:pt x="160" y="8"/>
                  </a:lnTo>
                  <a:lnTo>
                    <a:pt x="154" y="6"/>
                  </a:lnTo>
                  <a:lnTo>
                    <a:pt x="149" y="6"/>
                  </a:lnTo>
                  <a:lnTo>
                    <a:pt x="143" y="6"/>
                  </a:lnTo>
                  <a:lnTo>
                    <a:pt x="137" y="6"/>
                  </a:lnTo>
                  <a:lnTo>
                    <a:pt x="132" y="4"/>
                  </a:lnTo>
                  <a:lnTo>
                    <a:pt x="124" y="4"/>
                  </a:lnTo>
                  <a:lnTo>
                    <a:pt x="118" y="4"/>
                  </a:lnTo>
                  <a:lnTo>
                    <a:pt x="113" y="4"/>
                  </a:lnTo>
                  <a:lnTo>
                    <a:pt x="103" y="4"/>
                  </a:lnTo>
                  <a:lnTo>
                    <a:pt x="93" y="4"/>
                  </a:lnTo>
                  <a:lnTo>
                    <a:pt x="88" y="4"/>
                  </a:lnTo>
                  <a:lnTo>
                    <a:pt x="82" y="4"/>
                  </a:lnTo>
                  <a:lnTo>
                    <a:pt x="76" y="4"/>
                  </a:lnTo>
                  <a:lnTo>
                    <a:pt x="71" y="6"/>
                  </a:lnTo>
                  <a:lnTo>
                    <a:pt x="61" y="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36" y="18"/>
                  </a:lnTo>
                  <a:lnTo>
                    <a:pt x="29" y="21"/>
                  </a:lnTo>
                  <a:lnTo>
                    <a:pt x="23" y="29"/>
                  </a:lnTo>
                  <a:lnTo>
                    <a:pt x="16" y="35"/>
                  </a:lnTo>
                  <a:lnTo>
                    <a:pt x="12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6" y="59"/>
                  </a:lnTo>
                  <a:lnTo>
                    <a:pt x="4" y="65"/>
                  </a:lnTo>
                  <a:lnTo>
                    <a:pt x="2" y="71"/>
                  </a:lnTo>
                  <a:lnTo>
                    <a:pt x="2" y="77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0" y="107"/>
                  </a:lnTo>
                  <a:lnTo>
                    <a:pt x="0" y="116"/>
                  </a:lnTo>
                  <a:lnTo>
                    <a:pt x="2" y="126"/>
                  </a:lnTo>
                  <a:lnTo>
                    <a:pt x="8" y="122"/>
                  </a:lnTo>
                  <a:lnTo>
                    <a:pt x="14" y="118"/>
                  </a:lnTo>
                  <a:lnTo>
                    <a:pt x="19" y="116"/>
                  </a:lnTo>
                  <a:lnTo>
                    <a:pt x="27" y="115"/>
                  </a:lnTo>
                  <a:lnTo>
                    <a:pt x="33" y="113"/>
                  </a:lnTo>
                  <a:lnTo>
                    <a:pt x="38" y="111"/>
                  </a:lnTo>
                  <a:lnTo>
                    <a:pt x="44" y="111"/>
                  </a:lnTo>
                  <a:lnTo>
                    <a:pt x="50" y="111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5" y="109"/>
                  </a:lnTo>
                  <a:lnTo>
                    <a:pt x="71" y="111"/>
                  </a:lnTo>
                  <a:lnTo>
                    <a:pt x="76" y="111"/>
                  </a:lnTo>
                  <a:lnTo>
                    <a:pt x="82" y="113"/>
                  </a:lnTo>
                  <a:lnTo>
                    <a:pt x="88" y="113"/>
                  </a:lnTo>
                  <a:lnTo>
                    <a:pt x="93" y="115"/>
                  </a:lnTo>
                  <a:lnTo>
                    <a:pt x="103" y="118"/>
                  </a:lnTo>
                  <a:lnTo>
                    <a:pt x="113" y="122"/>
                  </a:lnTo>
                  <a:lnTo>
                    <a:pt x="122" y="126"/>
                  </a:lnTo>
                  <a:lnTo>
                    <a:pt x="132" y="132"/>
                  </a:lnTo>
                  <a:lnTo>
                    <a:pt x="141" y="137"/>
                  </a:lnTo>
                  <a:lnTo>
                    <a:pt x="151" y="143"/>
                  </a:lnTo>
                  <a:lnTo>
                    <a:pt x="158" y="151"/>
                  </a:lnTo>
                  <a:lnTo>
                    <a:pt x="168" y="158"/>
                  </a:lnTo>
                  <a:lnTo>
                    <a:pt x="177" y="164"/>
                  </a:lnTo>
                  <a:lnTo>
                    <a:pt x="187" y="170"/>
                  </a:lnTo>
                  <a:lnTo>
                    <a:pt x="194" y="175"/>
                  </a:lnTo>
                  <a:lnTo>
                    <a:pt x="204" y="183"/>
                  </a:lnTo>
                  <a:lnTo>
                    <a:pt x="213" y="189"/>
                  </a:lnTo>
                  <a:lnTo>
                    <a:pt x="223" y="194"/>
                  </a:lnTo>
                  <a:lnTo>
                    <a:pt x="232" y="200"/>
                  </a:lnTo>
                  <a:lnTo>
                    <a:pt x="244" y="204"/>
                  </a:lnTo>
                  <a:lnTo>
                    <a:pt x="253" y="208"/>
                  </a:lnTo>
                  <a:lnTo>
                    <a:pt x="263" y="212"/>
                  </a:lnTo>
                  <a:lnTo>
                    <a:pt x="268" y="212"/>
                  </a:lnTo>
                  <a:lnTo>
                    <a:pt x="274" y="213"/>
                  </a:lnTo>
                  <a:lnTo>
                    <a:pt x="280" y="213"/>
                  </a:lnTo>
                  <a:lnTo>
                    <a:pt x="286" y="215"/>
                  </a:lnTo>
                  <a:lnTo>
                    <a:pt x="291" y="215"/>
                  </a:lnTo>
                  <a:lnTo>
                    <a:pt x="297" y="215"/>
                  </a:lnTo>
                  <a:lnTo>
                    <a:pt x="303" y="215"/>
                  </a:lnTo>
                  <a:lnTo>
                    <a:pt x="308" y="215"/>
                  </a:lnTo>
                  <a:lnTo>
                    <a:pt x="314" y="213"/>
                  </a:lnTo>
                  <a:lnTo>
                    <a:pt x="322" y="212"/>
                  </a:lnTo>
                  <a:lnTo>
                    <a:pt x="327" y="212"/>
                  </a:lnTo>
                  <a:lnTo>
                    <a:pt x="337" y="210"/>
                  </a:lnTo>
                  <a:lnTo>
                    <a:pt x="341" y="202"/>
                  </a:lnTo>
                  <a:lnTo>
                    <a:pt x="346" y="194"/>
                  </a:lnTo>
                  <a:lnTo>
                    <a:pt x="348" y="185"/>
                  </a:lnTo>
                  <a:lnTo>
                    <a:pt x="352" y="177"/>
                  </a:lnTo>
                  <a:lnTo>
                    <a:pt x="354" y="170"/>
                  </a:lnTo>
                  <a:lnTo>
                    <a:pt x="356" y="164"/>
                  </a:lnTo>
                  <a:lnTo>
                    <a:pt x="358" y="156"/>
                  </a:lnTo>
                  <a:lnTo>
                    <a:pt x="360" y="149"/>
                  </a:lnTo>
                  <a:lnTo>
                    <a:pt x="358" y="141"/>
                  </a:lnTo>
                  <a:lnTo>
                    <a:pt x="358" y="134"/>
                  </a:lnTo>
                  <a:lnTo>
                    <a:pt x="358" y="126"/>
                  </a:lnTo>
                  <a:lnTo>
                    <a:pt x="356" y="120"/>
                  </a:lnTo>
                  <a:lnTo>
                    <a:pt x="354" y="113"/>
                  </a:lnTo>
                  <a:lnTo>
                    <a:pt x="352" y="107"/>
                  </a:lnTo>
                  <a:lnTo>
                    <a:pt x="348" y="99"/>
                  </a:lnTo>
                  <a:lnTo>
                    <a:pt x="346" y="94"/>
                  </a:lnTo>
                  <a:lnTo>
                    <a:pt x="343" y="86"/>
                  </a:lnTo>
                  <a:lnTo>
                    <a:pt x="339" y="80"/>
                  </a:lnTo>
                  <a:lnTo>
                    <a:pt x="335" y="73"/>
                  </a:lnTo>
                  <a:lnTo>
                    <a:pt x="329" y="67"/>
                  </a:lnTo>
                  <a:lnTo>
                    <a:pt x="325" y="61"/>
                  </a:lnTo>
                  <a:lnTo>
                    <a:pt x="320" y="56"/>
                  </a:lnTo>
                  <a:lnTo>
                    <a:pt x="316" y="50"/>
                  </a:lnTo>
                  <a:lnTo>
                    <a:pt x="312" y="44"/>
                  </a:lnTo>
                  <a:lnTo>
                    <a:pt x="306" y="37"/>
                  </a:lnTo>
                  <a:lnTo>
                    <a:pt x="301" y="31"/>
                  </a:lnTo>
                  <a:lnTo>
                    <a:pt x="297" y="25"/>
                  </a:lnTo>
                  <a:lnTo>
                    <a:pt x="291" y="19"/>
                  </a:lnTo>
                  <a:lnTo>
                    <a:pt x="280" y="10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D9E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6" name="Freeform 60"/>
            <p:cNvSpPr>
              <a:spLocks/>
            </p:cNvSpPr>
            <p:nvPr/>
          </p:nvSpPr>
          <p:spPr bwMode="auto">
            <a:xfrm>
              <a:off x="4390" y="2698"/>
              <a:ext cx="62" cy="104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12" y="11"/>
                </a:cxn>
                <a:cxn ang="0">
                  <a:pos x="6" y="23"/>
                </a:cxn>
                <a:cxn ang="0">
                  <a:pos x="0" y="36"/>
                </a:cxn>
                <a:cxn ang="0">
                  <a:pos x="0" y="47"/>
                </a:cxn>
                <a:cxn ang="0">
                  <a:pos x="0" y="61"/>
                </a:cxn>
                <a:cxn ang="0">
                  <a:pos x="6" y="78"/>
                </a:cxn>
                <a:cxn ang="0">
                  <a:pos x="12" y="93"/>
                </a:cxn>
                <a:cxn ang="0">
                  <a:pos x="19" y="108"/>
                </a:cxn>
                <a:cxn ang="0">
                  <a:pos x="29" y="123"/>
                </a:cxn>
                <a:cxn ang="0">
                  <a:pos x="38" y="139"/>
                </a:cxn>
                <a:cxn ang="0">
                  <a:pos x="48" y="154"/>
                </a:cxn>
                <a:cxn ang="0">
                  <a:pos x="59" y="167"/>
                </a:cxn>
                <a:cxn ang="0">
                  <a:pos x="69" y="180"/>
                </a:cxn>
                <a:cxn ang="0">
                  <a:pos x="80" y="192"/>
                </a:cxn>
                <a:cxn ang="0">
                  <a:pos x="90" y="203"/>
                </a:cxn>
                <a:cxn ang="0">
                  <a:pos x="99" y="203"/>
                </a:cxn>
                <a:cxn ang="0">
                  <a:pos x="111" y="190"/>
                </a:cxn>
                <a:cxn ang="0">
                  <a:pos x="118" y="179"/>
                </a:cxn>
                <a:cxn ang="0">
                  <a:pos x="122" y="167"/>
                </a:cxn>
                <a:cxn ang="0">
                  <a:pos x="122" y="154"/>
                </a:cxn>
                <a:cxn ang="0">
                  <a:pos x="120" y="141"/>
                </a:cxn>
                <a:cxn ang="0">
                  <a:pos x="116" y="129"/>
                </a:cxn>
                <a:cxn ang="0">
                  <a:pos x="112" y="116"/>
                </a:cxn>
                <a:cxn ang="0">
                  <a:pos x="103" y="102"/>
                </a:cxn>
                <a:cxn ang="0">
                  <a:pos x="93" y="87"/>
                </a:cxn>
                <a:cxn ang="0">
                  <a:pos x="84" y="74"/>
                </a:cxn>
                <a:cxn ang="0">
                  <a:pos x="72" y="59"/>
                </a:cxn>
                <a:cxn ang="0">
                  <a:pos x="61" y="45"/>
                </a:cxn>
                <a:cxn ang="0">
                  <a:pos x="50" y="32"/>
                </a:cxn>
                <a:cxn ang="0">
                  <a:pos x="40" y="17"/>
                </a:cxn>
                <a:cxn ang="0">
                  <a:pos x="33" y="6"/>
                </a:cxn>
                <a:cxn ang="0">
                  <a:pos x="31" y="0"/>
                </a:cxn>
              </a:cxnLst>
              <a:rect l="0" t="0" r="r" b="b"/>
              <a:pathLst>
                <a:path w="124" h="209">
                  <a:moveTo>
                    <a:pt x="31" y="0"/>
                  </a:moveTo>
                  <a:lnTo>
                    <a:pt x="23" y="2"/>
                  </a:lnTo>
                  <a:lnTo>
                    <a:pt x="17" y="7"/>
                  </a:lnTo>
                  <a:lnTo>
                    <a:pt x="12" y="11"/>
                  </a:lnTo>
                  <a:lnTo>
                    <a:pt x="8" y="17"/>
                  </a:lnTo>
                  <a:lnTo>
                    <a:pt x="6" y="23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61"/>
                  </a:lnTo>
                  <a:lnTo>
                    <a:pt x="4" y="70"/>
                  </a:lnTo>
                  <a:lnTo>
                    <a:pt x="6" y="78"/>
                  </a:lnTo>
                  <a:lnTo>
                    <a:pt x="10" y="85"/>
                  </a:lnTo>
                  <a:lnTo>
                    <a:pt x="12" y="93"/>
                  </a:lnTo>
                  <a:lnTo>
                    <a:pt x="17" y="101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9" y="123"/>
                  </a:lnTo>
                  <a:lnTo>
                    <a:pt x="33" y="131"/>
                  </a:lnTo>
                  <a:lnTo>
                    <a:pt x="38" y="139"/>
                  </a:lnTo>
                  <a:lnTo>
                    <a:pt x="42" y="146"/>
                  </a:lnTo>
                  <a:lnTo>
                    <a:pt x="48" y="154"/>
                  </a:lnTo>
                  <a:lnTo>
                    <a:pt x="53" y="161"/>
                  </a:lnTo>
                  <a:lnTo>
                    <a:pt x="59" y="167"/>
                  </a:lnTo>
                  <a:lnTo>
                    <a:pt x="65" y="175"/>
                  </a:lnTo>
                  <a:lnTo>
                    <a:pt x="69" y="180"/>
                  </a:lnTo>
                  <a:lnTo>
                    <a:pt x="74" y="188"/>
                  </a:lnTo>
                  <a:lnTo>
                    <a:pt x="80" y="192"/>
                  </a:lnTo>
                  <a:lnTo>
                    <a:pt x="84" y="198"/>
                  </a:lnTo>
                  <a:lnTo>
                    <a:pt x="90" y="203"/>
                  </a:lnTo>
                  <a:lnTo>
                    <a:pt x="93" y="209"/>
                  </a:lnTo>
                  <a:lnTo>
                    <a:pt x="99" y="203"/>
                  </a:lnTo>
                  <a:lnTo>
                    <a:pt x="107" y="198"/>
                  </a:lnTo>
                  <a:lnTo>
                    <a:pt x="111" y="190"/>
                  </a:lnTo>
                  <a:lnTo>
                    <a:pt x="114" y="184"/>
                  </a:lnTo>
                  <a:lnTo>
                    <a:pt x="118" y="179"/>
                  </a:lnTo>
                  <a:lnTo>
                    <a:pt x="120" y="173"/>
                  </a:lnTo>
                  <a:lnTo>
                    <a:pt x="122" y="167"/>
                  </a:lnTo>
                  <a:lnTo>
                    <a:pt x="124" y="160"/>
                  </a:lnTo>
                  <a:lnTo>
                    <a:pt x="122" y="154"/>
                  </a:lnTo>
                  <a:lnTo>
                    <a:pt x="122" y="146"/>
                  </a:lnTo>
                  <a:lnTo>
                    <a:pt x="120" y="141"/>
                  </a:lnTo>
                  <a:lnTo>
                    <a:pt x="120" y="135"/>
                  </a:lnTo>
                  <a:lnTo>
                    <a:pt x="116" y="129"/>
                  </a:lnTo>
                  <a:lnTo>
                    <a:pt x="114" y="123"/>
                  </a:lnTo>
                  <a:lnTo>
                    <a:pt x="112" y="116"/>
                  </a:lnTo>
                  <a:lnTo>
                    <a:pt x="111" y="110"/>
                  </a:lnTo>
                  <a:lnTo>
                    <a:pt x="103" y="102"/>
                  </a:lnTo>
                  <a:lnTo>
                    <a:pt x="99" y="95"/>
                  </a:lnTo>
                  <a:lnTo>
                    <a:pt x="93" y="87"/>
                  </a:lnTo>
                  <a:lnTo>
                    <a:pt x="90" y="82"/>
                  </a:lnTo>
                  <a:lnTo>
                    <a:pt x="84" y="74"/>
                  </a:lnTo>
                  <a:lnTo>
                    <a:pt x="78" y="66"/>
                  </a:lnTo>
                  <a:lnTo>
                    <a:pt x="72" y="59"/>
                  </a:lnTo>
                  <a:lnTo>
                    <a:pt x="67" y="53"/>
                  </a:lnTo>
                  <a:lnTo>
                    <a:pt x="61" y="45"/>
                  </a:lnTo>
                  <a:lnTo>
                    <a:pt x="55" y="38"/>
                  </a:lnTo>
                  <a:lnTo>
                    <a:pt x="50" y="32"/>
                  </a:lnTo>
                  <a:lnTo>
                    <a:pt x="46" y="25"/>
                  </a:lnTo>
                  <a:lnTo>
                    <a:pt x="40" y="17"/>
                  </a:lnTo>
                  <a:lnTo>
                    <a:pt x="36" y="11"/>
                  </a:lnTo>
                  <a:lnTo>
                    <a:pt x="33" y="6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7" name="Freeform 61"/>
            <p:cNvSpPr>
              <a:spLocks/>
            </p:cNvSpPr>
            <p:nvPr/>
          </p:nvSpPr>
          <p:spPr bwMode="auto">
            <a:xfrm>
              <a:off x="4398" y="2904"/>
              <a:ext cx="108" cy="682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18" y="44"/>
                </a:cxn>
                <a:cxn ang="0">
                  <a:pos x="8" y="71"/>
                </a:cxn>
                <a:cxn ang="0">
                  <a:pos x="2" y="101"/>
                </a:cxn>
                <a:cxn ang="0">
                  <a:pos x="0" y="132"/>
                </a:cxn>
                <a:cxn ang="0">
                  <a:pos x="0" y="164"/>
                </a:cxn>
                <a:cxn ang="0">
                  <a:pos x="2" y="196"/>
                </a:cxn>
                <a:cxn ang="0">
                  <a:pos x="6" y="230"/>
                </a:cxn>
                <a:cxn ang="0">
                  <a:pos x="10" y="265"/>
                </a:cxn>
                <a:cxn ang="0">
                  <a:pos x="16" y="299"/>
                </a:cxn>
                <a:cxn ang="0">
                  <a:pos x="21" y="333"/>
                </a:cxn>
                <a:cxn ang="0">
                  <a:pos x="27" y="367"/>
                </a:cxn>
                <a:cxn ang="0">
                  <a:pos x="31" y="400"/>
                </a:cxn>
                <a:cxn ang="0">
                  <a:pos x="35" y="434"/>
                </a:cxn>
                <a:cxn ang="0">
                  <a:pos x="35" y="464"/>
                </a:cxn>
                <a:cxn ang="0">
                  <a:pos x="37" y="497"/>
                </a:cxn>
                <a:cxn ang="0">
                  <a:pos x="38" y="542"/>
                </a:cxn>
                <a:cxn ang="0">
                  <a:pos x="44" y="592"/>
                </a:cxn>
                <a:cxn ang="0">
                  <a:pos x="50" y="639"/>
                </a:cxn>
                <a:cxn ang="0">
                  <a:pos x="57" y="689"/>
                </a:cxn>
                <a:cxn ang="0">
                  <a:pos x="65" y="736"/>
                </a:cxn>
                <a:cxn ang="0">
                  <a:pos x="73" y="782"/>
                </a:cxn>
                <a:cxn ang="0">
                  <a:pos x="82" y="829"/>
                </a:cxn>
                <a:cxn ang="0">
                  <a:pos x="94" y="877"/>
                </a:cxn>
                <a:cxn ang="0">
                  <a:pos x="101" y="924"/>
                </a:cxn>
                <a:cxn ang="0">
                  <a:pos x="109" y="972"/>
                </a:cxn>
                <a:cxn ang="0">
                  <a:pos x="116" y="1018"/>
                </a:cxn>
                <a:cxn ang="0">
                  <a:pos x="124" y="1067"/>
                </a:cxn>
                <a:cxn ang="0">
                  <a:pos x="132" y="1115"/>
                </a:cxn>
                <a:cxn ang="0">
                  <a:pos x="137" y="1164"/>
                </a:cxn>
                <a:cxn ang="0">
                  <a:pos x="141" y="1215"/>
                </a:cxn>
                <a:cxn ang="0">
                  <a:pos x="145" y="1267"/>
                </a:cxn>
                <a:cxn ang="0">
                  <a:pos x="153" y="1297"/>
                </a:cxn>
                <a:cxn ang="0">
                  <a:pos x="170" y="1324"/>
                </a:cxn>
                <a:cxn ang="0">
                  <a:pos x="191" y="1348"/>
                </a:cxn>
                <a:cxn ang="0">
                  <a:pos x="215" y="1343"/>
                </a:cxn>
                <a:cxn ang="0">
                  <a:pos x="210" y="1269"/>
                </a:cxn>
                <a:cxn ang="0">
                  <a:pos x="204" y="1196"/>
                </a:cxn>
                <a:cxn ang="0">
                  <a:pos x="196" y="1124"/>
                </a:cxn>
                <a:cxn ang="0">
                  <a:pos x="187" y="1052"/>
                </a:cxn>
                <a:cxn ang="0">
                  <a:pos x="175" y="980"/>
                </a:cxn>
                <a:cxn ang="0">
                  <a:pos x="166" y="909"/>
                </a:cxn>
                <a:cxn ang="0">
                  <a:pos x="154" y="839"/>
                </a:cxn>
                <a:cxn ang="0">
                  <a:pos x="141" y="768"/>
                </a:cxn>
                <a:cxn ang="0">
                  <a:pos x="130" y="698"/>
                </a:cxn>
                <a:cxn ang="0">
                  <a:pos x="118" y="628"/>
                </a:cxn>
                <a:cxn ang="0">
                  <a:pos x="107" y="556"/>
                </a:cxn>
                <a:cxn ang="0">
                  <a:pos x="97" y="485"/>
                </a:cxn>
                <a:cxn ang="0">
                  <a:pos x="88" y="411"/>
                </a:cxn>
                <a:cxn ang="0">
                  <a:pos x="80" y="339"/>
                </a:cxn>
                <a:cxn ang="0">
                  <a:pos x="76" y="265"/>
                </a:cxn>
                <a:cxn ang="0">
                  <a:pos x="73" y="204"/>
                </a:cxn>
                <a:cxn ang="0">
                  <a:pos x="69" y="175"/>
                </a:cxn>
                <a:cxn ang="0">
                  <a:pos x="69" y="149"/>
                </a:cxn>
                <a:cxn ang="0">
                  <a:pos x="71" y="122"/>
                </a:cxn>
                <a:cxn ang="0">
                  <a:pos x="73" y="95"/>
                </a:cxn>
                <a:cxn ang="0">
                  <a:pos x="71" y="69"/>
                </a:cxn>
                <a:cxn ang="0">
                  <a:pos x="67" y="44"/>
                </a:cxn>
                <a:cxn ang="0">
                  <a:pos x="56" y="18"/>
                </a:cxn>
                <a:cxn ang="0">
                  <a:pos x="44" y="0"/>
                </a:cxn>
              </a:cxnLst>
              <a:rect l="0" t="0" r="r" b="b"/>
              <a:pathLst>
                <a:path w="217" h="1364">
                  <a:moveTo>
                    <a:pt x="44" y="0"/>
                  </a:moveTo>
                  <a:lnTo>
                    <a:pt x="37" y="6"/>
                  </a:lnTo>
                  <a:lnTo>
                    <a:pt x="33" y="12"/>
                  </a:lnTo>
                  <a:lnTo>
                    <a:pt x="29" y="18"/>
                  </a:lnTo>
                  <a:lnTo>
                    <a:pt x="27" y="23"/>
                  </a:lnTo>
                  <a:lnTo>
                    <a:pt x="23" y="29"/>
                  </a:lnTo>
                  <a:lnTo>
                    <a:pt x="19" y="37"/>
                  </a:lnTo>
                  <a:lnTo>
                    <a:pt x="18" y="44"/>
                  </a:lnTo>
                  <a:lnTo>
                    <a:pt x="16" y="52"/>
                  </a:lnTo>
                  <a:lnTo>
                    <a:pt x="12" y="57"/>
                  </a:lnTo>
                  <a:lnTo>
                    <a:pt x="10" y="65"/>
                  </a:lnTo>
                  <a:lnTo>
                    <a:pt x="8" y="71"/>
                  </a:lnTo>
                  <a:lnTo>
                    <a:pt x="6" y="78"/>
                  </a:lnTo>
                  <a:lnTo>
                    <a:pt x="4" y="86"/>
                  </a:lnTo>
                  <a:lnTo>
                    <a:pt x="4" y="95"/>
                  </a:lnTo>
                  <a:lnTo>
                    <a:pt x="2" y="101"/>
                  </a:lnTo>
                  <a:lnTo>
                    <a:pt x="2" y="111"/>
                  </a:lnTo>
                  <a:lnTo>
                    <a:pt x="0" y="116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41"/>
                  </a:lnTo>
                  <a:lnTo>
                    <a:pt x="0" y="149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0" y="173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2" y="196"/>
                  </a:lnTo>
                  <a:lnTo>
                    <a:pt x="2" y="206"/>
                  </a:lnTo>
                  <a:lnTo>
                    <a:pt x="4" y="213"/>
                  </a:lnTo>
                  <a:lnTo>
                    <a:pt x="4" y="223"/>
                  </a:lnTo>
                  <a:lnTo>
                    <a:pt x="6" y="230"/>
                  </a:lnTo>
                  <a:lnTo>
                    <a:pt x="8" y="240"/>
                  </a:lnTo>
                  <a:lnTo>
                    <a:pt x="8" y="248"/>
                  </a:lnTo>
                  <a:lnTo>
                    <a:pt x="10" y="257"/>
                  </a:lnTo>
                  <a:lnTo>
                    <a:pt x="10" y="265"/>
                  </a:lnTo>
                  <a:lnTo>
                    <a:pt x="12" y="272"/>
                  </a:lnTo>
                  <a:lnTo>
                    <a:pt x="12" y="282"/>
                  </a:lnTo>
                  <a:lnTo>
                    <a:pt x="14" y="291"/>
                  </a:lnTo>
                  <a:lnTo>
                    <a:pt x="16" y="299"/>
                  </a:lnTo>
                  <a:lnTo>
                    <a:pt x="18" y="308"/>
                  </a:lnTo>
                  <a:lnTo>
                    <a:pt x="18" y="316"/>
                  </a:lnTo>
                  <a:lnTo>
                    <a:pt x="19" y="324"/>
                  </a:lnTo>
                  <a:lnTo>
                    <a:pt x="21" y="333"/>
                  </a:lnTo>
                  <a:lnTo>
                    <a:pt x="23" y="343"/>
                  </a:lnTo>
                  <a:lnTo>
                    <a:pt x="23" y="350"/>
                  </a:lnTo>
                  <a:lnTo>
                    <a:pt x="25" y="358"/>
                  </a:lnTo>
                  <a:lnTo>
                    <a:pt x="27" y="367"/>
                  </a:lnTo>
                  <a:lnTo>
                    <a:pt x="29" y="375"/>
                  </a:lnTo>
                  <a:lnTo>
                    <a:pt x="29" y="384"/>
                  </a:lnTo>
                  <a:lnTo>
                    <a:pt x="29" y="392"/>
                  </a:lnTo>
                  <a:lnTo>
                    <a:pt x="31" y="400"/>
                  </a:lnTo>
                  <a:lnTo>
                    <a:pt x="31" y="409"/>
                  </a:lnTo>
                  <a:lnTo>
                    <a:pt x="33" y="417"/>
                  </a:lnTo>
                  <a:lnTo>
                    <a:pt x="33" y="424"/>
                  </a:lnTo>
                  <a:lnTo>
                    <a:pt x="35" y="434"/>
                  </a:lnTo>
                  <a:lnTo>
                    <a:pt x="35" y="441"/>
                  </a:lnTo>
                  <a:lnTo>
                    <a:pt x="35" y="449"/>
                  </a:lnTo>
                  <a:lnTo>
                    <a:pt x="35" y="457"/>
                  </a:lnTo>
                  <a:lnTo>
                    <a:pt x="35" y="464"/>
                  </a:lnTo>
                  <a:lnTo>
                    <a:pt x="37" y="474"/>
                  </a:lnTo>
                  <a:lnTo>
                    <a:pt x="37" y="481"/>
                  </a:lnTo>
                  <a:lnTo>
                    <a:pt x="37" y="489"/>
                  </a:lnTo>
                  <a:lnTo>
                    <a:pt x="37" y="497"/>
                  </a:lnTo>
                  <a:lnTo>
                    <a:pt x="37" y="506"/>
                  </a:lnTo>
                  <a:lnTo>
                    <a:pt x="37" y="518"/>
                  </a:lnTo>
                  <a:lnTo>
                    <a:pt x="37" y="531"/>
                  </a:lnTo>
                  <a:lnTo>
                    <a:pt x="38" y="542"/>
                  </a:lnTo>
                  <a:lnTo>
                    <a:pt x="40" y="554"/>
                  </a:lnTo>
                  <a:lnTo>
                    <a:pt x="40" y="565"/>
                  </a:lnTo>
                  <a:lnTo>
                    <a:pt x="44" y="578"/>
                  </a:lnTo>
                  <a:lnTo>
                    <a:pt x="44" y="592"/>
                  </a:lnTo>
                  <a:lnTo>
                    <a:pt x="46" y="603"/>
                  </a:lnTo>
                  <a:lnTo>
                    <a:pt x="48" y="614"/>
                  </a:lnTo>
                  <a:lnTo>
                    <a:pt x="50" y="628"/>
                  </a:lnTo>
                  <a:lnTo>
                    <a:pt x="50" y="639"/>
                  </a:lnTo>
                  <a:lnTo>
                    <a:pt x="52" y="653"/>
                  </a:lnTo>
                  <a:lnTo>
                    <a:pt x="54" y="664"/>
                  </a:lnTo>
                  <a:lnTo>
                    <a:pt x="56" y="677"/>
                  </a:lnTo>
                  <a:lnTo>
                    <a:pt x="57" y="689"/>
                  </a:lnTo>
                  <a:lnTo>
                    <a:pt x="59" y="700"/>
                  </a:lnTo>
                  <a:lnTo>
                    <a:pt x="61" y="711"/>
                  </a:lnTo>
                  <a:lnTo>
                    <a:pt x="63" y="725"/>
                  </a:lnTo>
                  <a:lnTo>
                    <a:pt x="65" y="736"/>
                  </a:lnTo>
                  <a:lnTo>
                    <a:pt x="67" y="748"/>
                  </a:lnTo>
                  <a:lnTo>
                    <a:pt x="69" y="759"/>
                  </a:lnTo>
                  <a:lnTo>
                    <a:pt x="71" y="770"/>
                  </a:lnTo>
                  <a:lnTo>
                    <a:pt x="73" y="782"/>
                  </a:lnTo>
                  <a:lnTo>
                    <a:pt x="76" y="795"/>
                  </a:lnTo>
                  <a:lnTo>
                    <a:pt x="78" y="807"/>
                  </a:lnTo>
                  <a:lnTo>
                    <a:pt x="80" y="818"/>
                  </a:lnTo>
                  <a:lnTo>
                    <a:pt x="82" y="829"/>
                  </a:lnTo>
                  <a:lnTo>
                    <a:pt x="86" y="843"/>
                  </a:lnTo>
                  <a:lnTo>
                    <a:pt x="88" y="854"/>
                  </a:lnTo>
                  <a:lnTo>
                    <a:pt x="90" y="865"/>
                  </a:lnTo>
                  <a:lnTo>
                    <a:pt x="94" y="877"/>
                  </a:lnTo>
                  <a:lnTo>
                    <a:pt x="96" y="890"/>
                  </a:lnTo>
                  <a:lnTo>
                    <a:pt x="97" y="902"/>
                  </a:lnTo>
                  <a:lnTo>
                    <a:pt x="99" y="913"/>
                  </a:lnTo>
                  <a:lnTo>
                    <a:pt x="101" y="924"/>
                  </a:lnTo>
                  <a:lnTo>
                    <a:pt x="103" y="936"/>
                  </a:lnTo>
                  <a:lnTo>
                    <a:pt x="105" y="947"/>
                  </a:lnTo>
                  <a:lnTo>
                    <a:pt x="107" y="959"/>
                  </a:lnTo>
                  <a:lnTo>
                    <a:pt x="109" y="972"/>
                  </a:lnTo>
                  <a:lnTo>
                    <a:pt x="113" y="983"/>
                  </a:lnTo>
                  <a:lnTo>
                    <a:pt x="113" y="995"/>
                  </a:lnTo>
                  <a:lnTo>
                    <a:pt x="116" y="1006"/>
                  </a:lnTo>
                  <a:lnTo>
                    <a:pt x="116" y="1018"/>
                  </a:lnTo>
                  <a:lnTo>
                    <a:pt x="120" y="1031"/>
                  </a:lnTo>
                  <a:lnTo>
                    <a:pt x="120" y="1042"/>
                  </a:lnTo>
                  <a:lnTo>
                    <a:pt x="124" y="1054"/>
                  </a:lnTo>
                  <a:lnTo>
                    <a:pt x="124" y="1067"/>
                  </a:lnTo>
                  <a:lnTo>
                    <a:pt x="128" y="1080"/>
                  </a:lnTo>
                  <a:lnTo>
                    <a:pt x="128" y="1092"/>
                  </a:lnTo>
                  <a:lnTo>
                    <a:pt x="130" y="1103"/>
                  </a:lnTo>
                  <a:lnTo>
                    <a:pt x="132" y="1115"/>
                  </a:lnTo>
                  <a:lnTo>
                    <a:pt x="134" y="1128"/>
                  </a:lnTo>
                  <a:lnTo>
                    <a:pt x="134" y="1139"/>
                  </a:lnTo>
                  <a:lnTo>
                    <a:pt x="135" y="1151"/>
                  </a:lnTo>
                  <a:lnTo>
                    <a:pt x="137" y="1164"/>
                  </a:lnTo>
                  <a:lnTo>
                    <a:pt x="139" y="1177"/>
                  </a:lnTo>
                  <a:lnTo>
                    <a:pt x="139" y="1189"/>
                  </a:lnTo>
                  <a:lnTo>
                    <a:pt x="141" y="1202"/>
                  </a:lnTo>
                  <a:lnTo>
                    <a:pt x="141" y="1215"/>
                  </a:lnTo>
                  <a:lnTo>
                    <a:pt x="143" y="1227"/>
                  </a:lnTo>
                  <a:lnTo>
                    <a:pt x="143" y="1240"/>
                  </a:lnTo>
                  <a:lnTo>
                    <a:pt x="143" y="1253"/>
                  </a:lnTo>
                  <a:lnTo>
                    <a:pt x="145" y="1267"/>
                  </a:lnTo>
                  <a:lnTo>
                    <a:pt x="147" y="1280"/>
                  </a:lnTo>
                  <a:lnTo>
                    <a:pt x="147" y="1284"/>
                  </a:lnTo>
                  <a:lnTo>
                    <a:pt x="149" y="1289"/>
                  </a:lnTo>
                  <a:lnTo>
                    <a:pt x="153" y="1297"/>
                  </a:lnTo>
                  <a:lnTo>
                    <a:pt x="156" y="1305"/>
                  </a:lnTo>
                  <a:lnTo>
                    <a:pt x="160" y="1310"/>
                  </a:lnTo>
                  <a:lnTo>
                    <a:pt x="164" y="1318"/>
                  </a:lnTo>
                  <a:lnTo>
                    <a:pt x="170" y="1324"/>
                  </a:lnTo>
                  <a:lnTo>
                    <a:pt x="175" y="1331"/>
                  </a:lnTo>
                  <a:lnTo>
                    <a:pt x="181" y="1337"/>
                  </a:lnTo>
                  <a:lnTo>
                    <a:pt x="187" y="1343"/>
                  </a:lnTo>
                  <a:lnTo>
                    <a:pt x="191" y="1348"/>
                  </a:lnTo>
                  <a:lnTo>
                    <a:pt x="198" y="1354"/>
                  </a:lnTo>
                  <a:lnTo>
                    <a:pt x="208" y="1360"/>
                  </a:lnTo>
                  <a:lnTo>
                    <a:pt x="217" y="1364"/>
                  </a:lnTo>
                  <a:lnTo>
                    <a:pt x="215" y="1343"/>
                  </a:lnTo>
                  <a:lnTo>
                    <a:pt x="213" y="1326"/>
                  </a:lnTo>
                  <a:lnTo>
                    <a:pt x="213" y="1307"/>
                  </a:lnTo>
                  <a:lnTo>
                    <a:pt x="211" y="1288"/>
                  </a:lnTo>
                  <a:lnTo>
                    <a:pt x="210" y="1269"/>
                  </a:lnTo>
                  <a:lnTo>
                    <a:pt x="210" y="1251"/>
                  </a:lnTo>
                  <a:lnTo>
                    <a:pt x="208" y="1232"/>
                  </a:lnTo>
                  <a:lnTo>
                    <a:pt x="206" y="1215"/>
                  </a:lnTo>
                  <a:lnTo>
                    <a:pt x="204" y="1196"/>
                  </a:lnTo>
                  <a:lnTo>
                    <a:pt x="202" y="1177"/>
                  </a:lnTo>
                  <a:lnTo>
                    <a:pt x="200" y="1160"/>
                  </a:lnTo>
                  <a:lnTo>
                    <a:pt x="198" y="1141"/>
                  </a:lnTo>
                  <a:lnTo>
                    <a:pt x="196" y="1124"/>
                  </a:lnTo>
                  <a:lnTo>
                    <a:pt x="194" y="1105"/>
                  </a:lnTo>
                  <a:lnTo>
                    <a:pt x="191" y="1088"/>
                  </a:lnTo>
                  <a:lnTo>
                    <a:pt x="189" y="1071"/>
                  </a:lnTo>
                  <a:lnTo>
                    <a:pt x="187" y="1052"/>
                  </a:lnTo>
                  <a:lnTo>
                    <a:pt x="183" y="1035"/>
                  </a:lnTo>
                  <a:lnTo>
                    <a:pt x="181" y="1016"/>
                  </a:lnTo>
                  <a:lnTo>
                    <a:pt x="179" y="999"/>
                  </a:lnTo>
                  <a:lnTo>
                    <a:pt x="175" y="980"/>
                  </a:lnTo>
                  <a:lnTo>
                    <a:pt x="173" y="962"/>
                  </a:lnTo>
                  <a:lnTo>
                    <a:pt x="170" y="945"/>
                  </a:lnTo>
                  <a:lnTo>
                    <a:pt x="168" y="928"/>
                  </a:lnTo>
                  <a:lnTo>
                    <a:pt x="166" y="909"/>
                  </a:lnTo>
                  <a:lnTo>
                    <a:pt x="162" y="892"/>
                  </a:lnTo>
                  <a:lnTo>
                    <a:pt x="160" y="875"/>
                  </a:lnTo>
                  <a:lnTo>
                    <a:pt x="156" y="856"/>
                  </a:lnTo>
                  <a:lnTo>
                    <a:pt x="154" y="839"/>
                  </a:lnTo>
                  <a:lnTo>
                    <a:pt x="151" y="822"/>
                  </a:lnTo>
                  <a:lnTo>
                    <a:pt x="149" y="805"/>
                  </a:lnTo>
                  <a:lnTo>
                    <a:pt x="145" y="788"/>
                  </a:lnTo>
                  <a:lnTo>
                    <a:pt x="141" y="768"/>
                  </a:lnTo>
                  <a:lnTo>
                    <a:pt x="137" y="751"/>
                  </a:lnTo>
                  <a:lnTo>
                    <a:pt x="135" y="734"/>
                  </a:lnTo>
                  <a:lnTo>
                    <a:pt x="132" y="717"/>
                  </a:lnTo>
                  <a:lnTo>
                    <a:pt x="130" y="698"/>
                  </a:lnTo>
                  <a:lnTo>
                    <a:pt x="126" y="681"/>
                  </a:lnTo>
                  <a:lnTo>
                    <a:pt x="124" y="662"/>
                  </a:lnTo>
                  <a:lnTo>
                    <a:pt x="120" y="645"/>
                  </a:lnTo>
                  <a:lnTo>
                    <a:pt x="118" y="628"/>
                  </a:lnTo>
                  <a:lnTo>
                    <a:pt x="115" y="609"/>
                  </a:lnTo>
                  <a:lnTo>
                    <a:pt x="113" y="592"/>
                  </a:lnTo>
                  <a:lnTo>
                    <a:pt x="109" y="573"/>
                  </a:lnTo>
                  <a:lnTo>
                    <a:pt x="107" y="556"/>
                  </a:lnTo>
                  <a:lnTo>
                    <a:pt x="105" y="538"/>
                  </a:lnTo>
                  <a:lnTo>
                    <a:pt x="101" y="519"/>
                  </a:lnTo>
                  <a:lnTo>
                    <a:pt x="99" y="502"/>
                  </a:lnTo>
                  <a:lnTo>
                    <a:pt x="97" y="485"/>
                  </a:lnTo>
                  <a:lnTo>
                    <a:pt x="94" y="466"/>
                  </a:lnTo>
                  <a:lnTo>
                    <a:pt x="92" y="447"/>
                  </a:lnTo>
                  <a:lnTo>
                    <a:pt x="90" y="430"/>
                  </a:lnTo>
                  <a:lnTo>
                    <a:pt x="88" y="411"/>
                  </a:lnTo>
                  <a:lnTo>
                    <a:pt x="86" y="394"/>
                  </a:lnTo>
                  <a:lnTo>
                    <a:pt x="84" y="375"/>
                  </a:lnTo>
                  <a:lnTo>
                    <a:pt x="82" y="358"/>
                  </a:lnTo>
                  <a:lnTo>
                    <a:pt x="80" y="339"/>
                  </a:lnTo>
                  <a:lnTo>
                    <a:pt x="80" y="322"/>
                  </a:lnTo>
                  <a:lnTo>
                    <a:pt x="78" y="303"/>
                  </a:lnTo>
                  <a:lnTo>
                    <a:pt x="76" y="284"/>
                  </a:lnTo>
                  <a:lnTo>
                    <a:pt x="76" y="265"/>
                  </a:lnTo>
                  <a:lnTo>
                    <a:pt x="75" y="248"/>
                  </a:lnTo>
                  <a:lnTo>
                    <a:pt x="75" y="229"/>
                  </a:lnTo>
                  <a:lnTo>
                    <a:pt x="75" y="211"/>
                  </a:lnTo>
                  <a:lnTo>
                    <a:pt x="73" y="204"/>
                  </a:lnTo>
                  <a:lnTo>
                    <a:pt x="71" y="198"/>
                  </a:lnTo>
                  <a:lnTo>
                    <a:pt x="71" y="191"/>
                  </a:lnTo>
                  <a:lnTo>
                    <a:pt x="71" y="183"/>
                  </a:lnTo>
                  <a:lnTo>
                    <a:pt x="69" y="175"/>
                  </a:lnTo>
                  <a:lnTo>
                    <a:pt x="69" y="170"/>
                  </a:lnTo>
                  <a:lnTo>
                    <a:pt x="69" y="162"/>
                  </a:lnTo>
                  <a:lnTo>
                    <a:pt x="69" y="156"/>
                  </a:lnTo>
                  <a:lnTo>
                    <a:pt x="69" y="149"/>
                  </a:lnTo>
                  <a:lnTo>
                    <a:pt x="69" y="143"/>
                  </a:lnTo>
                  <a:lnTo>
                    <a:pt x="71" y="135"/>
                  </a:lnTo>
                  <a:lnTo>
                    <a:pt x="71" y="130"/>
                  </a:lnTo>
                  <a:lnTo>
                    <a:pt x="71" y="122"/>
                  </a:lnTo>
                  <a:lnTo>
                    <a:pt x="71" y="116"/>
                  </a:lnTo>
                  <a:lnTo>
                    <a:pt x="73" y="109"/>
                  </a:lnTo>
                  <a:lnTo>
                    <a:pt x="73" y="103"/>
                  </a:lnTo>
                  <a:lnTo>
                    <a:pt x="73" y="95"/>
                  </a:lnTo>
                  <a:lnTo>
                    <a:pt x="73" y="88"/>
                  </a:lnTo>
                  <a:lnTo>
                    <a:pt x="73" y="82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71" y="63"/>
                  </a:lnTo>
                  <a:lnTo>
                    <a:pt x="69" y="56"/>
                  </a:lnTo>
                  <a:lnTo>
                    <a:pt x="69" y="50"/>
                  </a:lnTo>
                  <a:lnTo>
                    <a:pt x="67" y="44"/>
                  </a:lnTo>
                  <a:lnTo>
                    <a:pt x="65" y="37"/>
                  </a:lnTo>
                  <a:lnTo>
                    <a:pt x="61" y="29"/>
                  </a:lnTo>
                  <a:lnTo>
                    <a:pt x="59" y="23"/>
                  </a:lnTo>
                  <a:lnTo>
                    <a:pt x="56" y="18"/>
                  </a:lnTo>
                  <a:lnTo>
                    <a:pt x="52" y="12"/>
                  </a:lnTo>
                  <a:lnTo>
                    <a:pt x="48" y="6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8" name="Freeform 62"/>
            <p:cNvSpPr>
              <a:spLocks/>
            </p:cNvSpPr>
            <p:nvPr/>
          </p:nvSpPr>
          <p:spPr bwMode="auto">
            <a:xfrm>
              <a:off x="4440" y="2966"/>
              <a:ext cx="215" cy="8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8" y="40"/>
                </a:cxn>
                <a:cxn ang="0">
                  <a:pos x="19" y="53"/>
                </a:cxn>
                <a:cxn ang="0">
                  <a:pos x="32" y="67"/>
                </a:cxn>
                <a:cxn ang="0">
                  <a:pos x="46" y="80"/>
                </a:cxn>
                <a:cxn ang="0">
                  <a:pos x="57" y="91"/>
                </a:cxn>
                <a:cxn ang="0">
                  <a:pos x="68" y="105"/>
                </a:cxn>
                <a:cxn ang="0">
                  <a:pos x="80" y="122"/>
                </a:cxn>
                <a:cxn ang="0">
                  <a:pos x="93" y="135"/>
                </a:cxn>
                <a:cxn ang="0">
                  <a:pos x="108" y="146"/>
                </a:cxn>
                <a:cxn ang="0">
                  <a:pos x="124" y="152"/>
                </a:cxn>
                <a:cxn ang="0">
                  <a:pos x="139" y="158"/>
                </a:cxn>
                <a:cxn ang="0">
                  <a:pos x="156" y="158"/>
                </a:cxn>
                <a:cxn ang="0">
                  <a:pos x="175" y="156"/>
                </a:cxn>
                <a:cxn ang="0">
                  <a:pos x="192" y="154"/>
                </a:cxn>
                <a:cxn ang="0">
                  <a:pos x="205" y="156"/>
                </a:cxn>
                <a:cxn ang="0">
                  <a:pos x="221" y="158"/>
                </a:cxn>
                <a:cxn ang="0">
                  <a:pos x="236" y="160"/>
                </a:cxn>
                <a:cxn ang="0">
                  <a:pos x="251" y="162"/>
                </a:cxn>
                <a:cxn ang="0">
                  <a:pos x="268" y="163"/>
                </a:cxn>
                <a:cxn ang="0">
                  <a:pos x="281" y="165"/>
                </a:cxn>
                <a:cxn ang="0">
                  <a:pos x="297" y="167"/>
                </a:cxn>
                <a:cxn ang="0">
                  <a:pos x="314" y="169"/>
                </a:cxn>
                <a:cxn ang="0">
                  <a:pos x="329" y="171"/>
                </a:cxn>
                <a:cxn ang="0">
                  <a:pos x="342" y="171"/>
                </a:cxn>
                <a:cxn ang="0">
                  <a:pos x="357" y="171"/>
                </a:cxn>
                <a:cxn ang="0">
                  <a:pos x="375" y="171"/>
                </a:cxn>
                <a:cxn ang="0">
                  <a:pos x="390" y="169"/>
                </a:cxn>
                <a:cxn ang="0">
                  <a:pos x="405" y="167"/>
                </a:cxn>
                <a:cxn ang="0">
                  <a:pos x="420" y="165"/>
                </a:cxn>
                <a:cxn ang="0">
                  <a:pos x="428" y="158"/>
                </a:cxn>
                <a:cxn ang="0">
                  <a:pos x="424" y="148"/>
                </a:cxn>
                <a:cxn ang="0">
                  <a:pos x="414" y="137"/>
                </a:cxn>
                <a:cxn ang="0">
                  <a:pos x="397" y="129"/>
                </a:cxn>
                <a:cxn ang="0">
                  <a:pos x="378" y="127"/>
                </a:cxn>
                <a:cxn ang="0">
                  <a:pos x="363" y="127"/>
                </a:cxn>
                <a:cxn ang="0">
                  <a:pos x="352" y="127"/>
                </a:cxn>
                <a:cxn ang="0">
                  <a:pos x="340" y="127"/>
                </a:cxn>
                <a:cxn ang="0">
                  <a:pos x="329" y="127"/>
                </a:cxn>
                <a:cxn ang="0">
                  <a:pos x="318" y="125"/>
                </a:cxn>
                <a:cxn ang="0">
                  <a:pos x="306" y="125"/>
                </a:cxn>
                <a:cxn ang="0">
                  <a:pos x="293" y="122"/>
                </a:cxn>
                <a:cxn ang="0">
                  <a:pos x="276" y="116"/>
                </a:cxn>
                <a:cxn ang="0">
                  <a:pos x="257" y="112"/>
                </a:cxn>
                <a:cxn ang="0">
                  <a:pos x="240" y="106"/>
                </a:cxn>
                <a:cxn ang="0">
                  <a:pos x="222" y="103"/>
                </a:cxn>
                <a:cxn ang="0">
                  <a:pos x="203" y="99"/>
                </a:cxn>
                <a:cxn ang="0">
                  <a:pos x="186" y="95"/>
                </a:cxn>
                <a:cxn ang="0">
                  <a:pos x="169" y="91"/>
                </a:cxn>
                <a:cxn ang="0">
                  <a:pos x="152" y="86"/>
                </a:cxn>
                <a:cxn ang="0">
                  <a:pos x="135" y="80"/>
                </a:cxn>
                <a:cxn ang="0">
                  <a:pos x="118" y="74"/>
                </a:cxn>
                <a:cxn ang="0">
                  <a:pos x="101" y="67"/>
                </a:cxn>
                <a:cxn ang="0">
                  <a:pos x="84" y="57"/>
                </a:cxn>
                <a:cxn ang="0">
                  <a:pos x="68" y="48"/>
                </a:cxn>
                <a:cxn ang="0">
                  <a:pos x="51" y="36"/>
                </a:cxn>
                <a:cxn ang="0">
                  <a:pos x="38" y="23"/>
                </a:cxn>
                <a:cxn ang="0">
                  <a:pos x="23" y="8"/>
                </a:cxn>
                <a:cxn ang="0">
                  <a:pos x="17" y="0"/>
                </a:cxn>
              </a:cxnLst>
              <a:rect l="0" t="0" r="r" b="b"/>
              <a:pathLst>
                <a:path w="430" h="171">
                  <a:moveTo>
                    <a:pt x="17" y="0"/>
                  </a:moveTo>
                  <a:lnTo>
                    <a:pt x="10" y="4"/>
                  </a:lnTo>
                  <a:lnTo>
                    <a:pt x="4" y="8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4" y="32"/>
                  </a:lnTo>
                  <a:lnTo>
                    <a:pt x="8" y="40"/>
                  </a:lnTo>
                  <a:lnTo>
                    <a:pt x="13" y="48"/>
                  </a:lnTo>
                  <a:lnTo>
                    <a:pt x="19" y="53"/>
                  </a:lnTo>
                  <a:lnTo>
                    <a:pt x="27" y="61"/>
                  </a:lnTo>
                  <a:lnTo>
                    <a:pt x="32" y="67"/>
                  </a:lnTo>
                  <a:lnTo>
                    <a:pt x="40" y="74"/>
                  </a:lnTo>
                  <a:lnTo>
                    <a:pt x="46" y="80"/>
                  </a:lnTo>
                  <a:lnTo>
                    <a:pt x="51" y="86"/>
                  </a:lnTo>
                  <a:lnTo>
                    <a:pt x="57" y="91"/>
                  </a:lnTo>
                  <a:lnTo>
                    <a:pt x="63" y="97"/>
                  </a:lnTo>
                  <a:lnTo>
                    <a:pt x="68" y="105"/>
                  </a:lnTo>
                  <a:lnTo>
                    <a:pt x="74" y="114"/>
                  </a:lnTo>
                  <a:lnTo>
                    <a:pt x="80" y="122"/>
                  </a:lnTo>
                  <a:lnTo>
                    <a:pt x="87" y="129"/>
                  </a:lnTo>
                  <a:lnTo>
                    <a:pt x="93" y="135"/>
                  </a:lnTo>
                  <a:lnTo>
                    <a:pt x="101" y="141"/>
                  </a:lnTo>
                  <a:lnTo>
                    <a:pt x="108" y="146"/>
                  </a:lnTo>
                  <a:lnTo>
                    <a:pt x="116" y="150"/>
                  </a:lnTo>
                  <a:lnTo>
                    <a:pt x="124" y="152"/>
                  </a:lnTo>
                  <a:lnTo>
                    <a:pt x="131" y="156"/>
                  </a:lnTo>
                  <a:lnTo>
                    <a:pt x="139" y="158"/>
                  </a:lnTo>
                  <a:lnTo>
                    <a:pt x="148" y="158"/>
                  </a:lnTo>
                  <a:lnTo>
                    <a:pt x="156" y="158"/>
                  </a:lnTo>
                  <a:lnTo>
                    <a:pt x="165" y="158"/>
                  </a:lnTo>
                  <a:lnTo>
                    <a:pt x="175" y="156"/>
                  </a:lnTo>
                  <a:lnTo>
                    <a:pt x="184" y="154"/>
                  </a:lnTo>
                  <a:lnTo>
                    <a:pt x="192" y="154"/>
                  </a:lnTo>
                  <a:lnTo>
                    <a:pt x="200" y="154"/>
                  </a:lnTo>
                  <a:lnTo>
                    <a:pt x="205" y="156"/>
                  </a:lnTo>
                  <a:lnTo>
                    <a:pt x="215" y="156"/>
                  </a:lnTo>
                  <a:lnTo>
                    <a:pt x="221" y="158"/>
                  </a:lnTo>
                  <a:lnTo>
                    <a:pt x="230" y="158"/>
                  </a:lnTo>
                  <a:lnTo>
                    <a:pt x="236" y="160"/>
                  </a:lnTo>
                  <a:lnTo>
                    <a:pt x="245" y="162"/>
                  </a:lnTo>
                  <a:lnTo>
                    <a:pt x="251" y="162"/>
                  </a:lnTo>
                  <a:lnTo>
                    <a:pt x="259" y="163"/>
                  </a:lnTo>
                  <a:lnTo>
                    <a:pt x="268" y="163"/>
                  </a:lnTo>
                  <a:lnTo>
                    <a:pt x="276" y="165"/>
                  </a:lnTo>
                  <a:lnTo>
                    <a:pt x="281" y="165"/>
                  </a:lnTo>
                  <a:lnTo>
                    <a:pt x="291" y="167"/>
                  </a:lnTo>
                  <a:lnTo>
                    <a:pt x="297" y="167"/>
                  </a:lnTo>
                  <a:lnTo>
                    <a:pt x="306" y="169"/>
                  </a:lnTo>
                  <a:lnTo>
                    <a:pt x="314" y="169"/>
                  </a:lnTo>
                  <a:lnTo>
                    <a:pt x="321" y="171"/>
                  </a:lnTo>
                  <a:lnTo>
                    <a:pt x="329" y="171"/>
                  </a:lnTo>
                  <a:lnTo>
                    <a:pt x="337" y="171"/>
                  </a:lnTo>
                  <a:lnTo>
                    <a:pt x="342" y="171"/>
                  </a:lnTo>
                  <a:lnTo>
                    <a:pt x="352" y="171"/>
                  </a:lnTo>
                  <a:lnTo>
                    <a:pt x="357" y="171"/>
                  </a:lnTo>
                  <a:lnTo>
                    <a:pt x="367" y="171"/>
                  </a:lnTo>
                  <a:lnTo>
                    <a:pt x="375" y="171"/>
                  </a:lnTo>
                  <a:lnTo>
                    <a:pt x="382" y="169"/>
                  </a:lnTo>
                  <a:lnTo>
                    <a:pt x="390" y="169"/>
                  </a:lnTo>
                  <a:lnTo>
                    <a:pt x="397" y="169"/>
                  </a:lnTo>
                  <a:lnTo>
                    <a:pt x="405" y="167"/>
                  </a:lnTo>
                  <a:lnTo>
                    <a:pt x="413" y="167"/>
                  </a:lnTo>
                  <a:lnTo>
                    <a:pt x="420" y="165"/>
                  </a:lnTo>
                  <a:lnTo>
                    <a:pt x="430" y="165"/>
                  </a:lnTo>
                  <a:lnTo>
                    <a:pt x="428" y="158"/>
                  </a:lnTo>
                  <a:lnTo>
                    <a:pt x="426" y="152"/>
                  </a:lnTo>
                  <a:lnTo>
                    <a:pt x="424" y="148"/>
                  </a:lnTo>
                  <a:lnTo>
                    <a:pt x="422" y="144"/>
                  </a:lnTo>
                  <a:lnTo>
                    <a:pt x="414" y="137"/>
                  </a:lnTo>
                  <a:lnTo>
                    <a:pt x="407" y="133"/>
                  </a:lnTo>
                  <a:lnTo>
                    <a:pt x="397" y="129"/>
                  </a:lnTo>
                  <a:lnTo>
                    <a:pt x="390" y="127"/>
                  </a:lnTo>
                  <a:lnTo>
                    <a:pt x="378" y="127"/>
                  </a:lnTo>
                  <a:lnTo>
                    <a:pt x="369" y="127"/>
                  </a:lnTo>
                  <a:lnTo>
                    <a:pt x="363" y="127"/>
                  </a:lnTo>
                  <a:lnTo>
                    <a:pt x="357" y="127"/>
                  </a:lnTo>
                  <a:lnTo>
                    <a:pt x="352" y="127"/>
                  </a:lnTo>
                  <a:lnTo>
                    <a:pt x="346" y="127"/>
                  </a:lnTo>
                  <a:lnTo>
                    <a:pt x="340" y="127"/>
                  </a:lnTo>
                  <a:lnTo>
                    <a:pt x="335" y="127"/>
                  </a:lnTo>
                  <a:lnTo>
                    <a:pt x="329" y="127"/>
                  </a:lnTo>
                  <a:lnTo>
                    <a:pt x="323" y="127"/>
                  </a:lnTo>
                  <a:lnTo>
                    <a:pt x="318" y="125"/>
                  </a:lnTo>
                  <a:lnTo>
                    <a:pt x="312" y="125"/>
                  </a:lnTo>
                  <a:lnTo>
                    <a:pt x="306" y="125"/>
                  </a:lnTo>
                  <a:lnTo>
                    <a:pt x="302" y="125"/>
                  </a:lnTo>
                  <a:lnTo>
                    <a:pt x="293" y="122"/>
                  </a:lnTo>
                  <a:lnTo>
                    <a:pt x="285" y="120"/>
                  </a:lnTo>
                  <a:lnTo>
                    <a:pt x="276" y="116"/>
                  </a:lnTo>
                  <a:lnTo>
                    <a:pt x="268" y="114"/>
                  </a:lnTo>
                  <a:lnTo>
                    <a:pt x="257" y="112"/>
                  </a:lnTo>
                  <a:lnTo>
                    <a:pt x="249" y="110"/>
                  </a:lnTo>
                  <a:lnTo>
                    <a:pt x="240" y="106"/>
                  </a:lnTo>
                  <a:lnTo>
                    <a:pt x="232" y="105"/>
                  </a:lnTo>
                  <a:lnTo>
                    <a:pt x="222" y="103"/>
                  </a:lnTo>
                  <a:lnTo>
                    <a:pt x="215" y="103"/>
                  </a:lnTo>
                  <a:lnTo>
                    <a:pt x="203" y="99"/>
                  </a:lnTo>
                  <a:lnTo>
                    <a:pt x="196" y="97"/>
                  </a:lnTo>
                  <a:lnTo>
                    <a:pt x="186" y="95"/>
                  </a:lnTo>
                  <a:lnTo>
                    <a:pt x="179" y="93"/>
                  </a:lnTo>
                  <a:lnTo>
                    <a:pt x="169" y="91"/>
                  </a:lnTo>
                  <a:lnTo>
                    <a:pt x="160" y="89"/>
                  </a:lnTo>
                  <a:lnTo>
                    <a:pt x="152" y="86"/>
                  </a:lnTo>
                  <a:lnTo>
                    <a:pt x="144" y="84"/>
                  </a:lnTo>
                  <a:lnTo>
                    <a:pt x="135" y="80"/>
                  </a:lnTo>
                  <a:lnTo>
                    <a:pt x="127" y="78"/>
                  </a:lnTo>
                  <a:lnTo>
                    <a:pt x="118" y="74"/>
                  </a:lnTo>
                  <a:lnTo>
                    <a:pt x="110" y="70"/>
                  </a:lnTo>
                  <a:lnTo>
                    <a:pt x="101" y="67"/>
                  </a:lnTo>
                  <a:lnTo>
                    <a:pt x="91" y="61"/>
                  </a:lnTo>
                  <a:lnTo>
                    <a:pt x="84" y="57"/>
                  </a:lnTo>
                  <a:lnTo>
                    <a:pt x="76" y="53"/>
                  </a:lnTo>
                  <a:lnTo>
                    <a:pt x="68" y="48"/>
                  </a:lnTo>
                  <a:lnTo>
                    <a:pt x="61" y="42"/>
                  </a:lnTo>
                  <a:lnTo>
                    <a:pt x="51" y="36"/>
                  </a:lnTo>
                  <a:lnTo>
                    <a:pt x="46" y="30"/>
                  </a:lnTo>
                  <a:lnTo>
                    <a:pt x="38" y="23"/>
                  </a:lnTo>
                  <a:lnTo>
                    <a:pt x="30" y="15"/>
                  </a:lnTo>
                  <a:lnTo>
                    <a:pt x="23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0F0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59" name="Freeform 63"/>
            <p:cNvSpPr>
              <a:spLocks/>
            </p:cNvSpPr>
            <p:nvPr/>
          </p:nvSpPr>
          <p:spPr bwMode="auto">
            <a:xfrm>
              <a:off x="4938" y="2815"/>
              <a:ext cx="58" cy="141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57" y="11"/>
                </a:cxn>
                <a:cxn ang="0">
                  <a:pos x="44" y="21"/>
                </a:cxn>
                <a:cxn ang="0">
                  <a:pos x="31" y="34"/>
                </a:cxn>
                <a:cxn ang="0">
                  <a:pos x="21" y="49"/>
                </a:cxn>
                <a:cxn ang="0">
                  <a:pos x="14" y="64"/>
                </a:cxn>
                <a:cxn ang="0">
                  <a:pos x="8" y="83"/>
                </a:cxn>
                <a:cxn ang="0">
                  <a:pos x="4" y="100"/>
                </a:cxn>
                <a:cxn ang="0">
                  <a:pos x="2" y="119"/>
                </a:cxn>
                <a:cxn ang="0">
                  <a:pos x="0" y="138"/>
                </a:cxn>
                <a:cxn ang="0">
                  <a:pos x="0" y="157"/>
                </a:cxn>
                <a:cxn ang="0">
                  <a:pos x="0" y="178"/>
                </a:cxn>
                <a:cxn ang="0">
                  <a:pos x="2" y="197"/>
                </a:cxn>
                <a:cxn ang="0">
                  <a:pos x="4" y="215"/>
                </a:cxn>
                <a:cxn ang="0">
                  <a:pos x="8" y="234"/>
                </a:cxn>
                <a:cxn ang="0">
                  <a:pos x="12" y="251"/>
                </a:cxn>
                <a:cxn ang="0">
                  <a:pos x="23" y="262"/>
                </a:cxn>
                <a:cxn ang="0">
                  <a:pos x="42" y="266"/>
                </a:cxn>
                <a:cxn ang="0">
                  <a:pos x="59" y="273"/>
                </a:cxn>
                <a:cxn ang="0">
                  <a:pos x="76" y="279"/>
                </a:cxn>
                <a:cxn ang="0">
                  <a:pos x="88" y="273"/>
                </a:cxn>
                <a:cxn ang="0">
                  <a:pos x="99" y="258"/>
                </a:cxn>
                <a:cxn ang="0">
                  <a:pos x="107" y="247"/>
                </a:cxn>
                <a:cxn ang="0">
                  <a:pos x="113" y="237"/>
                </a:cxn>
                <a:cxn ang="0">
                  <a:pos x="111" y="228"/>
                </a:cxn>
                <a:cxn ang="0">
                  <a:pos x="99" y="222"/>
                </a:cxn>
                <a:cxn ang="0">
                  <a:pos x="84" y="213"/>
                </a:cxn>
                <a:cxn ang="0">
                  <a:pos x="73" y="199"/>
                </a:cxn>
                <a:cxn ang="0">
                  <a:pos x="65" y="186"/>
                </a:cxn>
                <a:cxn ang="0">
                  <a:pos x="63" y="171"/>
                </a:cxn>
                <a:cxn ang="0">
                  <a:pos x="63" y="156"/>
                </a:cxn>
                <a:cxn ang="0">
                  <a:pos x="67" y="138"/>
                </a:cxn>
                <a:cxn ang="0">
                  <a:pos x="73" y="123"/>
                </a:cxn>
                <a:cxn ang="0">
                  <a:pos x="78" y="106"/>
                </a:cxn>
                <a:cxn ang="0">
                  <a:pos x="86" y="89"/>
                </a:cxn>
                <a:cxn ang="0">
                  <a:pos x="92" y="72"/>
                </a:cxn>
                <a:cxn ang="0">
                  <a:pos x="97" y="57"/>
                </a:cxn>
                <a:cxn ang="0">
                  <a:pos x="101" y="43"/>
                </a:cxn>
                <a:cxn ang="0">
                  <a:pos x="101" y="28"/>
                </a:cxn>
                <a:cxn ang="0">
                  <a:pos x="97" y="17"/>
                </a:cxn>
                <a:cxn ang="0">
                  <a:pos x="90" y="5"/>
                </a:cxn>
                <a:cxn ang="0">
                  <a:pos x="84" y="0"/>
                </a:cxn>
              </a:cxnLst>
              <a:rect l="0" t="0" r="r" b="b"/>
              <a:pathLst>
                <a:path w="116" h="281">
                  <a:moveTo>
                    <a:pt x="84" y="0"/>
                  </a:moveTo>
                  <a:lnTo>
                    <a:pt x="75" y="3"/>
                  </a:lnTo>
                  <a:lnTo>
                    <a:pt x="67" y="7"/>
                  </a:lnTo>
                  <a:lnTo>
                    <a:pt x="57" y="11"/>
                  </a:lnTo>
                  <a:lnTo>
                    <a:pt x="52" y="17"/>
                  </a:lnTo>
                  <a:lnTo>
                    <a:pt x="44" y="21"/>
                  </a:lnTo>
                  <a:lnTo>
                    <a:pt x="38" y="28"/>
                  </a:lnTo>
                  <a:lnTo>
                    <a:pt x="31" y="34"/>
                  </a:lnTo>
                  <a:lnTo>
                    <a:pt x="27" y="42"/>
                  </a:lnTo>
                  <a:lnTo>
                    <a:pt x="21" y="49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74"/>
                  </a:lnTo>
                  <a:lnTo>
                    <a:pt x="8" y="83"/>
                  </a:lnTo>
                  <a:lnTo>
                    <a:pt x="6" y="91"/>
                  </a:lnTo>
                  <a:lnTo>
                    <a:pt x="4" y="100"/>
                  </a:lnTo>
                  <a:lnTo>
                    <a:pt x="4" y="110"/>
                  </a:lnTo>
                  <a:lnTo>
                    <a:pt x="2" y="119"/>
                  </a:lnTo>
                  <a:lnTo>
                    <a:pt x="0" y="129"/>
                  </a:lnTo>
                  <a:lnTo>
                    <a:pt x="0" y="138"/>
                  </a:lnTo>
                  <a:lnTo>
                    <a:pt x="0" y="148"/>
                  </a:lnTo>
                  <a:lnTo>
                    <a:pt x="0" y="157"/>
                  </a:lnTo>
                  <a:lnTo>
                    <a:pt x="0" y="167"/>
                  </a:lnTo>
                  <a:lnTo>
                    <a:pt x="0" y="178"/>
                  </a:lnTo>
                  <a:lnTo>
                    <a:pt x="2" y="188"/>
                  </a:lnTo>
                  <a:lnTo>
                    <a:pt x="2" y="197"/>
                  </a:lnTo>
                  <a:lnTo>
                    <a:pt x="4" y="207"/>
                  </a:lnTo>
                  <a:lnTo>
                    <a:pt x="4" y="215"/>
                  </a:lnTo>
                  <a:lnTo>
                    <a:pt x="6" y="226"/>
                  </a:lnTo>
                  <a:lnTo>
                    <a:pt x="8" y="234"/>
                  </a:lnTo>
                  <a:lnTo>
                    <a:pt x="10" y="243"/>
                  </a:lnTo>
                  <a:lnTo>
                    <a:pt x="12" y="251"/>
                  </a:lnTo>
                  <a:lnTo>
                    <a:pt x="14" y="260"/>
                  </a:lnTo>
                  <a:lnTo>
                    <a:pt x="23" y="262"/>
                  </a:lnTo>
                  <a:lnTo>
                    <a:pt x="33" y="264"/>
                  </a:lnTo>
                  <a:lnTo>
                    <a:pt x="42" y="266"/>
                  </a:lnTo>
                  <a:lnTo>
                    <a:pt x="52" y="270"/>
                  </a:lnTo>
                  <a:lnTo>
                    <a:pt x="59" y="273"/>
                  </a:lnTo>
                  <a:lnTo>
                    <a:pt x="69" y="275"/>
                  </a:lnTo>
                  <a:lnTo>
                    <a:pt x="76" y="279"/>
                  </a:lnTo>
                  <a:lnTo>
                    <a:pt x="84" y="281"/>
                  </a:lnTo>
                  <a:lnTo>
                    <a:pt x="88" y="273"/>
                  </a:lnTo>
                  <a:lnTo>
                    <a:pt x="94" y="266"/>
                  </a:lnTo>
                  <a:lnTo>
                    <a:pt x="99" y="258"/>
                  </a:lnTo>
                  <a:lnTo>
                    <a:pt x="103" y="253"/>
                  </a:lnTo>
                  <a:lnTo>
                    <a:pt x="107" y="247"/>
                  </a:lnTo>
                  <a:lnTo>
                    <a:pt x="111" y="241"/>
                  </a:lnTo>
                  <a:lnTo>
                    <a:pt x="113" y="237"/>
                  </a:lnTo>
                  <a:lnTo>
                    <a:pt x="116" y="232"/>
                  </a:lnTo>
                  <a:lnTo>
                    <a:pt x="111" y="228"/>
                  </a:lnTo>
                  <a:lnTo>
                    <a:pt x="105" y="226"/>
                  </a:lnTo>
                  <a:lnTo>
                    <a:pt x="99" y="222"/>
                  </a:lnTo>
                  <a:lnTo>
                    <a:pt x="95" y="220"/>
                  </a:lnTo>
                  <a:lnTo>
                    <a:pt x="84" y="213"/>
                  </a:lnTo>
                  <a:lnTo>
                    <a:pt x="78" y="207"/>
                  </a:lnTo>
                  <a:lnTo>
                    <a:pt x="73" y="199"/>
                  </a:lnTo>
                  <a:lnTo>
                    <a:pt x="69" y="194"/>
                  </a:lnTo>
                  <a:lnTo>
                    <a:pt x="65" y="186"/>
                  </a:lnTo>
                  <a:lnTo>
                    <a:pt x="65" y="180"/>
                  </a:lnTo>
                  <a:lnTo>
                    <a:pt x="63" y="171"/>
                  </a:lnTo>
                  <a:lnTo>
                    <a:pt x="63" y="163"/>
                  </a:lnTo>
                  <a:lnTo>
                    <a:pt x="63" y="156"/>
                  </a:lnTo>
                  <a:lnTo>
                    <a:pt x="65" y="148"/>
                  </a:lnTo>
                  <a:lnTo>
                    <a:pt x="67" y="138"/>
                  </a:lnTo>
                  <a:lnTo>
                    <a:pt x="69" y="131"/>
                  </a:lnTo>
                  <a:lnTo>
                    <a:pt x="73" y="123"/>
                  </a:lnTo>
                  <a:lnTo>
                    <a:pt x="76" y="116"/>
                  </a:lnTo>
                  <a:lnTo>
                    <a:pt x="78" y="106"/>
                  </a:lnTo>
                  <a:lnTo>
                    <a:pt x="82" y="99"/>
                  </a:lnTo>
                  <a:lnTo>
                    <a:pt x="86" y="89"/>
                  </a:lnTo>
                  <a:lnTo>
                    <a:pt x="90" y="81"/>
                  </a:lnTo>
                  <a:lnTo>
                    <a:pt x="92" y="72"/>
                  </a:lnTo>
                  <a:lnTo>
                    <a:pt x="95" y="64"/>
                  </a:lnTo>
                  <a:lnTo>
                    <a:pt x="97" y="57"/>
                  </a:lnTo>
                  <a:lnTo>
                    <a:pt x="101" y="51"/>
                  </a:lnTo>
                  <a:lnTo>
                    <a:pt x="101" y="43"/>
                  </a:lnTo>
                  <a:lnTo>
                    <a:pt x="101" y="36"/>
                  </a:lnTo>
                  <a:lnTo>
                    <a:pt x="101" y="28"/>
                  </a:lnTo>
                  <a:lnTo>
                    <a:pt x="101" y="22"/>
                  </a:lnTo>
                  <a:lnTo>
                    <a:pt x="97" y="17"/>
                  </a:lnTo>
                  <a:lnTo>
                    <a:pt x="95" y="11"/>
                  </a:lnTo>
                  <a:lnTo>
                    <a:pt x="90" y="5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0" name="Freeform 64"/>
            <p:cNvSpPr>
              <a:spLocks/>
            </p:cNvSpPr>
            <p:nvPr/>
          </p:nvSpPr>
          <p:spPr bwMode="auto">
            <a:xfrm>
              <a:off x="4372" y="2764"/>
              <a:ext cx="103" cy="162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10" y="19"/>
                </a:cxn>
                <a:cxn ang="0">
                  <a:pos x="4" y="36"/>
                </a:cxn>
                <a:cxn ang="0">
                  <a:pos x="0" y="53"/>
                </a:cxn>
                <a:cxn ang="0">
                  <a:pos x="0" y="70"/>
                </a:cxn>
                <a:cxn ang="0">
                  <a:pos x="0" y="89"/>
                </a:cxn>
                <a:cxn ang="0">
                  <a:pos x="4" y="110"/>
                </a:cxn>
                <a:cxn ang="0">
                  <a:pos x="8" y="125"/>
                </a:cxn>
                <a:cxn ang="0">
                  <a:pos x="10" y="137"/>
                </a:cxn>
                <a:cxn ang="0">
                  <a:pos x="15" y="152"/>
                </a:cxn>
                <a:cxn ang="0">
                  <a:pos x="21" y="171"/>
                </a:cxn>
                <a:cxn ang="0">
                  <a:pos x="27" y="192"/>
                </a:cxn>
                <a:cxn ang="0">
                  <a:pos x="31" y="207"/>
                </a:cxn>
                <a:cxn ang="0">
                  <a:pos x="34" y="219"/>
                </a:cxn>
                <a:cxn ang="0">
                  <a:pos x="40" y="234"/>
                </a:cxn>
                <a:cxn ang="0">
                  <a:pos x="44" y="253"/>
                </a:cxn>
                <a:cxn ang="0">
                  <a:pos x="48" y="272"/>
                </a:cxn>
                <a:cxn ang="0">
                  <a:pos x="51" y="291"/>
                </a:cxn>
                <a:cxn ang="0">
                  <a:pos x="59" y="302"/>
                </a:cxn>
                <a:cxn ang="0">
                  <a:pos x="74" y="308"/>
                </a:cxn>
                <a:cxn ang="0">
                  <a:pos x="91" y="314"/>
                </a:cxn>
                <a:cxn ang="0">
                  <a:pos x="108" y="319"/>
                </a:cxn>
                <a:cxn ang="0">
                  <a:pos x="118" y="316"/>
                </a:cxn>
                <a:cxn ang="0">
                  <a:pos x="127" y="302"/>
                </a:cxn>
                <a:cxn ang="0">
                  <a:pos x="137" y="289"/>
                </a:cxn>
                <a:cxn ang="0">
                  <a:pos x="150" y="276"/>
                </a:cxn>
                <a:cxn ang="0">
                  <a:pos x="160" y="260"/>
                </a:cxn>
                <a:cxn ang="0">
                  <a:pos x="171" y="245"/>
                </a:cxn>
                <a:cxn ang="0">
                  <a:pos x="183" y="230"/>
                </a:cxn>
                <a:cxn ang="0">
                  <a:pos x="190" y="213"/>
                </a:cxn>
                <a:cxn ang="0">
                  <a:pos x="200" y="198"/>
                </a:cxn>
                <a:cxn ang="0">
                  <a:pos x="204" y="182"/>
                </a:cxn>
                <a:cxn ang="0">
                  <a:pos x="205" y="167"/>
                </a:cxn>
                <a:cxn ang="0">
                  <a:pos x="205" y="154"/>
                </a:cxn>
                <a:cxn ang="0">
                  <a:pos x="200" y="141"/>
                </a:cxn>
                <a:cxn ang="0">
                  <a:pos x="188" y="131"/>
                </a:cxn>
                <a:cxn ang="0">
                  <a:pos x="173" y="120"/>
                </a:cxn>
                <a:cxn ang="0">
                  <a:pos x="160" y="114"/>
                </a:cxn>
                <a:cxn ang="0">
                  <a:pos x="148" y="112"/>
                </a:cxn>
                <a:cxn ang="0">
                  <a:pos x="137" y="110"/>
                </a:cxn>
                <a:cxn ang="0">
                  <a:pos x="126" y="106"/>
                </a:cxn>
                <a:cxn ang="0">
                  <a:pos x="112" y="99"/>
                </a:cxn>
                <a:cxn ang="0">
                  <a:pos x="97" y="87"/>
                </a:cxn>
                <a:cxn ang="0">
                  <a:pos x="84" y="72"/>
                </a:cxn>
                <a:cxn ang="0">
                  <a:pos x="72" y="57"/>
                </a:cxn>
                <a:cxn ang="0">
                  <a:pos x="61" y="40"/>
                </a:cxn>
                <a:cxn ang="0">
                  <a:pos x="48" y="23"/>
                </a:cxn>
                <a:cxn ang="0">
                  <a:pos x="32" y="6"/>
                </a:cxn>
                <a:cxn ang="0">
                  <a:pos x="27" y="0"/>
                </a:cxn>
              </a:cxnLst>
              <a:rect l="0" t="0" r="r" b="b"/>
              <a:pathLst>
                <a:path w="205" h="323">
                  <a:moveTo>
                    <a:pt x="27" y="0"/>
                  </a:moveTo>
                  <a:lnTo>
                    <a:pt x="19" y="6"/>
                  </a:lnTo>
                  <a:lnTo>
                    <a:pt x="13" y="13"/>
                  </a:lnTo>
                  <a:lnTo>
                    <a:pt x="10" y="19"/>
                  </a:lnTo>
                  <a:lnTo>
                    <a:pt x="6" y="27"/>
                  </a:lnTo>
                  <a:lnTo>
                    <a:pt x="4" y="36"/>
                  </a:lnTo>
                  <a:lnTo>
                    <a:pt x="2" y="44"/>
                  </a:lnTo>
                  <a:lnTo>
                    <a:pt x="0" y="53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2" y="101"/>
                  </a:lnTo>
                  <a:lnTo>
                    <a:pt x="4" y="110"/>
                  </a:lnTo>
                  <a:lnTo>
                    <a:pt x="6" y="120"/>
                  </a:lnTo>
                  <a:lnTo>
                    <a:pt x="8" y="125"/>
                  </a:lnTo>
                  <a:lnTo>
                    <a:pt x="10" y="131"/>
                  </a:lnTo>
                  <a:lnTo>
                    <a:pt x="10" y="137"/>
                  </a:lnTo>
                  <a:lnTo>
                    <a:pt x="12" y="143"/>
                  </a:lnTo>
                  <a:lnTo>
                    <a:pt x="15" y="152"/>
                  </a:lnTo>
                  <a:lnTo>
                    <a:pt x="17" y="162"/>
                  </a:lnTo>
                  <a:lnTo>
                    <a:pt x="21" y="171"/>
                  </a:lnTo>
                  <a:lnTo>
                    <a:pt x="25" y="182"/>
                  </a:lnTo>
                  <a:lnTo>
                    <a:pt x="27" y="192"/>
                  </a:lnTo>
                  <a:lnTo>
                    <a:pt x="31" y="203"/>
                  </a:lnTo>
                  <a:lnTo>
                    <a:pt x="31" y="207"/>
                  </a:lnTo>
                  <a:lnTo>
                    <a:pt x="32" y="213"/>
                  </a:lnTo>
                  <a:lnTo>
                    <a:pt x="34" y="219"/>
                  </a:lnTo>
                  <a:lnTo>
                    <a:pt x="36" y="224"/>
                  </a:lnTo>
                  <a:lnTo>
                    <a:pt x="40" y="234"/>
                  </a:lnTo>
                  <a:lnTo>
                    <a:pt x="42" y="243"/>
                  </a:lnTo>
                  <a:lnTo>
                    <a:pt x="44" y="253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50" y="283"/>
                  </a:lnTo>
                  <a:lnTo>
                    <a:pt x="51" y="291"/>
                  </a:lnTo>
                  <a:lnTo>
                    <a:pt x="51" y="300"/>
                  </a:lnTo>
                  <a:lnTo>
                    <a:pt x="59" y="302"/>
                  </a:lnTo>
                  <a:lnTo>
                    <a:pt x="67" y="306"/>
                  </a:lnTo>
                  <a:lnTo>
                    <a:pt x="74" y="308"/>
                  </a:lnTo>
                  <a:lnTo>
                    <a:pt x="84" y="312"/>
                  </a:lnTo>
                  <a:lnTo>
                    <a:pt x="91" y="314"/>
                  </a:lnTo>
                  <a:lnTo>
                    <a:pt x="101" y="316"/>
                  </a:lnTo>
                  <a:lnTo>
                    <a:pt x="108" y="319"/>
                  </a:lnTo>
                  <a:lnTo>
                    <a:pt x="116" y="323"/>
                  </a:lnTo>
                  <a:lnTo>
                    <a:pt x="118" y="316"/>
                  </a:lnTo>
                  <a:lnTo>
                    <a:pt x="124" y="310"/>
                  </a:lnTo>
                  <a:lnTo>
                    <a:pt x="127" y="302"/>
                  </a:lnTo>
                  <a:lnTo>
                    <a:pt x="133" y="297"/>
                  </a:lnTo>
                  <a:lnTo>
                    <a:pt x="137" y="289"/>
                  </a:lnTo>
                  <a:lnTo>
                    <a:pt x="145" y="283"/>
                  </a:lnTo>
                  <a:lnTo>
                    <a:pt x="150" y="276"/>
                  </a:lnTo>
                  <a:lnTo>
                    <a:pt x="156" y="268"/>
                  </a:lnTo>
                  <a:lnTo>
                    <a:pt x="160" y="260"/>
                  </a:lnTo>
                  <a:lnTo>
                    <a:pt x="166" y="253"/>
                  </a:lnTo>
                  <a:lnTo>
                    <a:pt x="171" y="245"/>
                  </a:lnTo>
                  <a:lnTo>
                    <a:pt x="177" y="238"/>
                  </a:lnTo>
                  <a:lnTo>
                    <a:pt x="183" y="230"/>
                  </a:lnTo>
                  <a:lnTo>
                    <a:pt x="186" y="220"/>
                  </a:lnTo>
                  <a:lnTo>
                    <a:pt x="190" y="213"/>
                  </a:lnTo>
                  <a:lnTo>
                    <a:pt x="196" y="205"/>
                  </a:lnTo>
                  <a:lnTo>
                    <a:pt x="200" y="198"/>
                  </a:lnTo>
                  <a:lnTo>
                    <a:pt x="202" y="190"/>
                  </a:lnTo>
                  <a:lnTo>
                    <a:pt x="204" y="182"/>
                  </a:lnTo>
                  <a:lnTo>
                    <a:pt x="205" y="175"/>
                  </a:lnTo>
                  <a:lnTo>
                    <a:pt x="205" y="167"/>
                  </a:lnTo>
                  <a:lnTo>
                    <a:pt x="205" y="160"/>
                  </a:lnTo>
                  <a:lnTo>
                    <a:pt x="205" y="154"/>
                  </a:lnTo>
                  <a:lnTo>
                    <a:pt x="204" y="148"/>
                  </a:lnTo>
                  <a:lnTo>
                    <a:pt x="200" y="141"/>
                  </a:lnTo>
                  <a:lnTo>
                    <a:pt x="194" y="135"/>
                  </a:lnTo>
                  <a:lnTo>
                    <a:pt x="188" y="131"/>
                  </a:lnTo>
                  <a:lnTo>
                    <a:pt x="183" y="125"/>
                  </a:lnTo>
                  <a:lnTo>
                    <a:pt x="173" y="120"/>
                  </a:lnTo>
                  <a:lnTo>
                    <a:pt x="166" y="116"/>
                  </a:lnTo>
                  <a:lnTo>
                    <a:pt x="160" y="114"/>
                  </a:lnTo>
                  <a:lnTo>
                    <a:pt x="154" y="114"/>
                  </a:lnTo>
                  <a:lnTo>
                    <a:pt x="148" y="112"/>
                  </a:lnTo>
                  <a:lnTo>
                    <a:pt x="143" y="112"/>
                  </a:lnTo>
                  <a:lnTo>
                    <a:pt x="137" y="110"/>
                  </a:lnTo>
                  <a:lnTo>
                    <a:pt x="131" y="108"/>
                  </a:lnTo>
                  <a:lnTo>
                    <a:pt x="126" y="106"/>
                  </a:lnTo>
                  <a:lnTo>
                    <a:pt x="122" y="104"/>
                  </a:lnTo>
                  <a:lnTo>
                    <a:pt x="112" y="99"/>
                  </a:lnTo>
                  <a:lnTo>
                    <a:pt x="105" y="93"/>
                  </a:lnTo>
                  <a:lnTo>
                    <a:pt x="97" y="87"/>
                  </a:lnTo>
                  <a:lnTo>
                    <a:pt x="89" y="80"/>
                  </a:lnTo>
                  <a:lnTo>
                    <a:pt x="84" y="72"/>
                  </a:lnTo>
                  <a:lnTo>
                    <a:pt x="78" y="65"/>
                  </a:lnTo>
                  <a:lnTo>
                    <a:pt x="72" y="57"/>
                  </a:lnTo>
                  <a:lnTo>
                    <a:pt x="67" y="49"/>
                  </a:lnTo>
                  <a:lnTo>
                    <a:pt x="61" y="40"/>
                  </a:lnTo>
                  <a:lnTo>
                    <a:pt x="55" y="32"/>
                  </a:lnTo>
                  <a:lnTo>
                    <a:pt x="48" y="23"/>
                  </a:lnTo>
                  <a:lnTo>
                    <a:pt x="42" y="15"/>
                  </a:lnTo>
                  <a:lnTo>
                    <a:pt x="32" y="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1" name="Freeform 65"/>
            <p:cNvSpPr>
              <a:spLocks/>
            </p:cNvSpPr>
            <p:nvPr/>
          </p:nvSpPr>
          <p:spPr bwMode="auto">
            <a:xfrm>
              <a:off x="4403" y="2903"/>
              <a:ext cx="36" cy="54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1" y="2"/>
                </a:cxn>
                <a:cxn ang="0">
                  <a:pos x="7" y="8"/>
                </a:cxn>
                <a:cxn ang="0">
                  <a:pos x="4" y="14"/>
                </a:cxn>
                <a:cxn ang="0">
                  <a:pos x="2" y="20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44"/>
                </a:cxn>
                <a:cxn ang="0">
                  <a:pos x="2" y="52"/>
                </a:cxn>
                <a:cxn ang="0">
                  <a:pos x="4" y="59"/>
                </a:cxn>
                <a:cxn ang="0">
                  <a:pos x="6" y="69"/>
                </a:cxn>
                <a:cxn ang="0">
                  <a:pos x="9" y="77"/>
                </a:cxn>
                <a:cxn ang="0">
                  <a:pos x="13" y="84"/>
                </a:cxn>
                <a:cxn ang="0">
                  <a:pos x="17" y="90"/>
                </a:cxn>
                <a:cxn ang="0">
                  <a:pos x="21" y="97"/>
                </a:cxn>
                <a:cxn ang="0">
                  <a:pos x="26" y="103"/>
                </a:cxn>
                <a:cxn ang="0">
                  <a:pos x="34" y="109"/>
                </a:cxn>
                <a:cxn ang="0">
                  <a:pos x="42" y="105"/>
                </a:cxn>
                <a:cxn ang="0">
                  <a:pos x="47" y="101"/>
                </a:cxn>
                <a:cxn ang="0">
                  <a:pos x="53" y="97"/>
                </a:cxn>
                <a:cxn ang="0">
                  <a:pos x="59" y="96"/>
                </a:cxn>
                <a:cxn ang="0">
                  <a:pos x="64" y="88"/>
                </a:cxn>
                <a:cxn ang="0">
                  <a:pos x="68" y="80"/>
                </a:cxn>
                <a:cxn ang="0">
                  <a:pos x="70" y="75"/>
                </a:cxn>
                <a:cxn ang="0">
                  <a:pos x="70" y="69"/>
                </a:cxn>
                <a:cxn ang="0">
                  <a:pos x="68" y="63"/>
                </a:cxn>
                <a:cxn ang="0">
                  <a:pos x="64" y="58"/>
                </a:cxn>
                <a:cxn ang="0">
                  <a:pos x="61" y="52"/>
                </a:cxn>
                <a:cxn ang="0">
                  <a:pos x="57" y="46"/>
                </a:cxn>
                <a:cxn ang="0">
                  <a:pos x="51" y="39"/>
                </a:cxn>
                <a:cxn ang="0">
                  <a:pos x="45" y="33"/>
                </a:cxn>
                <a:cxn ang="0">
                  <a:pos x="40" y="27"/>
                </a:cxn>
                <a:cxn ang="0">
                  <a:pos x="36" y="21"/>
                </a:cxn>
                <a:cxn ang="0">
                  <a:pos x="28" y="16"/>
                </a:cxn>
                <a:cxn ang="0">
                  <a:pos x="25" y="10"/>
                </a:cxn>
                <a:cxn ang="0">
                  <a:pos x="21" y="4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70" h="109">
                  <a:moveTo>
                    <a:pt x="19" y="0"/>
                  </a:moveTo>
                  <a:lnTo>
                    <a:pt x="11" y="2"/>
                  </a:lnTo>
                  <a:lnTo>
                    <a:pt x="7" y="8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4" y="59"/>
                  </a:lnTo>
                  <a:lnTo>
                    <a:pt x="6" y="69"/>
                  </a:lnTo>
                  <a:lnTo>
                    <a:pt x="9" y="77"/>
                  </a:lnTo>
                  <a:lnTo>
                    <a:pt x="13" y="84"/>
                  </a:lnTo>
                  <a:lnTo>
                    <a:pt x="17" y="90"/>
                  </a:lnTo>
                  <a:lnTo>
                    <a:pt x="21" y="97"/>
                  </a:lnTo>
                  <a:lnTo>
                    <a:pt x="26" y="103"/>
                  </a:lnTo>
                  <a:lnTo>
                    <a:pt x="34" y="109"/>
                  </a:lnTo>
                  <a:lnTo>
                    <a:pt x="42" y="105"/>
                  </a:lnTo>
                  <a:lnTo>
                    <a:pt x="47" y="101"/>
                  </a:lnTo>
                  <a:lnTo>
                    <a:pt x="53" y="97"/>
                  </a:lnTo>
                  <a:lnTo>
                    <a:pt x="59" y="96"/>
                  </a:lnTo>
                  <a:lnTo>
                    <a:pt x="64" y="88"/>
                  </a:lnTo>
                  <a:lnTo>
                    <a:pt x="68" y="80"/>
                  </a:lnTo>
                  <a:lnTo>
                    <a:pt x="70" y="75"/>
                  </a:lnTo>
                  <a:lnTo>
                    <a:pt x="70" y="69"/>
                  </a:lnTo>
                  <a:lnTo>
                    <a:pt x="68" y="63"/>
                  </a:lnTo>
                  <a:lnTo>
                    <a:pt x="64" y="58"/>
                  </a:lnTo>
                  <a:lnTo>
                    <a:pt x="61" y="52"/>
                  </a:lnTo>
                  <a:lnTo>
                    <a:pt x="57" y="46"/>
                  </a:lnTo>
                  <a:lnTo>
                    <a:pt x="51" y="39"/>
                  </a:lnTo>
                  <a:lnTo>
                    <a:pt x="45" y="33"/>
                  </a:lnTo>
                  <a:lnTo>
                    <a:pt x="40" y="27"/>
                  </a:lnTo>
                  <a:lnTo>
                    <a:pt x="36" y="21"/>
                  </a:lnTo>
                  <a:lnTo>
                    <a:pt x="28" y="16"/>
                  </a:lnTo>
                  <a:lnTo>
                    <a:pt x="25" y="10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2C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2" name="Freeform 66"/>
            <p:cNvSpPr>
              <a:spLocks/>
            </p:cNvSpPr>
            <p:nvPr/>
          </p:nvSpPr>
          <p:spPr bwMode="auto">
            <a:xfrm>
              <a:off x="4421" y="2819"/>
              <a:ext cx="54" cy="6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9" y="2"/>
                </a:cxn>
                <a:cxn ang="0">
                  <a:pos x="6" y="8"/>
                </a:cxn>
                <a:cxn ang="0">
                  <a:pos x="2" y="14"/>
                </a:cxn>
                <a:cxn ang="0">
                  <a:pos x="2" y="21"/>
                </a:cxn>
                <a:cxn ang="0">
                  <a:pos x="0" y="29"/>
                </a:cxn>
                <a:cxn ang="0">
                  <a:pos x="2" y="38"/>
                </a:cxn>
                <a:cxn ang="0">
                  <a:pos x="4" y="46"/>
                </a:cxn>
                <a:cxn ang="0">
                  <a:pos x="6" y="55"/>
                </a:cxn>
                <a:cxn ang="0">
                  <a:pos x="9" y="63"/>
                </a:cxn>
                <a:cxn ang="0">
                  <a:pos x="13" y="73"/>
                </a:cxn>
                <a:cxn ang="0">
                  <a:pos x="17" y="82"/>
                </a:cxn>
                <a:cxn ang="0">
                  <a:pos x="23" y="90"/>
                </a:cxn>
                <a:cxn ang="0">
                  <a:pos x="27" y="97"/>
                </a:cxn>
                <a:cxn ang="0">
                  <a:pos x="30" y="105"/>
                </a:cxn>
                <a:cxn ang="0">
                  <a:pos x="34" y="112"/>
                </a:cxn>
                <a:cxn ang="0">
                  <a:pos x="40" y="120"/>
                </a:cxn>
                <a:cxn ang="0">
                  <a:pos x="46" y="122"/>
                </a:cxn>
                <a:cxn ang="0">
                  <a:pos x="51" y="124"/>
                </a:cxn>
                <a:cxn ang="0">
                  <a:pos x="57" y="128"/>
                </a:cxn>
                <a:cxn ang="0">
                  <a:pos x="63" y="130"/>
                </a:cxn>
                <a:cxn ang="0">
                  <a:pos x="65" y="124"/>
                </a:cxn>
                <a:cxn ang="0">
                  <a:pos x="68" y="118"/>
                </a:cxn>
                <a:cxn ang="0">
                  <a:pos x="74" y="111"/>
                </a:cxn>
                <a:cxn ang="0">
                  <a:pos x="80" y="105"/>
                </a:cxn>
                <a:cxn ang="0">
                  <a:pos x="84" y="97"/>
                </a:cxn>
                <a:cxn ang="0">
                  <a:pos x="89" y="92"/>
                </a:cxn>
                <a:cxn ang="0">
                  <a:pos x="93" y="84"/>
                </a:cxn>
                <a:cxn ang="0">
                  <a:pos x="101" y="78"/>
                </a:cxn>
                <a:cxn ang="0">
                  <a:pos x="103" y="71"/>
                </a:cxn>
                <a:cxn ang="0">
                  <a:pos x="105" y="63"/>
                </a:cxn>
                <a:cxn ang="0">
                  <a:pos x="106" y="57"/>
                </a:cxn>
                <a:cxn ang="0">
                  <a:pos x="106" y="52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91" y="35"/>
                </a:cxn>
                <a:cxn ang="0">
                  <a:pos x="82" y="33"/>
                </a:cxn>
                <a:cxn ang="0">
                  <a:pos x="74" y="25"/>
                </a:cxn>
                <a:cxn ang="0">
                  <a:pos x="65" y="23"/>
                </a:cxn>
                <a:cxn ang="0">
                  <a:pos x="57" y="19"/>
                </a:cxn>
                <a:cxn ang="0">
                  <a:pos x="48" y="19"/>
                </a:cxn>
                <a:cxn ang="0">
                  <a:pos x="38" y="15"/>
                </a:cxn>
                <a:cxn ang="0">
                  <a:pos x="30" y="12"/>
                </a:cxn>
                <a:cxn ang="0">
                  <a:pos x="23" y="6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06" h="130">
                  <a:moveTo>
                    <a:pt x="17" y="0"/>
                  </a:moveTo>
                  <a:lnTo>
                    <a:pt x="9" y="2"/>
                  </a:lnTo>
                  <a:lnTo>
                    <a:pt x="6" y="8"/>
                  </a:lnTo>
                  <a:lnTo>
                    <a:pt x="2" y="14"/>
                  </a:lnTo>
                  <a:lnTo>
                    <a:pt x="2" y="21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4" y="46"/>
                  </a:lnTo>
                  <a:lnTo>
                    <a:pt x="6" y="55"/>
                  </a:lnTo>
                  <a:lnTo>
                    <a:pt x="9" y="63"/>
                  </a:lnTo>
                  <a:lnTo>
                    <a:pt x="13" y="73"/>
                  </a:lnTo>
                  <a:lnTo>
                    <a:pt x="17" y="82"/>
                  </a:lnTo>
                  <a:lnTo>
                    <a:pt x="23" y="90"/>
                  </a:lnTo>
                  <a:lnTo>
                    <a:pt x="27" y="97"/>
                  </a:lnTo>
                  <a:lnTo>
                    <a:pt x="30" y="105"/>
                  </a:lnTo>
                  <a:lnTo>
                    <a:pt x="34" y="112"/>
                  </a:lnTo>
                  <a:lnTo>
                    <a:pt x="40" y="120"/>
                  </a:lnTo>
                  <a:lnTo>
                    <a:pt x="46" y="122"/>
                  </a:lnTo>
                  <a:lnTo>
                    <a:pt x="51" y="124"/>
                  </a:lnTo>
                  <a:lnTo>
                    <a:pt x="57" y="128"/>
                  </a:lnTo>
                  <a:lnTo>
                    <a:pt x="63" y="130"/>
                  </a:lnTo>
                  <a:lnTo>
                    <a:pt x="65" y="124"/>
                  </a:lnTo>
                  <a:lnTo>
                    <a:pt x="68" y="118"/>
                  </a:lnTo>
                  <a:lnTo>
                    <a:pt x="74" y="111"/>
                  </a:lnTo>
                  <a:lnTo>
                    <a:pt x="80" y="105"/>
                  </a:lnTo>
                  <a:lnTo>
                    <a:pt x="84" y="97"/>
                  </a:lnTo>
                  <a:lnTo>
                    <a:pt x="89" y="92"/>
                  </a:lnTo>
                  <a:lnTo>
                    <a:pt x="93" y="84"/>
                  </a:lnTo>
                  <a:lnTo>
                    <a:pt x="101" y="78"/>
                  </a:lnTo>
                  <a:lnTo>
                    <a:pt x="103" y="71"/>
                  </a:lnTo>
                  <a:lnTo>
                    <a:pt x="105" y="63"/>
                  </a:lnTo>
                  <a:lnTo>
                    <a:pt x="106" y="57"/>
                  </a:lnTo>
                  <a:lnTo>
                    <a:pt x="106" y="52"/>
                  </a:lnTo>
                  <a:lnTo>
                    <a:pt x="103" y="46"/>
                  </a:lnTo>
                  <a:lnTo>
                    <a:pt x="99" y="40"/>
                  </a:lnTo>
                  <a:lnTo>
                    <a:pt x="91" y="35"/>
                  </a:lnTo>
                  <a:lnTo>
                    <a:pt x="82" y="33"/>
                  </a:lnTo>
                  <a:lnTo>
                    <a:pt x="74" y="25"/>
                  </a:lnTo>
                  <a:lnTo>
                    <a:pt x="65" y="23"/>
                  </a:lnTo>
                  <a:lnTo>
                    <a:pt x="57" y="19"/>
                  </a:lnTo>
                  <a:lnTo>
                    <a:pt x="48" y="19"/>
                  </a:lnTo>
                  <a:lnTo>
                    <a:pt x="38" y="15"/>
                  </a:lnTo>
                  <a:lnTo>
                    <a:pt x="30" y="12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F99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3" name="Freeform 67"/>
            <p:cNvSpPr>
              <a:spLocks/>
            </p:cNvSpPr>
            <p:nvPr/>
          </p:nvSpPr>
          <p:spPr bwMode="auto">
            <a:xfrm>
              <a:off x="4498" y="2570"/>
              <a:ext cx="144" cy="40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17" y="0"/>
                </a:cxn>
                <a:cxn ang="0">
                  <a:pos x="202" y="0"/>
                </a:cxn>
                <a:cxn ang="0">
                  <a:pos x="186" y="2"/>
                </a:cxn>
                <a:cxn ang="0">
                  <a:pos x="173" y="4"/>
                </a:cxn>
                <a:cxn ang="0">
                  <a:pos x="158" y="6"/>
                </a:cxn>
                <a:cxn ang="0">
                  <a:pos x="143" y="8"/>
                </a:cxn>
                <a:cxn ang="0">
                  <a:pos x="129" y="12"/>
                </a:cxn>
                <a:cxn ang="0">
                  <a:pos x="116" y="15"/>
                </a:cxn>
                <a:cxn ang="0">
                  <a:pos x="103" y="17"/>
                </a:cxn>
                <a:cxn ang="0">
                  <a:pos x="87" y="21"/>
                </a:cxn>
                <a:cxn ang="0">
                  <a:pos x="74" y="25"/>
                </a:cxn>
                <a:cxn ang="0">
                  <a:pos x="61" y="31"/>
                </a:cxn>
                <a:cxn ang="0">
                  <a:pos x="48" y="36"/>
                </a:cxn>
                <a:cxn ang="0">
                  <a:pos x="34" y="42"/>
                </a:cxn>
                <a:cxn ang="0">
                  <a:pos x="21" y="48"/>
                </a:cxn>
                <a:cxn ang="0">
                  <a:pos x="9" y="59"/>
                </a:cxn>
                <a:cxn ang="0">
                  <a:pos x="2" y="72"/>
                </a:cxn>
                <a:cxn ang="0">
                  <a:pos x="9" y="80"/>
                </a:cxn>
                <a:cxn ang="0">
                  <a:pos x="28" y="80"/>
                </a:cxn>
                <a:cxn ang="0">
                  <a:pos x="49" y="76"/>
                </a:cxn>
                <a:cxn ang="0">
                  <a:pos x="68" y="72"/>
                </a:cxn>
                <a:cxn ang="0">
                  <a:pos x="87" y="69"/>
                </a:cxn>
                <a:cxn ang="0">
                  <a:pos x="106" y="63"/>
                </a:cxn>
                <a:cxn ang="0">
                  <a:pos x="127" y="59"/>
                </a:cxn>
                <a:cxn ang="0">
                  <a:pos x="143" y="59"/>
                </a:cxn>
                <a:cxn ang="0">
                  <a:pos x="154" y="61"/>
                </a:cxn>
                <a:cxn ang="0">
                  <a:pos x="167" y="57"/>
                </a:cxn>
                <a:cxn ang="0">
                  <a:pos x="184" y="53"/>
                </a:cxn>
                <a:cxn ang="0">
                  <a:pos x="202" y="51"/>
                </a:cxn>
                <a:cxn ang="0">
                  <a:pos x="221" y="51"/>
                </a:cxn>
                <a:cxn ang="0">
                  <a:pos x="240" y="50"/>
                </a:cxn>
                <a:cxn ang="0">
                  <a:pos x="257" y="46"/>
                </a:cxn>
                <a:cxn ang="0">
                  <a:pos x="270" y="40"/>
                </a:cxn>
                <a:cxn ang="0">
                  <a:pos x="283" y="27"/>
                </a:cxn>
                <a:cxn ang="0">
                  <a:pos x="283" y="15"/>
                </a:cxn>
                <a:cxn ang="0">
                  <a:pos x="270" y="10"/>
                </a:cxn>
                <a:cxn ang="0">
                  <a:pos x="255" y="4"/>
                </a:cxn>
                <a:cxn ang="0">
                  <a:pos x="241" y="0"/>
                </a:cxn>
                <a:cxn ang="0">
                  <a:pos x="240" y="0"/>
                </a:cxn>
              </a:cxnLst>
              <a:rect l="0" t="0" r="r" b="b"/>
              <a:pathLst>
                <a:path w="287" h="80">
                  <a:moveTo>
                    <a:pt x="240" y="0"/>
                  </a:moveTo>
                  <a:lnTo>
                    <a:pt x="230" y="0"/>
                  </a:lnTo>
                  <a:lnTo>
                    <a:pt x="224" y="0"/>
                  </a:lnTo>
                  <a:lnTo>
                    <a:pt x="217" y="0"/>
                  </a:lnTo>
                  <a:lnTo>
                    <a:pt x="209" y="0"/>
                  </a:lnTo>
                  <a:lnTo>
                    <a:pt x="202" y="0"/>
                  </a:lnTo>
                  <a:lnTo>
                    <a:pt x="194" y="2"/>
                  </a:lnTo>
                  <a:lnTo>
                    <a:pt x="186" y="2"/>
                  </a:lnTo>
                  <a:lnTo>
                    <a:pt x="181" y="4"/>
                  </a:lnTo>
                  <a:lnTo>
                    <a:pt x="173" y="4"/>
                  </a:lnTo>
                  <a:lnTo>
                    <a:pt x="165" y="6"/>
                  </a:lnTo>
                  <a:lnTo>
                    <a:pt x="158" y="6"/>
                  </a:lnTo>
                  <a:lnTo>
                    <a:pt x="152" y="8"/>
                  </a:lnTo>
                  <a:lnTo>
                    <a:pt x="143" y="8"/>
                  </a:lnTo>
                  <a:lnTo>
                    <a:pt x="137" y="10"/>
                  </a:lnTo>
                  <a:lnTo>
                    <a:pt x="129" y="12"/>
                  </a:lnTo>
                  <a:lnTo>
                    <a:pt x="124" y="13"/>
                  </a:lnTo>
                  <a:lnTo>
                    <a:pt x="116" y="15"/>
                  </a:lnTo>
                  <a:lnTo>
                    <a:pt x="108" y="17"/>
                  </a:lnTo>
                  <a:lnTo>
                    <a:pt x="103" y="17"/>
                  </a:lnTo>
                  <a:lnTo>
                    <a:pt x="95" y="19"/>
                  </a:lnTo>
                  <a:lnTo>
                    <a:pt x="87" y="21"/>
                  </a:lnTo>
                  <a:lnTo>
                    <a:pt x="82" y="23"/>
                  </a:lnTo>
                  <a:lnTo>
                    <a:pt x="74" y="25"/>
                  </a:lnTo>
                  <a:lnTo>
                    <a:pt x="68" y="29"/>
                  </a:lnTo>
                  <a:lnTo>
                    <a:pt x="61" y="31"/>
                  </a:lnTo>
                  <a:lnTo>
                    <a:pt x="53" y="34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4" y="42"/>
                  </a:lnTo>
                  <a:lnTo>
                    <a:pt x="27" y="46"/>
                  </a:lnTo>
                  <a:lnTo>
                    <a:pt x="21" y="48"/>
                  </a:lnTo>
                  <a:lnTo>
                    <a:pt x="15" y="51"/>
                  </a:lnTo>
                  <a:lnTo>
                    <a:pt x="9" y="59"/>
                  </a:lnTo>
                  <a:lnTo>
                    <a:pt x="6" y="65"/>
                  </a:lnTo>
                  <a:lnTo>
                    <a:pt x="2" y="72"/>
                  </a:lnTo>
                  <a:lnTo>
                    <a:pt x="0" y="80"/>
                  </a:lnTo>
                  <a:lnTo>
                    <a:pt x="9" y="80"/>
                  </a:lnTo>
                  <a:lnTo>
                    <a:pt x="19" y="80"/>
                  </a:lnTo>
                  <a:lnTo>
                    <a:pt x="28" y="80"/>
                  </a:lnTo>
                  <a:lnTo>
                    <a:pt x="38" y="80"/>
                  </a:lnTo>
                  <a:lnTo>
                    <a:pt x="49" y="76"/>
                  </a:lnTo>
                  <a:lnTo>
                    <a:pt x="59" y="74"/>
                  </a:lnTo>
                  <a:lnTo>
                    <a:pt x="68" y="72"/>
                  </a:lnTo>
                  <a:lnTo>
                    <a:pt x="78" y="71"/>
                  </a:lnTo>
                  <a:lnTo>
                    <a:pt x="87" y="69"/>
                  </a:lnTo>
                  <a:lnTo>
                    <a:pt x="97" y="65"/>
                  </a:lnTo>
                  <a:lnTo>
                    <a:pt x="106" y="63"/>
                  </a:lnTo>
                  <a:lnTo>
                    <a:pt x="118" y="61"/>
                  </a:lnTo>
                  <a:lnTo>
                    <a:pt x="127" y="59"/>
                  </a:lnTo>
                  <a:lnTo>
                    <a:pt x="137" y="59"/>
                  </a:lnTo>
                  <a:lnTo>
                    <a:pt x="143" y="59"/>
                  </a:lnTo>
                  <a:lnTo>
                    <a:pt x="148" y="59"/>
                  </a:lnTo>
                  <a:lnTo>
                    <a:pt x="154" y="61"/>
                  </a:lnTo>
                  <a:lnTo>
                    <a:pt x="160" y="63"/>
                  </a:lnTo>
                  <a:lnTo>
                    <a:pt x="167" y="57"/>
                  </a:lnTo>
                  <a:lnTo>
                    <a:pt x="175" y="55"/>
                  </a:lnTo>
                  <a:lnTo>
                    <a:pt x="184" y="53"/>
                  </a:lnTo>
                  <a:lnTo>
                    <a:pt x="192" y="53"/>
                  </a:lnTo>
                  <a:lnTo>
                    <a:pt x="202" y="51"/>
                  </a:lnTo>
                  <a:lnTo>
                    <a:pt x="211" y="51"/>
                  </a:lnTo>
                  <a:lnTo>
                    <a:pt x="221" y="51"/>
                  </a:lnTo>
                  <a:lnTo>
                    <a:pt x="230" y="51"/>
                  </a:lnTo>
                  <a:lnTo>
                    <a:pt x="240" y="50"/>
                  </a:lnTo>
                  <a:lnTo>
                    <a:pt x="247" y="50"/>
                  </a:lnTo>
                  <a:lnTo>
                    <a:pt x="257" y="46"/>
                  </a:lnTo>
                  <a:lnTo>
                    <a:pt x="264" y="44"/>
                  </a:lnTo>
                  <a:lnTo>
                    <a:pt x="270" y="40"/>
                  </a:lnTo>
                  <a:lnTo>
                    <a:pt x="278" y="34"/>
                  </a:lnTo>
                  <a:lnTo>
                    <a:pt x="283" y="27"/>
                  </a:lnTo>
                  <a:lnTo>
                    <a:pt x="287" y="17"/>
                  </a:lnTo>
                  <a:lnTo>
                    <a:pt x="283" y="15"/>
                  </a:lnTo>
                  <a:lnTo>
                    <a:pt x="278" y="12"/>
                  </a:lnTo>
                  <a:lnTo>
                    <a:pt x="270" y="10"/>
                  </a:lnTo>
                  <a:lnTo>
                    <a:pt x="264" y="8"/>
                  </a:lnTo>
                  <a:lnTo>
                    <a:pt x="255" y="4"/>
                  </a:lnTo>
                  <a:lnTo>
                    <a:pt x="247" y="2"/>
                  </a:lnTo>
                  <a:lnTo>
                    <a:pt x="241" y="0"/>
                  </a:lnTo>
                  <a:lnTo>
                    <a:pt x="24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4" name="Freeform 68"/>
            <p:cNvSpPr>
              <a:spLocks/>
            </p:cNvSpPr>
            <p:nvPr/>
          </p:nvSpPr>
          <p:spPr bwMode="auto">
            <a:xfrm>
              <a:off x="4926" y="2823"/>
              <a:ext cx="62" cy="154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83" y="13"/>
                </a:cxn>
                <a:cxn ang="0">
                  <a:pos x="72" y="23"/>
                </a:cxn>
                <a:cxn ang="0">
                  <a:pos x="64" y="36"/>
                </a:cxn>
                <a:cxn ang="0">
                  <a:pos x="57" y="49"/>
                </a:cxn>
                <a:cxn ang="0">
                  <a:pos x="53" y="64"/>
                </a:cxn>
                <a:cxn ang="0">
                  <a:pos x="49" y="82"/>
                </a:cxn>
                <a:cxn ang="0">
                  <a:pos x="47" y="99"/>
                </a:cxn>
                <a:cxn ang="0">
                  <a:pos x="45" y="116"/>
                </a:cxn>
                <a:cxn ang="0">
                  <a:pos x="43" y="133"/>
                </a:cxn>
                <a:cxn ang="0">
                  <a:pos x="43" y="150"/>
                </a:cxn>
                <a:cxn ang="0">
                  <a:pos x="41" y="169"/>
                </a:cxn>
                <a:cxn ang="0">
                  <a:pos x="39" y="184"/>
                </a:cxn>
                <a:cxn ang="0">
                  <a:pos x="36" y="201"/>
                </a:cxn>
                <a:cxn ang="0">
                  <a:pos x="30" y="217"/>
                </a:cxn>
                <a:cxn ang="0">
                  <a:pos x="24" y="232"/>
                </a:cxn>
                <a:cxn ang="0">
                  <a:pos x="19" y="239"/>
                </a:cxn>
                <a:cxn ang="0">
                  <a:pos x="15" y="245"/>
                </a:cxn>
                <a:cxn ang="0">
                  <a:pos x="9" y="258"/>
                </a:cxn>
                <a:cxn ang="0">
                  <a:pos x="3" y="272"/>
                </a:cxn>
                <a:cxn ang="0">
                  <a:pos x="0" y="285"/>
                </a:cxn>
                <a:cxn ang="0">
                  <a:pos x="0" y="298"/>
                </a:cxn>
                <a:cxn ang="0">
                  <a:pos x="3" y="306"/>
                </a:cxn>
                <a:cxn ang="0">
                  <a:pos x="15" y="308"/>
                </a:cxn>
                <a:cxn ang="0">
                  <a:pos x="26" y="296"/>
                </a:cxn>
                <a:cxn ang="0">
                  <a:pos x="34" y="281"/>
                </a:cxn>
                <a:cxn ang="0">
                  <a:pos x="41" y="264"/>
                </a:cxn>
                <a:cxn ang="0">
                  <a:pos x="49" y="249"/>
                </a:cxn>
                <a:cxn ang="0">
                  <a:pos x="57" y="232"/>
                </a:cxn>
                <a:cxn ang="0">
                  <a:pos x="64" y="217"/>
                </a:cxn>
                <a:cxn ang="0">
                  <a:pos x="70" y="199"/>
                </a:cxn>
                <a:cxn ang="0">
                  <a:pos x="76" y="184"/>
                </a:cxn>
                <a:cxn ang="0">
                  <a:pos x="81" y="167"/>
                </a:cxn>
                <a:cxn ang="0">
                  <a:pos x="87" y="150"/>
                </a:cxn>
                <a:cxn ang="0">
                  <a:pos x="93" y="133"/>
                </a:cxn>
                <a:cxn ang="0">
                  <a:pos x="98" y="118"/>
                </a:cxn>
                <a:cxn ang="0">
                  <a:pos x="102" y="101"/>
                </a:cxn>
                <a:cxn ang="0">
                  <a:pos x="108" y="83"/>
                </a:cxn>
                <a:cxn ang="0">
                  <a:pos x="116" y="68"/>
                </a:cxn>
                <a:cxn ang="0">
                  <a:pos x="121" y="51"/>
                </a:cxn>
                <a:cxn ang="0">
                  <a:pos x="123" y="38"/>
                </a:cxn>
                <a:cxn ang="0">
                  <a:pos x="117" y="25"/>
                </a:cxn>
                <a:cxn ang="0">
                  <a:pos x="112" y="13"/>
                </a:cxn>
                <a:cxn ang="0">
                  <a:pos x="106" y="2"/>
                </a:cxn>
                <a:cxn ang="0">
                  <a:pos x="106" y="0"/>
                </a:cxn>
              </a:cxnLst>
              <a:rect l="0" t="0" r="r" b="b"/>
              <a:pathLst>
                <a:path w="123" h="308">
                  <a:moveTo>
                    <a:pt x="106" y="0"/>
                  </a:moveTo>
                  <a:lnTo>
                    <a:pt x="98" y="4"/>
                  </a:lnTo>
                  <a:lnTo>
                    <a:pt x="91" y="7"/>
                  </a:lnTo>
                  <a:lnTo>
                    <a:pt x="83" y="13"/>
                  </a:lnTo>
                  <a:lnTo>
                    <a:pt x="78" y="19"/>
                  </a:lnTo>
                  <a:lnTo>
                    <a:pt x="72" y="23"/>
                  </a:lnTo>
                  <a:lnTo>
                    <a:pt x="68" y="28"/>
                  </a:lnTo>
                  <a:lnTo>
                    <a:pt x="64" y="36"/>
                  </a:lnTo>
                  <a:lnTo>
                    <a:pt x="62" y="44"/>
                  </a:lnTo>
                  <a:lnTo>
                    <a:pt x="57" y="49"/>
                  </a:lnTo>
                  <a:lnTo>
                    <a:pt x="55" y="57"/>
                  </a:lnTo>
                  <a:lnTo>
                    <a:pt x="53" y="64"/>
                  </a:lnTo>
                  <a:lnTo>
                    <a:pt x="51" y="74"/>
                  </a:lnTo>
                  <a:lnTo>
                    <a:pt x="49" y="82"/>
                  </a:lnTo>
                  <a:lnTo>
                    <a:pt x="49" y="89"/>
                  </a:lnTo>
                  <a:lnTo>
                    <a:pt x="47" y="99"/>
                  </a:lnTo>
                  <a:lnTo>
                    <a:pt x="47" y="108"/>
                  </a:lnTo>
                  <a:lnTo>
                    <a:pt x="45" y="116"/>
                  </a:lnTo>
                  <a:lnTo>
                    <a:pt x="45" y="125"/>
                  </a:lnTo>
                  <a:lnTo>
                    <a:pt x="43" y="133"/>
                  </a:lnTo>
                  <a:lnTo>
                    <a:pt x="43" y="142"/>
                  </a:lnTo>
                  <a:lnTo>
                    <a:pt x="43" y="150"/>
                  </a:lnTo>
                  <a:lnTo>
                    <a:pt x="41" y="159"/>
                  </a:lnTo>
                  <a:lnTo>
                    <a:pt x="41" y="169"/>
                  </a:lnTo>
                  <a:lnTo>
                    <a:pt x="41" y="177"/>
                  </a:lnTo>
                  <a:lnTo>
                    <a:pt x="39" y="184"/>
                  </a:lnTo>
                  <a:lnTo>
                    <a:pt x="38" y="194"/>
                  </a:lnTo>
                  <a:lnTo>
                    <a:pt x="36" y="201"/>
                  </a:lnTo>
                  <a:lnTo>
                    <a:pt x="34" y="211"/>
                  </a:lnTo>
                  <a:lnTo>
                    <a:pt x="30" y="217"/>
                  </a:lnTo>
                  <a:lnTo>
                    <a:pt x="28" y="224"/>
                  </a:lnTo>
                  <a:lnTo>
                    <a:pt x="24" y="232"/>
                  </a:lnTo>
                  <a:lnTo>
                    <a:pt x="20" y="239"/>
                  </a:lnTo>
                  <a:lnTo>
                    <a:pt x="19" y="239"/>
                  </a:lnTo>
                  <a:lnTo>
                    <a:pt x="17" y="241"/>
                  </a:lnTo>
                  <a:lnTo>
                    <a:pt x="15" y="245"/>
                  </a:lnTo>
                  <a:lnTo>
                    <a:pt x="13" y="251"/>
                  </a:lnTo>
                  <a:lnTo>
                    <a:pt x="9" y="258"/>
                  </a:lnTo>
                  <a:lnTo>
                    <a:pt x="7" y="264"/>
                  </a:lnTo>
                  <a:lnTo>
                    <a:pt x="3" y="272"/>
                  </a:lnTo>
                  <a:lnTo>
                    <a:pt x="3" y="279"/>
                  </a:lnTo>
                  <a:lnTo>
                    <a:pt x="0" y="285"/>
                  </a:lnTo>
                  <a:lnTo>
                    <a:pt x="0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3" y="306"/>
                  </a:lnTo>
                  <a:lnTo>
                    <a:pt x="9" y="308"/>
                  </a:lnTo>
                  <a:lnTo>
                    <a:pt x="15" y="308"/>
                  </a:lnTo>
                  <a:lnTo>
                    <a:pt x="22" y="306"/>
                  </a:lnTo>
                  <a:lnTo>
                    <a:pt x="26" y="296"/>
                  </a:lnTo>
                  <a:lnTo>
                    <a:pt x="30" y="289"/>
                  </a:lnTo>
                  <a:lnTo>
                    <a:pt x="34" y="281"/>
                  </a:lnTo>
                  <a:lnTo>
                    <a:pt x="39" y="274"/>
                  </a:lnTo>
                  <a:lnTo>
                    <a:pt x="41" y="264"/>
                  </a:lnTo>
                  <a:lnTo>
                    <a:pt x="45" y="256"/>
                  </a:lnTo>
                  <a:lnTo>
                    <a:pt x="49" y="249"/>
                  </a:lnTo>
                  <a:lnTo>
                    <a:pt x="53" y="241"/>
                  </a:lnTo>
                  <a:lnTo>
                    <a:pt x="57" y="232"/>
                  </a:lnTo>
                  <a:lnTo>
                    <a:pt x="60" y="224"/>
                  </a:lnTo>
                  <a:lnTo>
                    <a:pt x="64" y="217"/>
                  </a:lnTo>
                  <a:lnTo>
                    <a:pt x="68" y="209"/>
                  </a:lnTo>
                  <a:lnTo>
                    <a:pt x="70" y="199"/>
                  </a:lnTo>
                  <a:lnTo>
                    <a:pt x="74" y="192"/>
                  </a:lnTo>
                  <a:lnTo>
                    <a:pt x="76" y="184"/>
                  </a:lnTo>
                  <a:lnTo>
                    <a:pt x="79" y="177"/>
                  </a:lnTo>
                  <a:lnTo>
                    <a:pt x="81" y="167"/>
                  </a:lnTo>
                  <a:lnTo>
                    <a:pt x="85" y="159"/>
                  </a:lnTo>
                  <a:lnTo>
                    <a:pt x="87" y="150"/>
                  </a:lnTo>
                  <a:lnTo>
                    <a:pt x="91" y="142"/>
                  </a:lnTo>
                  <a:lnTo>
                    <a:pt x="93" y="133"/>
                  </a:lnTo>
                  <a:lnTo>
                    <a:pt x="95" y="125"/>
                  </a:lnTo>
                  <a:lnTo>
                    <a:pt x="98" y="118"/>
                  </a:lnTo>
                  <a:lnTo>
                    <a:pt x="100" y="110"/>
                  </a:lnTo>
                  <a:lnTo>
                    <a:pt x="102" y="101"/>
                  </a:lnTo>
                  <a:lnTo>
                    <a:pt x="106" y="93"/>
                  </a:lnTo>
                  <a:lnTo>
                    <a:pt x="108" y="83"/>
                  </a:lnTo>
                  <a:lnTo>
                    <a:pt x="112" y="76"/>
                  </a:lnTo>
                  <a:lnTo>
                    <a:pt x="116" y="68"/>
                  </a:lnTo>
                  <a:lnTo>
                    <a:pt x="117" y="59"/>
                  </a:lnTo>
                  <a:lnTo>
                    <a:pt x="121" y="51"/>
                  </a:lnTo>
                  <a:lnTo>
                    <a:pt x="123" y="44"/>
                  </a:lnTo>
                  <a:lnTo>
                    <a:pt x="123" y="38"/>
                  </a:lnTo>
                  <a:lnTo>
                    <a:pt x="121" y="32"/>
                  </a:lnTo>
                  <a:lnTo>
                    <a:pt x="117" y="25"/>
                  </a:lnTo>
                  <a:lnTo>
                    <a:pt x="116" y="19"/>
                  </a:lnTo>
                  <a:lnTo>
                    <a:pt x="112" y="13"/>
                  </a:lnTo>
                  <a:lnTo>
                    <a:pt x="110" y="5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CB3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5" name="Freeform 69"/>
            <p:cNvSpPr>
              <a:spLocks/>
            </p:cNvSpPr>
            <p:nvPr/>
          </p:nvSpPr>
          <p:spPr bwMode="auto">
            <a:xfrm>
              <a:off x="4588" y="2606"/>
              <a:ext cx="40" cy="140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32" y="18"/>
                </a:cxn>
                <a:cxn ang="0">
                  <a:pos x="23" y="29"/>
                </a:cxn>
                <a:cxn ang="0">
                  <a:pos x="15" y="46"/>
                </a:cxn>
                <a:cxn ang="0">
                  <a:pos x="9" y="63"/>
                </a:cxn>
                <a:cxn ang="0">
                  <a:pos x="5" y="80"/>
                </a:cxn>
                <a:cxn ang="0">
                  <a:pos x="2" y="99"/>
                </a:cxn>
                <a:cxn ang="0">
                  <a:pos x="2" y="120"/>
                </a:cxn>
                <a:cxn ang="0">
                  <a:pos x="0" y="141"/>
                </a:cxn>
                <a:cxn ang="0">
                  <a:pos x="2" y="162"/>
                </a:cxn>
                <a:cxn ang="0">
                  <a:pos x="2" y="181"/>
                </a:cxn>
                <a:cxn ang="0">
                  <a:pos x="5" y="202"/>
                </a:cxn>
                <a:cxn ang="0">
                  <a:pos x="7" y="221"/>
                </a:cxn>
                <a:cxn ang="0">
                  <a:pos x="11" y="240"/>
                </a:cxn>
                <a:cxn ang="0">
                  <a:pos x="17" y="257"/>
                </a:cxn>
                <a:cxn ang="0">
                  <a:pos x="23" y="274"/>
                </a:cxn>
                <a:cxn ang="0">
                  <a:pos x="34" y="280"/>
                </a:cxn>
                <a:cxn ang="0">
                  <a:pos x="51" y="274"/>
                </a:cxn>
                <a:cxn ang="0">
                  <a:pos x="62" y="265"/>
                </a:cxn>
                <a:cxn ang="0">
                  <a:pos x="70" y="255"/>
                </a:cxn>
                <a:cxn ang="0">
                  <a:pos x="76" y="240"/>
                </a:cxn>
                <a:cxn ang="0">
                  <a:pos x="78" y="227"/>
                </a:cxn>
                <a:cxn ang="0">
                  <a:pos x="78" y="210"/>
                </a:cxn>
                <a:cxn ang="0">
                  <a:pos x="78" y="192"/>
                </a:cxn>
                <a:cxn ang="0">
                  <a:pos x="74" y="175"/>
                </a:cxn>
                <a:cxn ang="0">
                  <a:pos x="70" y="156"/>
                </a:cxn>
                <a:cxn ang="0">
                  <a:pos x="66" y="137"/>
                </a:cxn>
                <a:cxn ang="0">
                  <a:pos x="62" y="120"/>
                </a:cxn>
                <a:cxn ang="0">
                  <a:pos x="61" y="101"/>
                </a:cxn>
                <a:cxn ang="0">
                  <a:pos x="61" y="84"/>
                </a:cxn>
                <a:cxn ang="0">
                  <a:pos x="61" y="69"/>
                </a:cxn>
                <a:cxn ang="0">
                  <a:pos x="66" y="56"/>
                </a:cxn>
                <a:cxn ang="0">
                  <a:pos x="66" y="42"/>
                </a:cxn>
                <a:cxn ang="0">
                  <a:pos x="61" y="29"/>
                </a:cxn>
                <a:cxn ang="0">
                  <a:pos x="57" y="18"/>
                </a:cxn>
                <a:cxn ang="0">
                  <a:pos x="53" y="6"/>
                </a:cxn>
                <a:cxn ang="0">
                  <a:pos x="51" y="0"/>
                </a:cxn>
              </a:cxnLst>
              <a:rect l="0" t="0" r="r" b="b"/>
              <a:pathLst>
                <a:path w="80" h="282">
                  <a:moveTo>
                    <a:pt x="51" y="0"/>
                  </a:moveTo>
                  <a:lnTo>
                    <a:pt x="43" y="4"/>
                  </a:lnTo>
                  <a:lnTo>
                    <a:pt x="38" y="10"/>
                  </a:lnTo>
                  <a:lnTo>
                    <a:pt x="32" y="18"/>
                  </a:lnTo>
                  <a:lnTo>
                    <a:pt x="28" y="23"/>
                  </a:lnTo>
                  <a:lnTo>
                    <a:pt x="23" y="29"/>
                  </a:lnTo>
                  <a:lnTo>
                    <a:pt x="19" y="37"/>
                  </a:lnTo>
                  <a:lnTo>
                    <a:pt x="15" y="46"/>
                  </a:lnTo>
                  <a:lnTo>
                    <a:pt x="13" y="54"/>
                  </a:lnTo>
                  <a:lnTo>
                    <a:pt x="9" y="63"/>
                  </a:lnTo>
                  <a:lnTo>
                    <a:pt x="7" y="71"/>
                  </a:lnTo>
                  <a:lnTo>
                    <a:pt x="5" y="80"/>
                  </a:lnTo>
                  <a:lnTo>
                    <a:pt x="4" y="90"/>
                  </a:lnTo>
                  <a:lnTo>
                    <a:pt x="2" y="99"/>
                  </a:lnTo>
                  <a:lnTo>
                    <a:pt x="2" y="111"/>
                  </a:lnTo>
                  <a:lnTo>
                    <a:pt x="2" y="120"/>
                  </a:lnTo>
                  <a:lnTo>
                    <a:pt x="2" y="132"/>
                  </a:lnTo>
                  <a:lnTo>
                    <a:pt x="0" y="141"/>
                  </a:lnTo>
                  <a:lnTo>
                    <a:pt x="0" y="151"/>
                  </a:lnTo>
                  <a:lnTo>
                    <a:pt x="2" y="162"/>
                  </a:lnTo>
                  <a:lnTo>
                    <a:pt x="2" y="172"/>
                  </a:lnTo>
                  <a:lnTo>
                    <a:pt x="2" y="181"/>
                  </a:lnTo>
                  <a:lnTo>
                    <a:pt x="4" y="192"/>
                  </a:lnTo>
                  <a:lnTo>
                    <a:pt x="5" y="202"/>
                  </a:lnTo>
                  <a:lnTo>
                    <a:pt x="7" y="213"/>
                  </a:lnTo>
                  <a:lnTo>
                    <a:pt x="7" y="221"/>
                  </a:lnTo>
                  <a:lnTo>
                    <a:pt x="9" y="230"/>
                  </a:lnTo>
                  <a:lnTo>
                    <a:pt x="11" y="240"/>
                  </a:lnTo>
                  <a:lnTo>
                    <a:pt x="15" y="249"/>
                  </a:lnTo>
                  <a:lnTo>
                    <a:pt x="17" y="257"/>
                  </a:lnTo>
                  <a:lnTo>
                    <a:pt x="19" y="267"/>
                  </a:lnTo>
                  <a:lnTo>
                    <a:pt x="23" y="274"/>
                  </a:lnTo>
                  <a:lnTo>
                    <a:pt x="24" y="282"/>
                  </a:lnTo>
                  <a:lnTo>
                    <a:pt x="34" y="280"/>
                  </a:lnTo>
                  <a:lnTo>
                    <a:pt x="43" y="278"/>
                  </a:lnTo>
                  <a:lnTo>
                    <a:pt x="51" y="274"/>
                  </a:lnTo>
                  <a:lnTo>
                    <a:pt x="57" y="270"/>
                  </a:lnTo>
                  <a:lnTo>
                    <a:pt x="62" y="265"/>
                  </a:lnTo>
                  <a:lnTo>
                    <a:pt x="66" y="261"/>
                  </a:lnTo>
                  <a:lnTo>
                    <a:pt x="70" y="255"/>
                  </a:lnTo>
                  <a:lnTo>
                    <a:pt x="76" y="248"/>
                  </a:lnTo>
                  <a:lnTo>
                    <a:pt x="76" y="240"/>
                  </a:lnTo>
                  <a:lnTo>
                    <a:pt x="78" y="234"/>
                  </a:lnTo>
                  <a:lnTo>
                    <a:pt x="78" y="227"/>
                  </a:lnTo>
                  <a:lnTo>
                    <a:pt x="80" y="219"/>
                  </a:lnTo>
                  <a:lnTo>
                    <a:pt x="78" y="210"/>
                  </a:lnTo>
                  <a:lnTo>
                    <a:pt x="78" y="200"/>
                  </a:lnTo>
                  <a:lnTo>
                    <a:pt x="78" y="192"/>
                  </a:lnTo>
                  <a:lnTo>
                    <a:pt x="76" y="185"/>
                  </a:lnTo>
                  <a:lnTo>
                    <a:pt x="74" y="175"/>
                  </a:lnTo>
                  <a:lnTo>
                    <a:pt x="72" y="166"/>
                  </a:lnTo>
                  <a:lnTo>
                    <a:pt x="70" y="156"/>
                  </a:lnTo>
                  <a:lnTo>
                    <a:pt x="68" y="147"/>
                  </a:lnTo>
                  <a:lnTo>
                    <a:pt x="66" y="137"/>
                  </a:lnTo>
                  <a:lnTo>
                    <a:pt x="64" y="128"/>
                  </a:lnTo>
                  <a:lnTo>
                    <a:pt x="62" y="120"/>
                  </a:lnTo>
                  <a:lnTo>
                    <a:pt x="62" y="111"/>
                  </a:lnTo>
                  <a:lnTo>
                    <a:pt x="61" y="101"/>
                  </a:lnTo>
                  <a:lnTo>
                    <a:pt x="61" y="94"/>
                  </a:lnTo>
                  <a:lnTo>
                    <a:pt x="61" y="84"/>
                  </a:lnTo>
                  <a:lnTo>
                    <a:pt x="61" y="78"/>
                  </a:lnTo>
                  <a:lnTo>
                    <a:pt x="61" y="69"/>
                  </a:lnTo>
                  <a:lnTo>
                    <a:pt x="64" y="63"/>
                  </a:lnTo>
                  <a:lnTo>
                    <a:pt x="66" y="56"/>
                  </a:lnTo>
                  <a:lnTo>
                    <a:pt x="70" y="50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29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0"/>
                  </a:lnTo>
                  <a:lnTo>
                    <a:pt x="53" y="6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9E3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6" name="Freeform 70"/>
            <p:cNvSpPr>
              <a:spLocks/>
            </p:cNvSpPr>
            <p:nvPr/>
          </p:nvSpPr>
          <p:spPr bwMode="auto">
            <a:xfrm>
              <a:off x="4584" y="2736"/>
              <a:ext cx="30" cy="3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7" y="4"/>
                </a:cxn>
                <a:cxn ang="0">
                  <a:pos x="12" y="7"/>
                </a:cxn>
                <a:cxn ang="0">
                  <a:pos x="6" y="11"/>
                </a:cxn>
                <a:cxn ang="0">
                  <a:pos x="2" y="17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8" y="47"/>
                </a:cxn>
                <a:cxn ang="0">
                  <a:pos x="13" y="53"/>
                </a:cxn>
                <a:cxn ang="0">
                  <a:pos x="19" y="57"/>
                </a:cxn>
                <a:cxn ang="0">
                  <a:pos x="27" y="61"/>
                </a:cxn>
                <a:cxn ang="0">
                  <a:pos x="34" y="61"/>
                </a:cxn>
                <a:cxn ang="0">
                  <a:pos x="44" y="63"/>
                </a:cxn>
                <a:cxn ang="0">
                  <a:pos x="51" y="59"/>
                </a:cxn>
                <a:cxn ang="0">
                  <a:pos x="59" y="57"/>
                </a:cxn>
                <a:cxn ang="0">
                  <a:pos x="59" y="47"/>
                </a:cxn>
                <a:cxn ang="0">
                  <a:pos x="59" y="38"/>
                </a:cxn>
                <a:cxn ang="0">
                  <a:pos x="55" y="30"/>
                </a:cxn>
                <a:cxn ang="0">
                  <a:pos x="51" y="23"/>
                </a:cxn>
                <a:cxn ang="0">
                  <a:pos x="46" y="13"/>
                </a:cxn>
                <a:cxn ang="0">
                  <a:pos x="40" y="7"/>
                </a:cxn>
                <a:cxn ang="0">
                  <a:pos x="34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59" h="63">
                  <a:moveTo>
                    <a:pt x="29" y="0"/>
                  </a:moveTo>
                  <a:lnTo>
                    <a:pt x="17" y="4"/>
                  </a:lnTo>
                  <a:lnTo>
                    <a:pt x="12" y="7"/>
                  </a:lnTo>
                  <a:lnTo>
                    <a:pt x="6" y="11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8" y="47"/>
                  </a:lnTo>
                  <a:lnTo>
                    <a:pt x="13" y="53"/>
                  </a:lnTo>
                  <a:lnTo>
                    <a:pt x="19" y="57"/>
                  </a:lnTo>
                  <a:lnTo>
                    <a:pt x="27" y="61"/>
                  </a:lnTo>
                  <a:lnTo>
                    <a:pt x="34" y="61"/>
                  </a:lnTo>
                  <a:lnTo>
                    <a:pt x="44" y="63"/>
                  </a:lnTo>
                  <a:lnTo>
                    <a:pt x="51" y="59"/>
                  </a:lnTo>
                  <a:lnTo>
                    <a:pt x="59" y="57"/>
                  </a:lnTo>
                  <a:lnTo>
                    <a:pt x="59" y="47"/>
                  </a:lnTo>
                  <a:lnTo>
                    <a:pt x="59" y="38"/>
                  </a:lnTo>
                  <a:lnTo>
                    <a:pt x="55" y="30"/>
                  </a:lnTo>
                  <a:lnTo>
                    <a:pt x="51" y="23"/>
                  </a:lnTo>
                  <a:lnTo>
                    <a:pt x="46" y="13"/>
                  </a:lnTo>
                  <a:lnTo>
                    <a:pt x="40" y="7"/>
                  </a:lnTo>
                  <a:lnTo>
                    <a:pt x="34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7" name="Freeform 71"/>
            <p:cNvSpPr>
              <a:spLocks/>
            </p:cNvSpPr>
            <p:nvPr/>
          </p:nvSpPr>
          <p:spPr bwMode="auto">
            <a:xfrm>
              <a:off x="4856" y="2590"/>
              <a:ext cx="151" cy="69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2" y="17"/>
                </a:cxn>
                <a:cxn ang="0">
                  <a:pos x="0" y="27"/>
                </a:cxn>
                <a:cxn ang="0">
                  <a:pos x="7" y="34"/>
                </a:cxn>
                <a:cxn ang="0">
                  <a:pos x="25" y="38"/>
                </a:cxn>
                <a:cxn ang="0">
                  <a:pos x="42" y="44"/>
                </a:cxn>
                <a:cxn ang="0">
                  <a:pos x="61" y="50"/>
                </a:cxn>
                <a:cxn ang="0">
                  <a:pos x="76" y="53"/>
                </a:cxn>
                <a:cxn ang="0">
                  <a:pos x="93" y="57"/>
                </a:cxn>
                <a:cxn ang="0">
                  <a:pos x="112" y="63"/>
                </a:cxn>
                <a:cxn ang="0">
                  <a:pos x="129" y="67"/>
                </a:cxn>
                <a:cxn ang="0">
                  <a:pos x="144" y="72"/>
                </a:cxn>
                <a:cxn ang="0">
                  <a:pos x="161" y="78"/>
                </a:cxn>
                <a:cxn ang="0">
                  <a:pos x="179" y="84"/>
                </a:cxn>
                <a:cxn ang="0">
                  <a:pos x="196" y="91"/>
                </a:cxn>
                <a:cxn ang="0">
                  <a:pos x="213" y="97"/>
                </a:cxn>
                <a:cxn ang="0">
                  <a:pos x="228" y="107"/>
                </a:cxn>
                <a:cxn ang="0">
                  <a:pos x="243" y="116"/>
                </a:cxn>
                <a:cxn ang="0">
                  <a:pos x="260" y="126"/>
                </a:cxn>
                <a:cxn ang="0">
                  <a:pos x="276" y="133"/>
                </a:cxn>
                <a:cxn ang="0">
                  <a:pos x="293" y="135"/>
                </a:cxn>
                <a:cxn ang="0">
                  <a:pos x="298" y="129"/>
                </a:cxn>
                <a:cxn ang="0">
                  <a:pos x="295" y="114"/>
                </a:cxn>
                <a:cxn ang="0">
                  <a:pos x="285" y="101"/>
                </a:cxn>
                <a:cxn ang="0">
                  <a:pos x="268" y="88"/>
                </a:cxn>
                <a:cxn ang="0">
                  <a:pos x="251" y="76"/>
                </a:cxn>
                <a:cxn ang="0">
                  <a:pos x="234" y="69"/>
                </a:cxn>
                <a:cxn ang="0">
                  <a:pos x="217" y="59"/>
                </a:cxn>
                <a:cxn ang="0">
                  <a:pos x="200" y="53"/>
                </a:cxn>
                <a:cxn ang="0">
                  <a:pos x="182" y="46"/>
                </a:cxn>
                <a:cxn ang="0">
                  <a:pos x="165" y="40"/>
                </a:cxn>
                <a:cxn ang="0">
                  <a:pos x="146" y="34"/>
                </a:cxn>
                <a:cxn ang="0">
                  <a:pos x="127" y="29"/>
                </a:cxn>
                <a:cxn ang="0">
                  <a:pos x="110" y="25"/>
                </a:cxn>
                <a:cxn ang="0">
                  <a:pos x="93" y="21"/>
                </a:cxn>
                <a:cxn ang="0">
                  <a:pos x="74" y="15"/>
                </a:cxn>
                <a:cxn ang="0">
                  <a:pos x="57" y="11"/>
                </a:cxn>
                <a:cxn ang="0">
                  <a:pos x="40" y="6"/>
                </a:cxn>
                <a:cxn ang="0">
                  <a:pos x="23" y="2"/>
                </a:cxn>
                <a:cxn ang="0">
                  <a:pos x="13" y="0"/>
                </a:cxn>
              </a:cxnLst>
              <a:rect l="0" t="0" r="r" b="b"/>
              <a:pathLst>
                <a:path w="302" h="139">
                  <a:moveTo>
                    <a:pt x="13" y="0"/>
                  </a:moveTo>
                  <a:lnTo>
                    <a:pt x="9" y="4"/>
                  </a:lnTo>
                  <a:lnTo>
                    <a:pt x="6" y="13"/>
                  </a:lnTo>
                  <a:lnTo>
                    <a:pt x="2" y="17"/>
                  </a:lnTo>
                  <a:lnTo>
                    <a:pt x="2" y="23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7" y="34"/>
                  </a:lnTo>
                  <a:lnTo>
                    <a:pt x="17" y="36"/>
                  </a:lnTo>
                  <a:lnTo>
                    <a:pt x="25" y="38"/>
                  </a:lnTo>
                  <a:lnTo>
                    <a:pt x="34" y="42"/>
                  </a:lnTo>
                  <a:lnTo>
                    <a:pt x="42" y="44"/>
                  </a:lnTo>
                  <a:lnTo>
                    <a:pt x="51" y="48"/>
                  </a:lnTo>
                  <a:lnTo>
                    <a:pt x="61" y="50"/>
                  </a:lnTo>
                  <a:lnTo>
                    <a:pt x="68" y="51"/>
                  </a:lnTo>
                  <a:lnTo>
                    <a:pt x="76" y="53"/>
                  </a:lnTo>
                  <a:lnTo>
                    <a:pt x="85" y="55"/>
                  </a:lnTo>
                  <a:lnTo>
                    <a:pt x="93" y="57"/>
                  </a:lnTo>
                  <a:lnTo>
                    <a:pt x="103" y="61"/>
                  </a:lnTo>
                  <a:lnTo>
                    <a:pt x="112" y="63"/>
                  </a:lnTo>
                  <a:lnTo>
                    <a:pt x="120" y="65"/>
                  </a:lnTo>
                  <a:lnTo>
                    <a:pt x="129" y="67"/>
                  </a:lnTo>
                  <a:lnTo>
                    <a:pt x="137" y="70"/>
                  </a:lnTo>
                  <a:lnTo>
                    <a:pt x="144" y="72"/>
                  </a:lnTo>
                  <a:lnTo>
                    <a:pt x="154" y="74"/>
                  </a:lnTo>
                  <a:lnTo>
                    <a:pt x="161" y="78"/>
                  </a:lnTo>
                  <a:lnTo>
                    <a:pt x="171" y="80"/>
                  </a:lnTo>
                  <a:lnTo>
                    <a:pt x="179" y="84"/>
                  </a:lnTo>
                  <a:lnTo>
                    <a:pt x="186" y="86"/>
                  </a:lnTo>
                  <a:lnTo>
                    <a:pt x="196" y="91"/>
                  </a:lnTo>
                  <a:lnTo>
                    <a:pt x="205" y="95"/>
                  </a:lnTo>
                  <a:lnTo>
                    <a:pt x="213" y="97"/>
                  </a:lnTo>
                  <a:lnTo>
                    <a:pt x="220" y="103"/>
                  </a:lnTo>
                  <a:lnTo>
                    <a:pt x="228" y="107"/>
                  </a:lnTo>
                  <a:lnTo>
                    <a:pt x="236" y="110"/>
                  </a:lnTo>
                  <a:lnTo>
                    <a:pt x="243" y="116"/>
                  </a:lnTo>
                  <a:lnTo>
                    <a:pt x="251" y="120"/>
                  </a:lnTo>
                  <a:lnTo>
                    <a:pt x="260" y="126"/>
                  </a:lnTo>
                  <a:lnTo>
                    <a:pt x="268" y="131"/>
                  </a:lnTo>
                  <a:lnTo>
                    <a:pt x="276" y="133"/>
                  </a:lnTo>
                  <a:lnTo>
                    <a:pt x="285" y="135"/>
                  </a:lnTo>
                  <a:lnTo>
                    <a:pt x="293" y="135"/>
                  </a:lnTo>
                  <a:lnTo>
                    <a:pt x="302" y="139"/>
                  </a:lnTo>
                  <a:lnTo>
                    <a:pt x="298" y="129"/>
                  </a:lnTo>
                  <a:lnTo>
                    <a:pt x="296" y="122"/>
                  </a:lnTo>
                  <a:lnTo>
                    <a:pt x="295" y="114"/>
                  </a:lnTo>
                  <a:lnTo>
                    <a:pt x="293" y="107"/>
                  </a:lnTo>
                  <a:lnTo>
                    <a:pt x="285" y="101"/>
                  </a:lnTo>
                  <a:lnTo>
                    <a:pt x="277" y="95"/>
                  </a:lnTo>
                  <a:lnTo>
                    <a:pt x="268" y="88"/>
                  </a:lnTo>
                  <a:lnTo>
                    <a:pt x="260" y="82"/>
                  </a:lnTo>
                  <a:lnTo>
                    <a:pt x="251" y="76"/>
                  </a:lnTo>
                  <a:lnTo>
                    <a:pt x="243" y="72"/>
                  </a:lnTo>
                  <a:lnTo>
                    <a:pt x="234" y="69"/>
                  </a:lnTo>
                  <a:lnTo>
                    <a:pt x="226" y="65"/>
                  </a:lnTo>
                  <a:lnTo>
                    <a:pt x="217" y="59"/>
                  </a:lnTo>
                  <a:lnTo>
                    <a:pt x="209" y="55"/>
                  </a:lnTo>
                  <a:lnTo>
                    <a:pt x="200" y="53"/>
                  </a:lnTo>
                  <a:lnTo>
                    <a:pt x="190" y="50"/>
                  </a:lnTo>
                  <a:lnTo>
                    <a:pt x="182" y="46"/>
                  </a:lnTo>
                  <a:lnTo>
                    <a:pt x="173" y="42"/>
                  </a:lnTo>
                  <a:lnTo>
                    <a:pt x="165" y="40"/>
                  </a:lnTo>
                  <a:lnTo>
                    <a:pt x="156" y="38"/>
                  </a:lnTo>
                  <a:lnTo>
                    <a:pt x="146" y="34"/>
                  </a:lnTo>
                  <a:lnTo>
                    <a:pt x="137" y="32"/>
                  </a:lnTo>
                  <a:lnTo>
                    <a:pt x="127" y="29"/>
                  </a:lnTo>
                  <a:lnTo>
                    <a:pt x="120" y="27"/>
                  </a:lnTo>
                  <a:lnTo>
                    <a:pt x="110" y="25"/>
                  </a:lnTo>
                  <a:lnTo>
                    <a:pt x="103" y="23"/>
                  </a:lnTo>
                  <a:lnTo>
                    <a:pt x="93" y="21"/>
                  </a:lnTo>
                  <a:lnTo>
                    <a:pt x="84" y="19"/>
                  </a:lnTo>
                  <a:lnTo>
                    <a:pt x="74" y="15"/>
                  </a:lnTo>
                  <a:lnTo>
                    <a:pt x="66" y="13"/>
                  </a:lnTo>
                  <a:lnTo>
                    <a:pt x="57" y="11"/>
                  </a:lnTo>
                  <a:lnTo>
                    <a:pt x="47" y="10"/>
                  </a:lnTo>
                  <a:lnTo>
                    <a:pt x="40" y="6"/>
                  </a:lnTo>
                  <a:lnTo>
                    <a:pt x="30" y="4"/>
                  </a:lnTo>
                  <a:lnTo>
                    <a:pt x="23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8" name="Freeform 72"/>
            <p:cNvSpPr>
              <a:spLocks/>
            </p:cNvSpPr>
            <p:nvPr/>
          </p:nvSpPr>
          <p:spPr bwMode="auto">
            <a:xfrm>
              <a:off x="4524" y="2587"/>
              <a:ext cx="83" cy="159"/>
            </a:xfrm>
            <a:custGeom>
              <a:avLst/>
              <a:gdLst/>
              <a:ahLst/>
              <a:cxnLst>
                <a:cxn ang="0">
                  <a:pos x="124" y="2"/>
                </a:cxn>
                <a:cxn ang="0">
                  <a:pos x="109" y="0"/>
                </a:cxn>
                <a:cxn ang="0">
                  <a:pos x="92" y="0"/>
                </a:cxn>
                <a:cxn ang="0">
                  <a:pos x="78" y="0"/>
                </a:cxn>
                <a:cxn ang="0">
                  <a:pos x="65" y="2"/>
                </a:cxn>
                <a:cxn ang="0">
                  <a:pos x="54" y="6"/>
                </a:cxn>
                <a:cxn ang="0">
                  <a:pos x="38" y="16"/>
                </a:cxn>
                <a:cxn ang="0">
                  <a:pos x="23" y="29"/>
                </a:cxn>
                <a:cxn ang="0">
                  <a:pos x="14" y="42"/>
                </a:cxn>
                <a:cxn ang="0">
                  <a:pos x="10" y="54"/>
                </a:cxn>
                <a:cxn ang="0">
                  <a:pos x="6" y="65"/>
                </a:cxn>
                <a:cxn ang="0">
                  <a:pos x="2" y="76"/>
                </a:cxn>
                <a:cxn ang="0">
                  <a:pos x="0" y="88"/>
                </a:cxn>
                <a:cxn ang="0">
                  <a:pos x="0" y="103"/>
                </a:cxn>
                <a:cxn ang="0">
                  <a:pos x="0" y="116"/>
                </a:cxn>
                <a:cxn ang="0">
                  <a:pos x="0" y="130"/>
                </a:cxn>
                <a:cxn ang="0">
                  <a:pos x="0" y="143"/>
                </a:cxn>
                <a:cxn ang="0">
                  <a:pos x="2" y="158"/>
                </a:cxn>
                <a:cxn ang="0">
                  <a:pos x="6" y="171"/>
                </a:cxn>
                <a:cxn ang="0">
                  <a:pos x="8" y="187"/>
                </a:cxn>
                <a:cxn ang="0">
                  <a:pos x="12" y="202"/>
                </a:cxn>
                <a:cxn ang="0">
                  <a:pos x="17" y="215"/>
                </a:cxn>
                <a:cxn ang="0">
                  <a:pos x="21" y="229"/>
                </a:cxn>
                <a:cxn ang="0">
                  <a:pos x="27" y="242"/>
                </a:cxn>
                <a:cxn ang="0">
                  <a:pos x="33" y="255"/>
                </a:cxn>
                <a:cxn ang="0">
                  <a:pos x="38" y="268"/>
                </a:cxn>
                <a:cxn ang="0">
                  <a:pos x="46" y="282"/>
                </a:cxn>
                <a:cxn ang="0">
                  <a:pos x="52" y="293"/>
                </a:cxn>
                <a:cxn ang="0">
                  <a:pos x="59" y="305"/>
                </a:cxn>
                <a:cxn ang="0">
                  <a:pos x="67" y="314"/>
                </a:cxn>
                <a:cxn ang="0">
                  <a:pos x="73" y="318"/>
                </a:cxn>
                <a:cxn ang="0">
                  <a:pos x="84" y="316"/>
                </a:cxn>
                <a:cxn ang="0">
                  <a:pos x="95" y="312"/>
                </a:cxn>
                <a:cxn ang="0">
                  <a:pos x="111" y="310"/>
                </a:cxn>
                <a:cxn ang="0">
                  <a:pos x="126" y="308"/>
                </a:cxn>
                <a:cxn ang="0">
                  <a:pos x="139" y="306"/>
                </a:cxn>
                <a:cxn ang="0">
                  <a:pos x="152" y="306"/>
                </a:cxn>
                <a:cxn ang="0">
                  <a:pos x="162" y="306"/>
                </a:cxn>
                <a:cxn ang="0">
                  <a:pos x="164" y="295"/>
                </a:cxn>
                <a:cxn ang="0">
                  <a:pos x="160" y="276"/>
                </a:cxn>
                <a:cxn ang="0">
                  <a:pos x="160" y="257"/>
                </a:cxn>
                <a:cxn ang="0">
                  <a:pos x="160" y="236"/>
                </a:cxn>
                <a:cxn ang="0">
                  <a:pos x="160" y="217"/>
                </a:cxn>
                <a:cxn ang="0">
                  <a:pos x="160" y="198"/>
                </a:cxn>
                <a:cxn ang="0">
                  <a:pos x="160" y="177"/>
                </a:cxn>
                <a:cxn ang="0">
                  <a:pos x="160" y="158"/>
                </a:cxn>
                <a:cxn ang="0">
                  <a:pos x="160" y="139"/>
                </a:cxn>
                <a:cxn ang="0">
                  <a:pos x="160" y="120"/>
                </a:cxn>
                <a:cxn ang="0">
                  <a:pos x="160" y="101"/>
                </a:cxn>
                <a:cxn ang="0">
                  <a:pos x="158" y="82"/>
                </a:cxn>
                <a:cxn ang="0">
                  <a:pos x="156" y="63"/>
                </a:cxn>
                <a:cxn ang="0">
                  <a:pos x="151" y="46"/>
                </a:cxn>
                <a:cxn ang="0">
                  <a:pos x="145" y="29"/>
                </a:cxn>
                <a:cxn ang="0">
                  <a:pos x="137" y="12"/>
                </a:cxn>
                <a:cxn ang="0">
                  <a:pos x="133" y="6"/>
                </a:cxn>
              </a:cxnLst>
              <a:rect l="0" t="0" r="r" b="b"/>
              <a:pathLst>
                <a:path w="166" h="320">
                  <a:moveTo>
                    <a:pt x="133" y="6"/>
                  </a:moveTo>
                  <a:lnTo>
                    <a:pt x="124" y="2"/>
                  </a:lnTo>
                  <a:lnTo>
                    <a:pt x="116" y="2"/>
                  </a:lnTo>
                  <a:lnTo>
                    <a:pt x="109" y="0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3" y="2"/>
                  </a:lnTo>
                  <a:lnTo>
                    <a:pt x="65" y="2"/>
                  </a:lnTo>
                  <a:lnTo>
                    <a:pt x="59" y="4"/>
                  </a:lnTo>
                  <a:lnTo>
                    <a:pt x="54" y="6"/>
                  </a:lnTo>
                  <a:lnTo>
                    <a:pt x="50" y="10"/>
                  </a:lnTo>
                  <a:lnTo>
                    <a:pt x="38" y="16"/>
                  </a:lnTo>
                  <a:lnTo>
                    <a:pt x="31" y="23"/>
                  </a:lnTo>
                  <a:lnTo>
                    <a:pt x="23" y="29"/>
                  </a:lnTo>
                  <a:lnTo>
                    <a:pt x="17" y="38"/>
                  </a:lnTo>
                  <a:lnTo>
                    <a:pt x="14" y="42"/>
                  </a:lnTo>
                  <a:lnTo>
                    <a:pt x="12" y="48"/>
                  </a:lnTo>
                  <a:lnTo>
                    <a:pt x="10" y="54"/>
                  </a:lnTo>
                  <a:lnTo>
                    <a:pt x="8" y="59"/>
                  </a:lnTo>
                  <a:lnTo>
                    <a:pt x="6" y="65"/>
                  </a:lnTo>
                  <a:lnTo>
                    <a:pt x="4" y="71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0" y="130"/>
                  </a:lnTo>
                  <a:lnTo>
                    <a:pt x="0" y="137"/>
                  </a:lnTo>
                  <a:lnTo>
                    <a:pt x="0" y="143"/>
                  </a:lnTo>
                  <a:lnTo>
                    <a:pt x="2" y="151"/>
                  </a:lnTo>
                  <a:lnTo>
                    <a:pt x="2" y="158"/>
                  </a:lnTo>
                  <a:lnTo>
                    <a:pt x="4" y="166"/>
                  </a:lnTo>
                  <a:lnTo>
                    <a:pt x="6" y="171"/>
                  </a:lnTo>
                  <a:lnTo>
                    <a:pt x="8" y="179"/>
                  </a:lnTo>
                  <a:lnTo>
                    <a:pt x="8" y="187"/>
                  </a:lnTo>
                  <a:lnTo>
                    <a:pt x="10" y="194"/>
                  </a:lnTo>
                  <a:lnTo>
                    <a:pt x="12" y="202"/>
                  </a:lnTo>
                  <a:lnTo>
                    <a:pt x="14" y="210"/>
                  </a:lnTo>
                  <a:lnTo>
                    <a:pt x="17" y="215"/>
                  </a:lnTo>
                  <a:lnTo>
                    <a:pt x="19" y="223"/>
                  </a:lnTo>
                  <a:lnTo>
                    <a:pt x="21" y="229"/>
                  </a:lnTo>
                  <a:lnTo>
                    <a:pt x="23" y="236"/>
                  </a:lnTo>
                  <a:lnTo>
                    <a:pt x="27" y="242"/>
                  </a:lnTo>
                  <a:lnTo>
                    <a:pt x="29" y="249"/>
                  </a:lnTo>
                  <a:lnTo>
                    <a:pt x="33" y="255"/>
                  </a:lnTo>
                  <a:lnTo>
                    <a:pt x="35" y="263"/>
                  </a:lnTo>
                  <a:lnTo>
                    <a:pt x="38" y="268"/>
                  </a:lnTo>
                  <a:lnTo>
                    <a:pt x="42" y="276"/>
                  </a:lnTo>
                  <a:lnTo>
                    <a:pt x="46" y="282"/>
                  </a:lnTo>
                  <a:lnTo>
                    <a:pt x="48" y="287"/>
                  </a:lnTo>
                  <a:lnTo>
                    <a:pt x="52" y="293"/>
                  </a:lnTo>
                  <a:lnTo>
                    <a:pt x="55" y="299"/>
                  </a:lnTo>
                  <a:lnTo>
                    <a:pt x="59" y="305"/>
                  </a:lnTo>
                  <a:lnTo>
                    <a:pt x="63" y="310"/>
                  </a:lnTo>
                  <a:lnTo>
                    <a:pt x="67" y="314"/>
                  </a:lnTo>
                  <a:lnTo>
                    <a:pt x="71" y="320"/>
                  </a:lnTo>
                  <a:lnTo>
                    <a:pt x="73" y="318"/>
                  </a:lnTo>
                  <a:lnTo>
                    <a:pt x="78" y="318"/>
                  </a:lnTo>
                  <a:lnTo>
                    <a:pt x="84" y="316"/>
                  </a:lnTo>
                  <a:lnTo>
                    <a:pt x="90" y="314"/>
                  </a:lnTo>
                  <a:lnTo>
                    <a:pt x="95" y="312"/>
                  </a:lnTo>
                  <a:lnTo>
                    <a:pt x="105" y="312"/>
                  </a:lnTo>
                  <a:lnTo>
                    <a:pt x="111" y="310"/>
                  </a:lnTo>
                  <a:lnTo>
                    <a:pt x="120" y="310"/>
                  </a:lnTo>
                  <a:lnTo>
                    <a:pt x="126" y="308"/>
                  </a:lnTo>
                  <a:lnTo>
                    <a:pt x="133" y="306"/>
                  </a:lnTo>
                  <a:lnTo>
                    <a:pt x="139" y="306"/>
                  </a:lnTo>
                  <a:lnTo>
                    <a:pt x="149" y="306"/>
                  </a:lnTo>
                  <a:lnTo>
                    <a:pt x="152" y="306"/>
                  </a:lnTo>
                  <a:lnTo>
                    <a:pt x="158" y="306"/>
                  </a:lnTo>
                  <a:lnTo>
                    <a:pt x="162" y="306"/>
                  </a:lnTo>
                  <a:lnTo>
                    <a:pt x="166" y="306"/>
                  </a:lnTo>
                  <a:lnTo>
                    <a:pt x="164" y="295"/>
                  </a:lnTo>
                  <a:lnTo>
                    <a:pt x="162" y="286"/>
                  </a:lnTo>
                  <a:lnTo>
                    <a:pt x="160" y="276"/>
                  </a:lnTo>
                  <a:lnTo>
                    <a:pt x="160" y="267"/>
                  </a:lnTo>
                  <a:lnTo>
                    <a:pt x="160" y="257"/>
                  </a:lnTo>
                  <a:lnTo>
                    <a:pt x="160" y="248"/>
                  </a:lnTo>
                  <a:lnTo>
                    <a:pt x="160" y="236"/>
                  </a:lnTo>
                  <a:lnTo>
                    <a:pt x="160" y="229"/>
                  </a:lnTo>
                  <a:lnTo>
                    <a:pt x="160" y="217"/>
                  </a:lnTo>
                  <a:lnTo>
                    <a:pt x="160" y="208"/>
                  </a:lnTo>
                  <a:lnTo>
                    <a:pt x="160" y="198"/>
                  </a:lnTo>
                  <a:lnTo>
                    <a:pt x="160" y="189"/>
                  </a:lnTo>
                  <a:lnTo>
                    <a:pt x="160" y="177"/>
                  </a:lnTo>
                  <a:lnTo>
                    <a:pt x="160" y="170"/>
                  </a:lnTo>
                  <a:lnTo>
                    <a:pt x="160" y="158"/>
                  </a:lnTo>
                  <a:lnTo>
                    <a:pt x="162" y="151"/>
                  </a:lnTo>
                  <a:lnTo>
                    <a:pt x="160" y="139"/>
                  </a:lnTo>
                  <a:lnTo>
                    <a:pt x="160" y="130"/>
                  </a:lnTo>
                  <a:lnTo>
                    <a:pt x="160" y="120"/>
                  </a:lnTo>
                  <a:lnTo>
                    <a:pt x="160" y="111"/>
                  </a:lnTo>
                  <a:lnTo>
                    <a:pt x="160" y="101"/>
                  </a:lnTo>
                  <a:lnTo>
                    <a:pt x="160" y="90"/>
                  </a:lnTo>
                  <a:lnTo>
                    <a:pt x="158" y="82"/>
                  </a:lnTo>
                  <a:lnTo>
                    <a:pt x="158" y="73"/>
                  </a:lnTo>
                  <a:lnTo>
                    <a:pt x="156" y="63"/>
                  </a:lnTo>
                  <a:lnTo>
                    <a:pt x="154" y="56"/>
                  </a:lnTo>
                  <a:lnTo>
                    <a:pt x="151" y="46"/>
                  </a:lnTo>
                  <a:lnTo>
                    <a:pt x="149" y="37"/>
                  </a:lnTo>
                  <a:lnTo>
                    <a:pt x="145" y="29"/>
                  </a:lnTo>
                  <a:lnTo>
                    <a:pt x="141" y="19"/>
                  </a:lnTo>
                  <a:lnTo>
                    <a:pt x="137" y="12"/>
                  </a:lnTo>
                  <a:lnTo>
                    <a:pt x="133" y="6"/>
                  </a:lnTo>
                  <a:lnTo>
                    <a:pt x="133" y="6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69" name="Freeform 73"/>
            <p:cNvSpPr>
              <a:spLocks/>
            </p:cNvSpPr>
            <p:nvPr/>
          </p:nvSpPr>
          <p:spPr bwMode="auto">
            <a:xfrm>
              <a:off x="4561" y="2578"/>
              <a:ext cx="40" cy="147"/>
            </a:xfrm>
            <a:custGeom>
              <a:avLst/>
              <a:gdLst/>
              <a:ahLst/>
              <a:cxnLst>
                <a:cxn ang="0">
                  <a:pos x="31" y="6"/>
                </a:cxn>
                <a:cxn ang="0">
                  <a:pos x="18" y="17"/>
                </a:cxn>
                <a:cxn ang="0">
                  <a:pos x="10" y="31"/>
                </a:cxn>
                <a:cxn ang="0">
                  <a:pos x="4" y="48"/>
                </a:cxn>
                <a:cxn ang="0">
                  <a:pos x="0" y="65"/>
                </a:cxn>
                <a:cxn ang="0">
                  <a:pos x="0" y="82"/>
                </a:cxn>
                <a:cxn ang="0">
                  <a:pos x="0" y="101"/>
                </a:cxn>
                <a:cxn ang="0">
                  <a:pos x="2" y="118"/>
                </a:cxn>
                <a:cxn ang="0">
                  <a:pos x="4" y="128"/>
                </a:cxn>
                <a:cxn ang="0">
                  <a:pos x="6" y="143"/>
                </a:cxn>
                <a:cxn ang="0">
                  <a:pos x="8" y="158"/>
                </a:cxn>
                <a:cxn ang="0">
                  <a:pos x="10" y="169"/>
                </a:cxn>
                <a:cxn ang="0">
                  <a:pos x="14" y="185"/>
                </a:cxn>
                <a:cxn ang="0">
                  <a:pos x="16" y="200"/>
                </a:cxn>
                <a:cxn ang="0">
                  <a:pos x="18" y="211"/>
                </a:cxn>
                <a:cxn ang="0">
                  <a:pos x="21" y="227"/>
                </a:cxn>
                <a:cxn ang="0">
                  <a:pos x="25" y="246"/>
                </a:cxn>
                <a:cxn ang="0">
                  <a:pos x="27" y="266"/>
                </a:cxn>
                <a:cxn ang="0">
                  <a:pos x="27" y="285"/>
                </a:cxn>
                <a:cxn ang="0">
                  <a:pos x="35" y="291"/>
                </a:cxn>
                <a:cxn ang="0">
                  <a:pos x="48" y="285"/>
                </a:cxn>
                <a:cxn ang="0">
                  <a:pos x="61" y="282"/>
                </a:cxn>
                <a:cxn ang="0">
                  <a:pos x="73" y="276"/>
                </a:cxn>
                <a:cxn ang="0">
                  <a:pos x="78" y="265"/>
                </a:cxn>
                <a:cxn ang="0">
                  <a:pos x="77" y="244"/>
                </a:cxn>
                <a:cxn ang="0">
                  <a:pos x="77" y="227"/>
                </a:cxn>
                <a:cxn ang="0">
                  <a:pos x="77" y="208"/>
                </a:cxn>
                <a:cxn ang="0">
                  <a:pos x="78" y="190"/>
                </a:cxn>
                <a:cxn ang="0">
                  <a:pos x="78" y="173"/>
                </a:cxn>
                <a:cxn ang="0">
                  <a:pos x="78" y="154"/>
                </a:cxn>
                <a:cxn ang="0">
                  <a:pos x="78" y="137"/>
                </a:cxn>
                <a:cxn ang="0">
                  <a:pos x="78" y="120"/>
                </a:cxn>
                <a:cxn ang="0">
                  <a:pos x="77" y="103"/>
                </a:cxn>
                <a:cxn ang="0">
                  <a:pos x="75" y="86"/>
                </a:cxn>
                <a:cxn ang="0">
                  <a:pos x="71" y="69"/>
                </a:cxn>
                <a:cxn ang="0">
                  <a:pos x="65" y="52"/>
                </a:cxn>
                <a:cxn ang="0">
                  <a:pos x="59" y="36"/>
                </a:cxn>
                <a:cxn ang="0">
                  <a:pos x="52" y="21"/>
                </a:cxn>
                <a:cxn ang="0">
                  <a:pos x="44" y="6"/>
                </a:cxn>
                <a:cxn ang="0">
                  <a:pos x="40" y="0"/>
                </a:cxn>
              </a:cxnLst>
              <a:rect l="0" t="0" r="r" b="b"/>
              <a:pathLst>
                <a:path w="80" h="295">
                  <a:moveTo>
                    <a:pt x="40" y="0"/>
                  </a:moveTo>
                  <a:lnTo>
                    <a:pt x="31" y="6"/>
                  </a:lnTo>
                  <a:lnTo>
                    <a:pt x="25" y="12"/>
                  </a:lnTo>
                  <a:lnTo>
                    <a:pt x="18" y="17"/>
                  </a:lnTo>
                  <a:lnTo>
                    <a:pt x="14" y="25"/>
                  </a:lnTo>
                  <a:lnTo>
                    <a:pt x="10" y="31"/>
                  </a:lnTo>
                  <a:lnTo>
                    <a:pt x="6" y="38"/>
                  </a:lnTo>
                  <a:lnTo>
                    <a:pt x="4" y="48"/>
                  </a:lnTo>
                  <a:lnTo>
                    <a:pt x="2" y="55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2" y="112"/>
                  </a:lnTo>
                  <a:lnTo>
                    <a:pt x="2" y="118"/>
                  </a:lnTo>
                  <a:lnTo>
                    <a:pt x="2" y="122"/>
                  </a:lnTo>
                  <a:lnTo>
                    <a:pt x="4" y="128"/>
                  </a:lnTo>
                  <a:lnTo>
                    <a:pt x="4" y="133"/>
                  </a:lnTo>
                  <a:lnTo>
                    <a:pt x="6" y="143"/>
                  </a:lnTo>
                  <a:lnTo>
                    <a:pt x="8" y="154"/>
                  </a:lnTo>
                  <a:lnTo>
                    <a:pt x="8" y="158"/>
                  </a:lnTo>
                  <a:lnTo>
                    <a:pt x="8" y="164"/>
                  </a:lnTo>
                  <a:lnTo>
                    <a:pt x="10" y="169"/>
                  </a:lnTo>
                  <a:lnTo>
                    <a:pt x="12" y="175"/>
                  </a:lnTo>
                  <a:lnTo>
                    <a:pt x="14" y="185"/>
                  </a:lnTo>
                  <a:lnTo>
                    <a:pt x="16" y="196"/>
                  </a:lnTo>
                  <a:lnTo>
                    <a:pt x="16" y="200"/>
                  </a:lnTo>
                  <a:lnTo>
                    <a:pt x="18" y="206"/>
                  </a:lnTo>
                  <a:lnTo>
                    <a:pt x="18" y="211"/>
                  </a:lnTo>
                  <a:lnTo>
                    <a:pt x="19" y="217"/>
                  </a:lnTo>
                  <a:lnTo>
                    <a:pt x="21" y="227"/>
                  </a:lnTo>
                  <a:lnTo>
                    <a:pt x="23" y="236"/>
                  </a:lnTo>
                  <a:lnTo>
                    <a:pt x="25" y="246"/>
                  </a:lnTo>
                  <a:lnTo>
                    <a:pt x="27" y="257"/>
                  </a:lnTo>
                  <a:lnTo>
                    <a:pt x="27" y="266"/>
                  </a:lnTo>
                  <a:lnTo>
                    <a:pt x="27" y="276"/>
                  </a:lnTo>
                  <a:lnTo>
                    <a:pt x="27" y="285"/>
                  </a:lnTo>
                  <a:lnTo>
                    <a:pt x="29" y="295"/>
                  </a:lnTo>
                  <a:lnTo>
                    <a:pt x="35" y="291"/>
                  </a:lnTo>
                  <a:lnTo>
                    <a:pt x="42" y="289"/>
                  </a:lnTo>
                  <a:lnTo>
                    <a:pt x="48" y="285"/>
                  </a:lnTo>
                  <a:lnTo>
                    <a:pt x="56" y="284"/>
                  </a:lnTo>
                  <a:lnTo>
                    <a:pt x="61" y="282"/>
                  </a:lnTo>
                  <a:lnTo>
                    <a:pt x="67" y="278"/>
                  </a:lnTo>
                  <a:lnTo>
                    <a:pt x="73" y="276"/>
                  </a:lnTo>
                  <a:lnTo>
                    <a:pt x="78" y="274"/>
                  </a:lnTo>
                  <a:lnTo>
                    <a:pt x="78" y="265"/>
                  </a:lnTo>
                  <a:lnTo>
                    <a:pt x="77" y="253"/>
                  </a:lnTo>
                  <a:lnTo>
                    <a:pt x="77" y="244"/>
                  </a:lnTo>
                  <a:lnTo>
                    <a:pt x="77" y="236"/>
                  </a:lnTo>
                  <a:lnTo>
                    <a:pt x="77" y="227"/>
                  </a:lnTo>
                  <a:lnTo>
                    <a:pt x="77" y="217"/>
                  </a:lnTo>
                  <a:lnTo>
                    <a:pt x="77" y="208"/>
                  </a:lnTo>
                  <a:lnTo>
                    <a:pt x="78" y="200"/>
                  </a:lnTo>
                  <a:lnTo>
                    <a:pt x="78" y="190"/>
                  </a:lnTo>
                  <a:lnTo>
                    <a:pt x="78" y="181"/>
                  </a:lnTo>
                  <a:lnTo>
                    <a:pt x="78" y="173"/>
                  </a:lnTo>
                  <a:lnTo>
                    <a:pt x="78" y="164"/>
                  </a:lnTo>
                  <a:lnTo>
                    <a:pt x="78" y="154"/>
                  </a:lnTo>
                  <a:lnTo>
                    <a:pt x="78" y="147"/>
                  </a:lnTo>
                  <a:lnTo>
                    <a:pt x="78" y="137"/>
                  </a:lnTo>
                  <a:lnTo>
                    <a:pt x="80" y="130"/>
                  </a:lnTo>
                  <a:lnTo>
                    <a:pt x="78" y="120"/>
                  </a:lnTo>
                  <a:lnTo>
                    <a:pt x="78" y="111"/>
                  </a:lnTo>
                  <a:lnTo>
                    <a:pt x="77" y="103"/>
                  </a:lnTo>
                  <a:lnTo>
                    <a:pt x="77" y="93"/>
                  </a:lnTo>
                  <a:lnTo>
                    <a:pt x="75" y="86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9" y="61"/>
                  </a:lnTo>
                  <a:lnTo>
                    <a:pt x="65" y="52"/>
                  </a:lnTo>
                  <a:lnTo>
                    <a:pt x="63" y="44"/>
                  </a:lnTo>
                  <a:lnTo>
                    <a:pt x="59" y="36"/>
                  </a:lnTo>
                  <a:lnTo>
                    <a:pt x="58" y="29"/>
                  </a:lnTo>
                  <a:lnTo>
                    <a:pt x="52" y="21"/>
                  </a:lnTo>
                  <a:lnTo>
                    <a:pt x="48" y="14"/>
                  </a:lnTo>
                  <a:lnTo>
                    <a:pt x="44" y="6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0" name="Freeform 74"/>
            <p:cNvSpPr>
              <a:spLocks/>
            </p:cNvSpPr>
            <p:nvPr/>
          </p:nvSpPr>
          <p:spPr bwMode="auto">
            <a:xfrm>
              <a:off x="4358" y="2682"/>
              <a:ext cx="225" cy="174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3" y="36"/>
                </a:cxn>
                <a:cxn ang="0">
                  <a:pos x="0" y="62"/>
                </a:cxn>
                <a:cxn ang="0">
                  <a:pos x="0" y="89"/>
                </a:cxn>
                <a:cxn ang="0">
                  <a:pos x="7" y="117"/>
                </a:cxn>
                <a:cxn ang="0">
                  <a:pos x="19" y="144"/>
                </a:cxn>
                <a:cxn ang="0">
                  <a:pos x="34" y="171"/>
                </a:cxn>
                <a:cxn ang="0">
                  <a:pos x="51" y="195"/>
                </a:cxn>
                <a:cxn ang="0">
                  <a:pos x="70" y="216"/>
                </a:cxn>
                <a:cxn ang="0">
                  <a:pos x="91" y="233"/>
                </a:cxn>
                <a:cxn ang="0">
                  <a:pos x="116" y="249"/>
                </a:cxn>
                <a:cxn ang="0">
                  <a:pos x="144" y="264"/>
                </a:cxn>
                <a:cxn ang="0">
                  <a:pos x="173" y="277"/>
                </a:cxn>
                <a:cxn ang="0">
                  <a:pos x="201" y="288"/>
                </a:cxn>
                <a:cxn ang="0">
                  <a:pos x="232" y="302"/>
                </a:cxn>
                <a:cxn ang="0">
                  <a:pos x="260" y="309"/>
                </a:cxn>
                <a:cxn ang="0">
                  <a:pos x="292" y="319"/>
                </a:cxn>
                <a:cxn ang="0">
                  <a:pos x="321" y="325"/>
                </a:cxn>
                <a:cxn ang="0">
                  <a:pos x="353" y="332"/>
                </a:cxn>
                <a:cxn ang="0">
                  <a:pos x="378" y="336"/>
                </a:cxn>
                <a:cxn ang="0">
                  <a:pos x="395" y="340"/>
                </a:cxn>
                <a:cxn ang="0">
                  <a:pos x="410" y="342"/>
                </a:cxn>
                <a:cxn ang="0">
                  <a:pos x="425" y="346"/>
                </a:cxn>
                <a:cxn ang="0">
                  <a:pos x="441" y="340"/>
                </a:cxn>
                <a:cxn ang="0">
                  <a:pos x="450" y="321"/>
                </a:cxn>
                <a:cxn ang="0">
                  <a:pos x="431" y="315"/>
                </a:cxn>
                <a:cxn ang="0">
                  <a:pos x="412" y="309"/>
                </a:cxn>
                <a:cxn ang="0">
                  <a:pos x="395" y="304"/>
                </a:cxn>
                <a:cxn ang="0">
                  <a:pos x="376" y="300"/>
                </a:cxn>
                <a:cxn ang="0">
                  <a:pos x="357" y="296"/>
                </a:cxn>
                <a:cxn ang="0">
                  <a:pos x="338" y="290"/>
                </a:cxn>
                <a:cxn ang="0">
                  <a:pos x="319" y="285"/>
                </a:cxn>
                <a:cxn ang="0">
                  <a:pos x="302" y="281"/>
                </a:cxn>
                <a:cxn ang="0">
                  <a:pos x="283" y="275"/>
                </a:cxn>
                <a:cxn ang="0">
                  <a:pos x="264" y="271"/>
                </a:cxn>
                <a:cxn ang="0">
                  <a:pos x="247" y="266"/>
                </a:cxn>
                <a:cxn ang="0">
                  <a:pos x="230" y="260"/>
                </a:cxn>
                <a:cxn ang="0">
                  <a:pos x="211" y="254"/>
                </a:cxn>
                <a:cxn ang="0">
                  <a:pos x="194" y="247"/>
                </a:cxn>
                <a:cxn ang="0">
                  <a:pos x="176" y="239"/>
                </a:cxn>
                <a:cxn ang="0">
                  <a:pos x="157" y="231"/>
                </a:cxn>
                <a:cxn ang="0">
                  <a:pos x="140" y="222"/>
                </a:cxn>
                <a:cxn ang="0">
                  <a:pos x="123" y="211"/>
                </a:cxn>
                <a:cxn ang="0">
                  <a:pos x="106" y="199"/>
                </a:cxn>
                <a:cxn ang="0">
                  <a:pos x="91" y="188"/>
                </a:cxn>
                <a:cxn ang="0">
                  <a:pos x="66" y="161"/>
                </a:cxn>
                <a:cxn ang="0">
                  <a:pos x="53" y="133"/>
                </a:cxn>
                <a:cxn ang="0">
                  <a:pos x="43" y="104"/>
                </a:cxn>
                <a:cxn ang="0">
                  <a:pos x="34" y="74"/>
                </a:cxn>
                <a:cxn ang="0">
                  <a:pos x="30" y="47"/>
                </a:cxn>
                <a:cxn ang="0">
                  <a:pos x="30" y="32"/>
                </a:cxn>
                <a:cxn ang="0">
                  <a:pos x="32" y="15"/>
                </a:cxn>
                <a:cxn ang="0">
                  <a:pos x="22" y="0"/>
                </a:cxn>
              </a:cxnLst>
              <a:rect l="0" t="0" r="r" b="b"/>
              <a:pathLst>
                <a:path w="450" h="347">
                  <a:moveTo>
                    <a:pt x="22" y="0"/>
                  </a:moveTo>
                  <a:lnTo>
                    <a:pt x="17" y="5"/>
                  </a:lnTo>
                  <a:lnTo>
                    <a:pt x="13" y="13"/>
                  </a:lnTo>
                  <a:lnTo>
                    <a:pt x="9" y="20"/>
                  </a:lnTo>
                  <a:lnTo>
                    <a:pt x="5" y="28"/>
                  </a:lnTo>
                  <a:lnTo>
                    <a:pt x="3" y="36"/>
                  </a:lnTo>
                  <a:lnTo>
                    <a:pt x="1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3" y="100"/>
                  </a:lnTo>
                  <a:lnTo>
                    <a:pt x="5" y="108"/>
                  </a:lnTo>
                  <a:lnTo>
                    <a:pt x="7" y="117"/>
                  </a:lnTo>
                  <a:lnTo>
                    <a:pt x="11" y="127"/>
                  </a:lnTo>
                  <a:lnTo>
                    <a:pt x="15" y="136"/>
                  </a:lnTo>
                  <a:lnTo>
                    <a:pt x="19" y="144"/>
                  </a:lnTo>
                  <a:lnTo>
                    <a:pt x="24" y="154"/>
                  </a:lnTo>
                  <a:lnTo>
                    <a:pt x="28" y="163"/>
                  </a:lnTo>
                  <a:lnTo>
                    <a:pt x="34" y="171"/>
                  </a:lnTo>
                  <a:lnTo>
                    <a:pt x="38" y="178"/>
                  </a:lnTo>
                  <a:lnTo>
                    <a:pt x="43" y="188"/>
                  </a:lnTo>
                  <a:lnTo>
                    <a:pt x="51" y="195"/>
                  </a:lnTo>
                  <a:lnTo>
                    <a:pt x="57" y="203"/>
                  </a:lnTo>
                  <a:lnTo>
                    <a:pt x="62" y="211"/>
                  </a:lnTo>
                  <a:lnTo>
                    <a:pt x="70" y="216"/>
                  </a:lnTo>
                  <a:lnTo>
                    <a:pt x="78" y="222"/>
                  </a:lnTo>
                  <a:lnTo>
                    <a:pt x="85" y="230"/>
                  </a:lnTo>
                  <a:lnTo>
                    <a:pt x="91" y="233"/>
                  </a:lnTo>
                  <a:lnTo>
                    <a:pt x="98" y="239"/>
                  </a:lnTo>
                  <a:lnTo>
                    <a:pt x="106" y="243"/>
                  </a:lnTo>
                  <a:lnTo>
                    <a:pt x="116" y="249"/>
                  </a:lnTo>
                  <a:lnTo>
                    <a:pt x="125" y="254"/>
                  </a:lnTo>
                  <a:lnTo>
                    <a:pt x="135" y="258"/>
                  </a:lnTo>
                  <a:lnTo>
                    <a:pt x="144" y="264"/>
                  </a:lnTo>
                  <a:lnTo>
                    <a:pt x="154" y="269"/>
                  </a:lnTo>
                  <a:lnTo>
                    <a:pt x="161" y="273"/>
                  </a:lnTo>
                  <a:lnTo>
                    <a:pt x="173" y="277"/>
                  </a:lnTo>
                  <a:lnTo>
                    <a:pt x="182" y="281"/>
                  </a:lnTo>
                  <a:lnTo>
                    <a:pt x="192" y="287"/>
                  </a:lnTo>
                  <a:lnTo>
                    <a:pt x="201" y="288"/>
                  </a:lnTo>
                  <a:lnTo>
                    <a:pt x="211" y="294"/>
                  </a:lnTo>
                  <a:lnTo>
                    <a:pt x="220" y="298"/>
                  </a:lnTo>
                  <a:lnTo>
                    <a:pt x="232" y="302"/>
                  </a:lnTo>
                  <a:lnTo>
                    <a:pt x="241" y="304"/>
                  </a:lnTo>
                  <a:lnTo>
                    <a:pt x="251" y="308"/>
                  </a:lnTo>
                  <a:lnTo>
                    <a:pt x="260" y="309"/>
                  </a:lnTo>
                  <a:lnTo>
                    <a:pt x="271" y="313"/>
                  </a:lnTo>
                  <a:lnTo>
                    <a:pt x="281" y="315"/>
                  </a:lnTo>
                  <a:lnTo>
                    <a:pt x="292" y="319"/>
                  </a:lnTo>
                  <a:lnTo>
                    <a:pt x="302" y="321"/>
                  </a:lnTo>
                  <a:lnTo>
                    <a:pt x="311" y="323"/>
                  </a:lnTo>
                  <a:lnTo>
                    <a:pt x="321" y="325"/>
                  </a:lnTo>
                  <a:lnTo>
                    <a:pt x="332" y="328"/>
                  </a:lnTo>
                  <a:lnTo>
                    <a:pt x="342" y="330"/>
                  </a:lnTo>
                  <a:lnTo>
                    <a:pt x="353" y="332"/>
                  </a:lnTo>
                  <a:lnTo>
                    <a:pt x="363" y="334"/>
                  </a:lnTo>
                  <a:lnTo>
                    <a:pt x="372" y="336"/>
                  </a:lnTo>
                  <a:lnTo>
                    <a:pt x="378" y="336"/>
                  </a:lnTo>
                  <a:lnTo>
                    <a:pt x="384" y="338"/>
                  </a:lnTo>
                  <a:lnTo>
                    <a:pt x="389" y="338"/>
                  </a:lnTo>
                  <a:lnTo>
                    <a:pt x="395" y="340"/>
                  </a:lnTo>
                  <a:lnTo>
                    <a:pt x="399" y="340"/>
                  </a:lnTo>
                  <a:lnTo>
                    <a:pt x="405" y="340"/>
                  </a:lnTo>
                  <a:lnTo>
                    <a:pt x="410" y="342"/>
                  </a:lnTo>
                  <a:lnTo>
                    <a:pt x="416" y="344"/>
                  </a:lnTo>
                  <a:lnTo>
                    <a:pt x="420" y="344"/>
                  </a:lnTo>
                  <a:lnTo>
                    <a:pt x="425" y="346"/>
                  </a:lnTo>
                  <a:lnTo>
                    <a:pt x="431" y="346"/>
                  </a:lnTo>
                  <a:lnTo>
                    <a:pt x="437" y="347"/>
                  </a:lnTo>
                  <a:lnTo>
                    <a:pt x="441" y="340"/>
                  </a:lnTo>
                  <a:lnTo>
                    <a:pt x="443" y="332"/>
                  </a:lnTo>
                  <a:lnTo>
                    <a:pt x="446" y="327"/>
                  </a:lnTo>
                  <a:lnTo>
                    <a:pt x="450" y="321"/>
                  </a:lnTo>
                  <a:lnTo>
                    <a:pt x="444" y="319"/>
                  </a:lnTo>
                  <a:lnTo>
                    <a:pt x="439" y="317"/>
                  </a:lnTo>
                  <a:lnTo>
                    <a:pt x="431" y="315"/>
                  </a:lnTo>
                  <a:lnTo>
                    <a:pt x="425" y="313"/>
                  </a:lnTo>
                  <a:lnTo>
                    <a:pt x="418" y="311"/>
                  </a:lnTo>
                  <a:lnTo>
                    <a:pt x="412" y="309"/>
                  </a:lnTo>
                  <a:lnTo>
                    <a:pt x="406" y="308"/>
                  </a:lnTo>
                  <a:lnTo>
                    <a:pt x="401" y="308"/>
                  </a:lnTo>
                  <a:lnTo>
                    <a:pt x="395" y="304"/>
                  </a:lnTo>
                  <a:lnTo>
                    <a:pt x="389" y="304"/>
                  </a:lnTo>
                  <a:lnTo>
                    <a:pt x="382" y="302"/>
                  </a:lnTo>
                  <a:lnTo>
                    <a:pt x="376" y="300"/>
                  </a:lnTo>
                  <a:lnTo>
                    <a:pt x="368" y="298"/>
                  </a:lnTo>
                  <a:lnTo>
                    <a:pt x="363" y="298"/>
                  </a:lnTo>
                  <a:lnTo>
                    <a:pt x="357" y="296"/>
                  </a:lnTo>
                  <a:lnTo>
                    <a:pt x="351" y="294"/>
                  </a:lnTo>
                  <a:lnTo>
                    <a:pt x="346" y="292"/>
                  </a:lnTo>
                  <a:lnTo>
                    <a:pt x="338" y="290"/>
                  </a:lnTo>
                  <a:lnTo>
                    <a:pt x="332" y="288"/>
                  </a:lnTo>
                  <a:lnTo>
                    <a:pt x="325" y="287"/>
                  </a:lnTo>
                  <a:lnTo>
                    <a:pt x="319" y="285"/>
                  </a:lnTo>
                  <a:lnTo>
                    <a:pt x="313" y="285"/>
                  </a:lnTo>
                  <a:lnTo>
                    <a:pt x="308" y="283"/>
                  </a:lnTo>
                  <a:lnTo>
                    <a:pt x="302" y="281"/>
                  </a:lnTo>
                  <a:lnTo>
                    <a:pt x="294" y="279"/>
                  </a:lnTo>
                  <a:lnTo>
                    <a:pt x="289" y="277"/>
                  </a:lnTo>
                  <a:lnTo>
                    <a:pt x="283" y="275"/>
                  </a:lnTo>
                  <a:lnTo>
                    <a:pt x="277" y="275"/>
                  </a:lnTo>
                  <a:lnTo>
                    <a:pt x="270" y="273"/>
                  </a:lnTo>
                  <a:lnTo>
                    <a:pt x="264" y="271"/>
                  </a:lnTo>
                  <a:lnTo>
                    <a:pt x="258" y="269"/>
                  </a:lnTo>
                  <a:lnTo>
                    <a:pt x="252" y="269"/>
                  </a:lnTo>
                  <a:lnTo>
                    <a:pt x="247" y="266"/>
                  </a:lnTo>
                  <a:lnTo>
                    <a:pt x="241" y="264"/>
                  </a:lnTo>
                  <a:lnTo>
                    <a:pt x="235" y="262"/>
                  </a:lnTo>
                  <a:lnTo>
                    <a:pt x="230" y="260"/>
                  </a:lnTo>
                  <a:lnTo>
                    <a:pt x="222" y="258"/>
                  </a:lnTo>
                  <a:lnTo>
                    <a:pt x="216" y="256"/>
                  </a:lnTo>
                  <a:lnTo>
                    <a:pt x="211" y="254"/>
                  </a:lnTo>
                  <a:lnTo>
                    <a:pt x="205" y="252"/>
                  </a:lnTo>
                  <a:lnTo>
                    <a:pt x="199" y="249"/>
                  </a:lnTo>
                  <a:lnTo>
                    <a:pt x="194" y="247"/>
                  </a:lnTo>
                  <a:lnTo>
                    <a:pt x="188" y="243"/>
                  </a:lnTo>
                  <a:lnTo>
                    <a:pt x="182" y="241"/>
                  </a:lnTo>
                  <a:lnTo>
                    <a:pt x="176" y="239"/>
                  </a:lnTo>
                  <a:lnTo>
                    <a:pt x="171" y="235"/>
                  </a:lnTo>
                  <a:lnTo>
                    <a:pt x="163" y="233"/>
                  </a:lnTo>
                  <a:lnTo>
                    <a:pt x="157" y="231"/>
                  </a:lnTo>
                  <a:lnTo>
                    <a:pt x="152" y="228"/>
                  </a:lnTo>
                  <a:lnTo>
                    <a:pt x="146" y="224"/>
                  </a:lnTo>
                  <a:lnTo>
                    <a:pt x="140" y="222"/>
                  </a:lnTo>
                  <a:lnTo>
                    <a:pt x="135" y="218"/>
                  </a:lnTo>
                  <a:lnTo>
                    <a:pt x="129" y="214"/>
                  </a:lnTo>
                  <a:lnTo>
                    <a:pt x="123" y="211"/>
                  </a:lnTo>
                  <a:lnTo>
                    <a:pt x="117" y="207"/>
                  </a:lnTo>
                  <a:lnTo>
                    <a:pt x="112" y="205"/>
                  </a:lnTo>
                  <a:lnTo>
                    <a:pt x="106" y="199"/>
                  </a:lnTo>
                  <a:lnTo>
                    <a:pt x="100" y="197"/>
                  </a:lnTo>
                  <a:lnTo>
                    <a:pt x="97" y="192"/>
                  </a:lnTo>
                  <a:lnTo>
                    <a:pt x="91" y="188"/>
                  </a:lnTo>
                  <a:lnTo>
                    <a:pt x="81" y="180"/>
                  </a:lnTo>
                  <a:lnTo>
                    <a:pt x="72" y="171"/>
                  </a:lnTo>
                  <a:lnTo>
                    <a:pt x="66" y="161"/>
                  </a:lnTo>
                  <a:lnTo>
                    <a:pt x="62" y="152"/>
                  </a:lnTo>
                  <a:lnTo>
                    <a:pt x="57" y="142"/>
                  </a:lnTo>
                  <a:lnTo>
                    <a:pt x="53" y="133"/>
                  </a:lnTo>
                  <a:lnTo>
                    <a:pt x="49" y="123"/>
                  </a:lnTo>
                  <a:lnTo>
                    <a:pt x="45" y="114"/>
                  </a:lnTo>
                  <a:lnTo>
                    <a:pt x="43" y="104"/>
                  </a:lnTo>
                  <a:lnTo>
                    <a:pt x="40" y="95"/>
                  </a:lnTo>
                  <a:lnTo>
                    <a:pt x="38" y="83"/>
                  </a:lnTo>
                  <a:lnTo>
                    <a:pt x="34" y="74"/>
                  </a:lnTo>
                  <a:lnTo>
                    <a:pt x="32" y="64"/>
                  </a:lnTo>
                  <a:lnTo>
                    <a:pt x="32" y="55"/>
                  </a:lnTo>
                  <a:lnTo>
                    <a:pt x="30" y="47"/>
                  </a:lnTo>
                  <a:lnTo>
                    <a:pt x="30" y="43"/>
                  </a:lnTo>
                  <a:lnTo>
                    <a:pt x="30" y="38"/>
                  </a:lnTo>
                  <a:lnTo>
                    <a:pt x="30" y="32"/>
                  </a:lnTo>
                  <a:lnTo>
                    <a:pt x="30" y="26"/>
                  </a:lnTo>
                  <a:lnTo>
                    <a:pt x="30" y="20"/>
                  </a:lnTo>
                  <a:lnTo>
                    <a:pt x="32" y="15"/>
                  </a:lnTo>
                  <a:lnTo>
                    <a:pt x="32" y="11"/>
                  </a:lnTo>
                  <a:lnTo>
                    <a:pt x="28" y="5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1" name="Freeform 75"/>
            <p:cNvSpPr>
              <a:spLocks/>
            </p:cNvSpPr>
            <p:nvPr/>
          </p:nvSpPr>
          <p:spPr bwMode="auto">
            <a:xfrm>
              <a:off x="4356" y="2594"/>
              <a:ext cx="152" cy="123"/>
            </a:xfrm>
            <a:custGeom>
              <a:avLst/>
              <a:gdLst/>
              <a:ahLst/>
              <a:cxnLst>
                <a:cxn ang="0">
                  <a:pos x="291" y="1"/>
                </a:cxn>
                <a:cxn ang="0">
                  <a:pos x="281" y="5"/>
                </a:cxn>
                <a:cxn ang="0">
                  <a:pos x="264" y="11"/>
                </a:cxn>
                <a:cxn ang="0">
                  <a:pos x="249" y="17"/>
                </a:cxn>
                <a:cxn ang="0">
                  <a:pos x="239" y="21"/>
                </a:cxn>
                <a:cxn ang="0">
                  <a:pos x="222" y="26"/>
                </a:cxn>
                <a:cxn ang="0">
                  <a:pos x="207" y="32"/>
                </a:cxn>
                <a:cxn ang="0">
                  <a:pos x="198" y="38"/>
                </a:cxn>
                <a:cxn ang="0">
                  <a:pos x="186" y="41"/>
                </a:cxn>
                <a:cxn ang="0">
                  <a:pos x="177" y="45"/>
                </a:cxn>
                <a:cxn ang="0">
                  <a:pos x="159" y="51"/>
                </a:cxn>
                <a:cxn ang="0">
                  <a:pos x="140" y="60"/>
                </a:cxn>
                <a:cxn ang="0">
                  <a:pos x="120" y="72"/>
                </a:cxn>
                <a:cxn ang="0">
                  <a:pos x="101" y="83"/>
                </a:cxn>
                <a:cxn ang="0">
                  <a:pos x="82" y="95"/>
                </a:cxn>
                <a:cxn ang="0">
                  <a:pos x="64" y="110"/>
                </a:cxn>
                <a:cxn ang="0">
                  <a:pos x="47" y="125"/>
                </a:cxn>
                <a:cxn ang="0">
                  <a:pos x="32" y="144"/>
                </a:cxn>
                <a:cxn ang="0">
                  <a:pos x="21" y="159"/>
                </a:cxn>
                <a:cxn ang="0">
                  <a:pos x="13" y="169"/>
                </a:cxn>
                <a:cxn ang="0">
                  <a:pos x="7" y="180"/>
                </a:cxn>
                <a:cxn ang="0">
                  <a:pos x="2" y="194"/>
                </a:cxn>
                <a:cxn ang="0">
                  <a:pos x="0" y="205"/>
                </a:cxn>
                <a:cxn ang="0">
                  <a:pos x="2" y="216"/>
                </a:cxn>
                <a:cxn ang="0">
                  <a:pos x="7" y="232"/>
                </a:cxn>
                <a:cxn ang="0">
                  <a:pos x="13" y="241"/>
                </a:cxn>
                <a:cxn ang="0">
                  <a:pos x="19" y="237"/>
                </a:cxn>
                <a:cxn ang="0">
                  <a:pos x="26" y="220"/>
                </a:cxn>
                <a:cxn ang="0">
                  <a:pos x="34" y="203"/>
                </a:cxn>
                <a:cxn ang="0">
                  <a:pos x="44" y="190"/>
                </a:cxn>
                <a:cxn ang="0">
                  <a:pos x="53" y="175"/>
                </a:cxn>
                <a:cxn ang="0">
                  <a:pos x="64" y="159"/>
                </a:cxn>
                <a:cxn ang="0">
                  <a:pos x="76" y="148"/>
                </a:cxn>
                <a:cxn ang="0">
                  <a:pos x="87" y="136"/>
                </a:cxn>
                <a:cxn ang="0">
                  <a:pos x="101" y="125"/>
                </a:cxn>
                <a:cxn ang="0">
                  <a:pos x="112" y="114"/>
                </a:cxn>
                <a:cxn ang="0">
                  <a:pos x="125" y="104"/>
                </a:cxn>
                <a:cxn ang="0">
                  <a:pos x="140" y="97"/>
                </a:cxn>
                <a:cxn ang="0">
                  <a:pos x="154" y="89"/>
                </a:cxn>
                <a:cxn ang="0">
                  <a:pos x="169" y="83"/>
                </a:cxn>
                <a:cxn ang="0">
                  <a:pos x="184" y="78"/>
                </a:cxn>
                <a:cxn ang="0">
                  <a:pos x="201" y="76"/>
                </a:cxn>
                <a:cxn ang="0">
                  <a:pos x="213" y="70"/>
                </a:cxn>
                <a:cxn ang="0">
                  <a:pos x="228" y="64"/>
                </a:cxn>
                <a:cxn ang="0">
                  <a:pos x="245" y="59"/>
                </a:cxn>
                <a:cxn ang="0">
                  <a:pos x="264" y="53"/>
                </a:cxn>
                <a:cxn ang="0">
                  <a:pos x="283" y="47"/>
                </a:cxn>
                <a:cxn ang="0">
                  <a:pos x="294" y="38"/>
                </a:cxn>
                <a:cxn ang="0">
                  <a:pos x="302" y="24"/>
                </a:cxn>
                <a:cxn ang="0">
                  <a:pos x="300" y="9"/>
                </a:cxn>
                <a:cxn ang="0">
                  <a:pos x="296" y="0"/>
                </a:cxn>
              </a:cxnLst>
              <a:rect l="0" t="0" r="r" b="b"/>
              <a:pathLst>
                <a:path w="304" h="245">
                  <a:moveTo>
                    <a:pt x="296" y="0"/>
                  </a:moveTo>
                  <a:lnTo>
                    <a:pt x="291" y="1"/>
                  </a:lnTo>
                  <a:lnTo>
                    <a:pt x="287" y="3"/>
                  </a:lnTo>
                  <a:lnTo>
                    <a:pt x="281" y="5"/>
                  </a:lnTo>
                  <a:lnTo>
                    <a:pt x="275" y="7"/>
                  </a:lnTo>
                  <a:lnTo>
                    <a:pt x="264" y="11"/>
                  </a:lnTo>
                  <a:lnTo>
                    <a:pt x="255" y="15"/>
                  </a:lnTo>
                  <a:lnTo>
                    <a:pt x="249" y="17"/>
                  </a:lnTo>
                  <a:lnTo>
                    <a:pt x="245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22" y="26"/>
                  </a:lnTo>
                  <a:lnTo>
                    <a:pt x="213" y="32"/>
                  </a:lnTo>
                  <a:lnTo>
                    <a:pt x="207" y="32"/>
                  </a:lnTo>
                  <a:lnTo>
                    <a:pt x="201" y="34"/>
                  </a:lnTo>
                  <a:lnTo>
                    <a:pt x="198" y="38"/>
                  </a:lnTo>
                  <a:lnTo>
                    <a:pt x="192" y="40"/>
                  </a:lnTo>
                  <a:lnTo>
                    <a:pt x="186" y="41"/>
                  </a:lnTo>
                  <a:lnTo>
                    <a:pt x="180" y="43"/>
                  </a:lnTo>
                  <a:lnTo>
                    <a:pt x="177" y="45"/>
                  </a:lnTo>
                  <a:lnTo>
                    <a:pt x="171" y="47"/>
                  </a:lnTo>
                  <a:lnTo>
                    <a:pt x="159" y="51"/>
                  </a:lnTo>
                  <a:lnTo>
                    <a:pt x="150" y="57"/>
                  </a:lnTo>
                  <a:lnTo>
                    <a:pt x="140" y="60"/>
                  </a:lnTo>
                  <a:lnTo>
                    <a:pt x="131" y="66"/>
                  </a:lnTo>
                  <a:lnTo>
                    <a:pt x="120" y="72"/>
                  </a:lnTo>
                  <a:lnTo>
                    <a:pt x="110" y="76"/>
                  </a:lnTo>
                  <a:lnTo>
                    <a:pt x="101" y="83"/>
                  </a:lnTo>
                  <a:lnTo>
                    <a:pt x="91" y="89"/>
                  </a:lnTo>
                  <a:lnTo>
                    <a:pt x="82" y="95"/>
                  </a:lnTo>
                  <a:lnTo>
                    <a:pt x="74" y="102"/>
                  </a:lnTo>
                  <a:lnTo>
                    <a:pt x="64" y="110"/>
                  </a:lnTo>
                  <a:lnTo>
                    <a:pt x="57" y="117"/>
                  </a:lnTo>
                  <a:lnTo>
                    <a:pt x="47" y="125"/>
                  </a:lnTo>
                  <a:lnTo>
                    <a:pt x="40" y="135"/>
                  </a:lnTo>
                  <a:lnTo>
                    <a:pt x="32" y="144"/>
                  </a:lnTo>
                  <a:lnTo>
                    <a:pt x="26" y="154"/>
                  </a:lnTo>
                  <a:lnTo>
                    <a:pt x="21" y="159"/>
                  </a:lnTo>
                  <a:lnTo>
                    <a:pt x="17" y="163"/>
                  </a:lnTo>
                  <a:lnTo>
                    <a:pt x="13" y="169"/>
                  </a:lnTo>
                  <a:lnTo>
                    <a:pt x="11" y="175"/>
                  </a:lnTo>
                  <a:lnTo>
                    <a:pt x="7" y="180"/>
                  </a:lnTo>
                  <a:lnTo>
                    <a:pt x="5" y="186"/>
                  </a:lnTo>
                  <a:lnTo>
                    <a:pt x="2" y="194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11"/>
                  </a:lnTo>
                  <a:lnTo>
                    <a:pt x="2" y="216"/>
                  </a:lnTo>
                  <a:lnTo>
                    <a:pt x="5" y="224"/>
                  </a:lnTo>
                  <a:lnTo>
                    <a:pt x="7" y="232"/>
                  </a:lnTo>
                  <a:lnTo>
                    <a:pt x="9" y="237"/>
                  </a:lnTo>
                  <a:lnTo>
                    <a:pt x="13" y="241"/>
                  </a:lnTo>
                  <a:lnTo>
                    <a:pt x="15" y="245"/>
                  </a:lnTo>
                  <a:lnTo>
                    <a:pt x="19" y="237"/>
                  </a:lnTo>
                  <a:lnTo>
                    <a:pt x="23" y="228"/>
                  </a:lnTo>
                  <a:lnTo>
                    <a:pt x="26" y="220"/>
                  </a:lnTo>
                  <a:lnTo>
                    <a:pt x="32" y="213"/>
                  </a:lnTo>
                  <a:lnTo>
                    <a:pt x="34" y="203"/>
                  </a:lnTo>
                  <a:lnTo>
                    <a:pt x="40" y="197"/>
                  </a:lnTo>
                  <a:lnTo>
                    <a:pt x="44" y="190"/>
                  </a:lnTo>
                  <a:lnTo>
                    <a:pt x="49" y="182"/>
                  </a:lnTo>
                  <a:lnTo>
                    <a:pt x="53" y="175"/>
                  </a:lnTo>
                  <a:lnTo>
                    <a:pt x="59" y="167"/>
                  </a:lnTo>
                  <a:lnTo>
                    <a:pt x="64" y="159"/>
                  </a:lnTo>
                  <a:lnTo>
                    <a:pt x="70" y="154"/>
                  </a:lnTo>
                  <a:lnTo>
                    <a:pt x="76" y="148"/>
                  </a:lnTo>
                  <a:lnTo>
                    <a:pt x="82" y="142"/>
                  </a:lnTo>
                  <a:lnTo>
                    <a:pt x="87" y="136"/>
                  </a:lnTo>
                  <a:lnTo>
                    <a:pt x="95" y="131"/>
                  </a:lnTo>
                  <a:lnTo>
                    <a:pt x="101" y="125"/>
                  </a:lnTo>
                  <a:lnTo>
                    <a:pt x="106" y="119"/>
                  </a:lnTo>
                  <a:lnTo>
                    <a:pt x="112" y="114"/>
                  </a:lnTo>
                  <a:lnTo>
                    <a:pt x="120" y="110"/>
                  </a:lnTo>
                  <a:lnTo>
                    <a:pt x="125" y="104"/>
                  </a:lnTo>
                  <a:lnTo>
                    <a:pt x="133" y="100"/>
                  </a:lnTo>
                  <a:lnTo>
                    <a:pt x="140" y="97"/>
                  </a:lnTo>
                  <a:lnTo>
                    <a:pt x="148" y="93"/>
                  </a:lnTo>
                  <a:lnTo>
                    <a:pt x="154" y="89"/>
                  </a:lnTo>
                  <a:lnTo>
                    <a:pt x="161" y="87"/>
                  </a:lnTo>
                  <a:lnTo>
                    <a:pt x="169" y="83"/>
                  </a:lnTo>
                  <a:lnTo>
                    <a:pt x="177" y="81"/>
                  </a:lnTo>
                  <a:lnTo>
                    <a:pt x="184" y="78"/>
                  </a:lnTo>
                  <a:lnTo>
                    <a:pt x="192" y="78"/>
                  </a:lnTo>
                  <a:lnTo>
                    <a:pt x="201" y="76"/>
                  </a:lnTo>
                  <a:lnTo>
                    <a:pt x="209" y="76"/>
                  </a:lnTo>
                  <a:lnTo>
                    <a:pt x="213" y="70"/>
                  </a:lnTo>
                  <a:lnTo>
                    <a:pt x="220" y="66"/>
                  </a:lnTo>
                  <a:lnTo>
                    <a:pt x="228" y="64"/>
                  </a:lnTo>
                  <a:lnTo>
                    <a:pt x="237" y="60"/>
                  </a:lnTo>
                  <a:lnTo>
                    <a:pt x="245" y="59"/>
                  </a:lnTo>
                  <a:lnTo>
                    <a:pt x="255" y="55"/>
                  </a:lnTo>
                  <a:lnTo>
                    <a:pt x="264" y="53"/>
                  </a:lnTo>
                  <a:lnTo>
                    <a:pt x="274" y="51"/>
                  </a:lnTo>
                  <a:lnTo>
                    <a:pt x="283" y="47"/>
                  </a:lnTo>
                  <a:lnTo>
                    <a:pt x="291" y="43"/>
                  </a:lnTo>
                  <a:lnTo>
                    <a:pt x="294" y="38"/>
                  </a:lnTo>
                  <a:lnTo>
                    <a:pt x="300" y="32"/>
                  </a:lnTo>
                  <a:lnTo>
                    <a:pt x="302" y="24"/>
                  </a:lnTo>
                  <a:lnTo>
                    <a:pt x="304" y="19"/>
                  </a:lnTo>
                  <a:lnTo>
                    <a:pt x="300" y="9"/>
                  </a:lnTo>
                  <a:lnTo>
                    <a:pt x="296" y="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2" name="Freeform 76"/>
            <p:cNvSpPr>
              <a:spLocks/>
            </p:cNvSpPr>
            <p:nvPr/>
          </p:nvSpPr>
          <p:spPr bwMode="auto">
            <a:xfrm>
              <a:off x="4619" y="2568"/>
              <a:ext cx="253" cy="42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82" y="0"/>
                </a:cxn>
                <a:cxn ang="0">
                  <a:pos x="63" y="0"/>
                </a:cxn>
                <a:cxn ang="0">
                  <a:pos x="40" y="2"/>
                </a:cxn>
                <a:cxn ang="0">
                  <a:pos x="21" y="8"/>
                </a:cxn>
                <a:cxn ang="0">
                  <a:pos x="6" y="19"/>
                </a:cxn>
                <a:cxn ang="0">
                  <a:pos x="0" y="44"/>
                </a:cxn>
                <a:cxn ang="0">
                  <a:pos x="23" y="40"/>
                </a:cxn>
                <a:cxn ang="0">
                  <a:pos x="46" y="40"/>
                </a:cxn>
                <a:cxn ang="0">
                  <a:pos x="71" y="40"/>
                </a:cxn>
                <a:cxn ang="0">
                  <a:pos x="94" y="40"/>
                </a:cxn>
                <a:cxn ang="0">
                  <a:pos x="118" y="40"/>
                </a:cxn>
                <a:cxn ang="0">
                  <a:pos x="141" y="42"/>
                </a:cxn>
                <a:cxn ang="0">
                  <a:pos x="164" y="42"/>
                </a:cxn>
                <a:cxn ang="0">
                  <a:pos x="189" y="44"/>
                </a:cxn>
                <a:cxn ang="0">
                  <a:pos x="210" y="46"/>
                </a:cxn>
                <a:cxn ang="0">
                  <a:pos x="234" y="48"/>
                </a:cxn>
                <a:cxn ang="0">
                  <a:pos x="257" y="50"/>
                </a:cxn>
                <a:cxn ang="0">
                  <a:pos x="282" y="52"/>
                </a:cxn>
                <a:cxn ang="0">
                  <a:pos x="303" y="54"/>
                </a:cxn>
                <a:cxn ang="0">
                  <a:pos x="327" y="55"/>
                </a:cxn>
                <a:cxn ang="0">
                  <a:pos x="350" y="59"/>
                </a:cxn>
                <a:cxn ang="0">
                  <a:pos x="375" y="63"/>
                </a:cxn>
                <a:cxn ang="0">
                  <a:pos x="396" y="65"/>
                </a:cxn>
                <a:cxn ang="0">
                  <a:pos x="419" y="69"/>
                </a:cxn>
                <a:cxn ang="0">
                  <a:pos x="442" y="73"/>
                </a:cxn>
                <a:cxn ang="0">
                  <a:pos x="466" y="78"/>
                </a:cxn>
                <a:cxn ang="0">
                  <a:pos x="489" y="82"/>
                </a:cxn>
                <a:cxn ang="0">
                  <a:pos x="500" y="69"/>
                </a:cxn>
                <a:cxn ang="0">
                  <a:pos x="499" y="54"/>
                </a:cxn>
                <a:cxn ang="0">
                  <a:pos x="481" y="46"/>
                </a:cxn>
                <a:cxn ang="0">
                  <a:pos x="464" y="40"/>
                </a:cxn>
                <a:cxn ang="0">
                  <a:pos x="447" y="35"/>
                </a:cxn>
                <a:cxn ang="0">
                  <a:pos x="430" y="31"/>
                </a:cxn>
                <a:cxn ang="0">
                  <a:pos x="411" y="29"/>
                </a:cxn>
                <a:cxn ang="0">
                  <a:pos x="394" y="25"/>
                </a:cxn>
                <a:cxn ang="0">
                  <a:pos x="375" y="21"/>
                </a:cxn>
                <a:cxn ang="0">
                  <a:pos x="356" y="19"/>
                </a:cxn>
                <a:cxn ang="0">
                  <a:pos x="339" y="17"/>
                </a:cxn>
                <a:cxn ang="0">
                  <a:pos x="322" y="17"/>
                </a:cxn>
                <a:cxn ang="0">
                  <a:pos x="303" y="16"/>
                </a:cxn>
                <a:cxn ang="0">
                  <a:pos x="284" y="14"/>
                </a:cxn>
                <a:cxn ang="0">
                  <a:pos x="267" y="14"/>
                </a:cxn>
                <a:cxn ang="0">
                  <a:pos x="246" y="12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91" y="8"/>
                </a:cxn>
                <a:cxn ang="0">
                  <a:pos x="173" y="6"/>
                </a:cxn>
                <a:cxn ang="0">
                  <a:pos x="154" y="4"/>
                </a:cxn>
                <a:cxn ang="0">
                  <a:pos x="135" y="2"/>
                </a:cxn>
                <a:cxn ang="0">
                  <a:pos x="118" y="0"/>
                </a:cxn>
              </a:cxnLst>
              <a:rect l="0" t="0" r="r" b="b"/>
              <a:pathLst>
                <a:path w="506" h="84">
                  <a:moveTo>
                    <a:pt x="118" y="0"/>
                  </a:moveTo>
                  <a:lnTo>
                    <a:pt x="109" y="0"/>
                  </a:lnTo>
                  <a:lnTo>
                    <a:pt x="103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0" y="2"/>
                  </a:lnTo>
                  <a:lnTo>
                    <a:pt x="35" y="4"/>
                  </a:lnTo>
                  <a:lnTo>
                    <a:pt x="27" y="6"/>
                  </a:lnTo>
                  <a:lnTo>
                    <a:pt x="21" y="8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6" y="19"/>
                  </a:lnTo>
                  <a:lnTo>
                    <a:pt x="6" y="27"/>
                  </a:lnTo>
                  <a:lnTo>
                    <a:pt x="2" y="35"/>
                  </a:lnTo>
                  <a:lnTo>
                    <a:pt x="0" y="44"/>
                  </a:lnTo>
                  <a:lnTo>
                    <a:pt x="8" y="42"/>
                  </a:lnTo>
                  <a:lnTo>
                    <a:pt x="16" y="42"/>
                  </a:lnTo>
                  <a:lnTo>
                    <a:pt x="23" y="40"/>
                  </a:lnTo>
                  <a:lnTo>
                    <a:pt x="33" y="40"/>
                  </a:lnTo>
                  <a:lnTo>
                    <a:pt x="38" y="40"/>
                  </a:lnTo>
                  <a:lnTo>
                    <a:pt x="46" y="40"/>
                  </a:lnTo>
                  <a:lnTo>
                    <a:pt x="54" y="40"/>
                  </a:lnTo>
                  <a:lnTo>
                    <a:pt x="63" y="40"/>
                  </a:lnTo>
                  <a:lnTo>
                    <a:pt x="71" y="40"/>
                  </a:lnTo>
                  <a:lnTo>
                    <a:pt x="78" y="40"/>
                  </a:lnTo>
                  <a:lnTo>
                    <a:pt x="86" y="40"/>
                  </a:lnTo>
                  <a:lnTo>
                    <a:pt x="94" y="40"/>
                  </a:lnTo>
                  <a:lnTo>
                    <a:pt x="101" y="40"/>
                  </a:lnTo>
                  <a:lnTo>
                    <a:pt x="109" y="40"/>
                  </a:lnTo>
                  <a:lnTo>
                    <a:pt x="118" y="40"/>
                  </a:lnTo>
                  <a:lnTo>
                    <a:pt x="126" y="42"/>
                  </a:lnTo>
                  <a:lnTo>
                    <a:pt x="134" y="42"/>
                  </a:lnTo>
                  <a:lnTo>
                    <a:pt x="141" y="42"/>
                  </a:lnTo>
                  <a:lnTo>
                    <a:pt x="149" y="42"/>
                  </a:lnTo>
                  <a:lnTo>
                    <a:pt x="156" y="42"/>
                  </a:lnTo>
                  <a:lnTo>
                    <a:pt x="164" y="42"/>
                  </a:lnTo>
                  <a:lnTo>
                    <a:pt x="172" y="42"/>
                  </a:lnTo>
                  <a:lnTo>
                    <a:pt x="179" y="42"/>
                  </a:lnTo>
                  <a:lnTo>
                    <a:pt x="189" y="44"/>
                  </a:lnTo>
                  <a:lnTo>
                    <a:pt x="194" y="44"/>
                  </a:lnTo>
                  <a:lnTo>
                    <a:pt x="204" y="44"/>
                  </a:lnTo>
                  <a:lnTo>
                    <a:pt x="210" y="46"/>
                  </a:lnTo>
                  <a:lnTo>
                    <a:pt x="219" y="46"/>
                  </a:lnTo>
                  <a:lnTo>
                    <a:pt x="227" y="46"/>
                  </a:lnTo>
                  <a:lnTo>
                    <a:pt x="234" y="48"/>
                  </a:lnTo>
                  <a:lnTo>
                    <a:pt x="242" y="48"/>
                  </a:lnTo>
                  <a:lnTo>
                    <a:pt x="251" y="50"/>
                  </a:lnTo>
                  <a:lnTo>
                    <a:pt x="257" y="50"/>
                  </a:lnTo>
                  <a:lnTo>
                    <a:pt x="267" y="50"/>
                  </a:lnTo>
                  <a:lnTo>
                    <a:pt x="274" y="50"/>
                  </a:lnTo>
                  <a:lnTo>
                    <a:pt x="282" y="52"/>
                  </a:lnTo>
                  <a:lnTo>
                    <a:pt x="288" y="52"/>
                  </a:lnTo>
                  <a:lnTo>
                    <a:pt x="297" y="52"/>
                  </a:lnTo>
                  <a:lnTo>
                    <a:pt x="303" y="54"/>
                  </a:lnTo>
                  <a:lnTo>
                    <a:pt x="312" y="54"/>
                  </a:lnTo>
                  <a:lnTo>
                    <a:pt x="320" y="54"/>
                  </a:lnTo>
                  <a:lnTo>
                    <a:pt x="327" y="55"/>
                  </a:lnTo>
                  <a:lnTo>
                    <a:pt x="335" y="55"/>
                  </a:lnTo>
                  <a:lnTo>
                    <a:pt x="343" y="57"/>
                  </a:lnTo>
                  <a:lnTo>
                    <a:pt x="350" y="59"/>
                  </a:lnTo>
                  <a:lnTo>
                    <a:pt x="358" y="59"/>
                  </a:lnTo>
                  <a:lnTo>
                    <a:pt x="365" y="61"/>
                  </a:lnTo>
                  <a:lnTo>
                    <a:pt x="375" y="63"/>
                  </a:lnTo>
                  <a:lnTo>
                    <a:pt x="381" y="63"/>
                  </a:lnTo>
                  <a:lnTo>
                    <a:pt x="388" y="65"/>
                  </a:lnTo>
                  <a:lnTo>
                    <a:pt x="396" y="65"/>
                  </a:lnTo>
                  <a:lnTo>
                    <a:pt x="404" y="67"/>
                  </a:lnTo>
                  <a:lnTo>
                    <a:pt x="411" y="67"/>
                  </a:lnTo>
                  <a:lnTo>
                    <a:pt x="419" y="69"/>
                  </a:lnTo>
                  <a:lnTo>
                    <a:pt x="426" y="71"/>
                  </a:lnTo>
                  <a:lnTo>
                    <a:pt x="436" y="73"/>
                  </a:lnTo>
                  <a:lnTo>
                    <a:pt x="442" y="73"/>
                  </a:lnTo>
                  <a:lnTo>
                    <a:pt x="449" y="75"/>
                  </a:lnTo>
                  <a:lnTo>
                    <a:pt x="457" y="76"/>
                  </a:lnTo>
                  <a:lnTo>
                    <a:pt x="466" y="78"/>
                  </a:lnTo>
                  <a:lnTo>
                    <a:pt x="474" y="78"/>
                  </a:lnTo>
                  <a:lnTo>
                    <a:pt x="481" y="80"/>
                  </a:lnTo>
                  <a:lnTo>
                    <a:pt x="489" y="82"/>
                  </a:lnTo>
                  <a:lnTo>
                    <a:pt x="497" y="84"/>
                  </a:lnTo>
                  <a:lnTo>
                    <a:pt x="499" y="76"/>
                  </a:lnTo>
                  <a:lnTo>
                    <a:pt x="500" y="69"/>
                  </a:lnTo>
                  <a:lnTo>
                    <a:pt x="502" y="63"/>
                  </a:lnTo>
                  <a:lnTo>
                    <a:pt x="506" y="55"/>
                  </a:lnTo>
                  <a:lnTo>
                    <a:pt x="499" y="54"/>
                  </a:lnTo>
                  <a:lnTo>
                    <a:pt x="493" y="50"/>
                  </a:lnTo>
                  <a:lnTo>
                    <a:pt x="487" y="48"/>
                  </a:lnTo>
                  <a:lnTo>
                    <a:pt x="481" y="46"/>
                  </a:lnTo>
                  <a:lnTo>
                    <a:pt x="476" y="44"/>
                  </a:lnTo>
                  <a:lnTo>
                    <a:pt x="470" y="42"/>
                  </a:lnTo>
                  <a:lnTo>
                    <a:pt x="464" y="40"/>
                  </a:lnTo>
                  <a:lnTo>
                    <a:pt x="459" y="40"/>
                  </a:lnTo>
                  <a:lnTo>
                    <a:pt x="453" y="36"/>
                  </a:lnTo>
                  <a:lnTo>
                    <a:pt x="447" y="35"/>
                  </a:lnTo>
                  <a:lnTo>
                    <a:pt x="442" y="33"/>
                  </a:lnTo>
                  <a:lnTo>
                    <a:pt x="436" y="33"/>
                  </a:lnTo>
                  <a:lnTo>
                    <a:pt x="430" y="31"/>
                  </a:lnTo>
                  <a:lnTo>
                    <a:pt x="424" y="31"/>
                  </a:lnTo>
                  <a:lnTo>
                    <a:pt x="417" y="29"/>
                  </a:lnTo>
                  <a:lnTo>
                    <a:pt x="411" y="29"/>
                  </a:lnTo>
                  <a:lnTo>
                    <a:pt x="405" y="27"/>
                  </a:lnTo>
                  <a:lnTo>
                    <a:pt x="400" y="25"/>
                  </a:lnTo>
                  <a:lnTo>
                    <a:pt x="394" y="25"/>
                  </a:lnTo>
                  <a:lnTo>
                    <a:pt x="388" y="23"/>
                  </a:lnTo>
                  <a:lnTo>
                    <a:pt x="381" y="23"/>
                  </a:lnTo>
                  <a:lnTo>
                    <a:pt x="375" y="21"/>
                  </a:lnTo>
                  <a:lnTo>
                    <a:pt x="369" y="21"/>
                  </a:lnTo>
                  <a:lnTo>
                    <a:pt x="364" y="21"/>
                  </a:lnTo>
                  <a:lnTo>
                    <a:pt x="356" y="19"/>
                  </a:lnTo>
                  <a:lnTo>
                    <a:pt x="350" y="19"/>
                  </a:lnTo>
                  <a:lnTo>
                    <a:pt x="345" y="17"/>
                  </a:lnTo>
                  <a:lnTo>
                    <a:pt x="339" y="17"/>
                  </a:lnTo>
                  <a:lnTo>
                    <a:pt x="333" y="17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4" y="17"/>
                  </a:lnTo>
                  <a:lnTo>
                    <a:pt x="308" y="16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89" y="14"/>
                  </a:lnTo>
                  <a:lnTo>
                    <a:pt x="284" y="14"/>
                  </a:lnTo>
                  <a:lnTo>
                    <a:pt x="278" y="14"/>
                  </a:lnTo>
                  <a:lnTo>
                    <a:pt x="272" y="14"/>
                  </a:lnTo>
                  <a:lnTo>
                    <a:pt x="267" y="14"/>
                  </a:lnTo>
                  <a:lnTo>
                    <a:pt x="259" y="12"/>
                  </a:lnTo>
                  <a:lnTo>
                    <a:pt x="253" y="12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0"/>
                  </a:lnTo>
                  <a:lnTo>
                    <a:pt x="229" y="10"/>
                  </a:lnTo>
                  <a:lnTo>
                    <a:pt x="223" y="10"/>
                  </a:lnTo>
                  <a:lnTo>
                    <a:pt x="217" y="10"/>
                  </a:lnTo>
                  <a:lnTo>
                    <a:pt x="210" y="10"/>
                  </a:lnTo>
                  <a:lnTo>
                    <a:pt x="204" y="8"/>
                  </a:lnTo>
                  <a:lnTo>
                    <a:pt x="196" y="8"/>
                  </a:lnTo>
                  <a:lnTo>
                    <a:pt x="191" y="8"/>
                  </a:lnTo>
                  <a:lnTo>
                    <a:pt x="185" y="8"/>
                  </a:lnTo>
                  <a:lnTo>
                    <a:pt x="179" y="6"/>
                  </a:lnTo>
                  <a:lnTo>
                    <a:pt x="173" y="6"/>
                  </a:lnTo>
                  <a:lnTo>
                    <a:pt x="168" y="6"/>
                  </a:lnTo>
                  <a:lnTo>
                    <a:pt x="160" y="6"/>
                  </a:lnTo>
                  <a:lnTo>
                    <a:pt x="154" y="4"/>
                  </a:lnTo>
                  <a:lnTo>
                    <a:pt x="147" y="4"/>
                  </a:lnTo>
                  <a:lnTo>
                    <a:pt x="141" y="4"/>
                  </a:lnTo>
                  <a:lnTo>
                    <a:pt x="135" y="2"/>
                  </a:lnTo>
                  <a:lnTo>
                    <a:pt x="130" y="2"/>
                  </a:lnTo>
                  <a:lnTo>
                    <a:pt x="124" y="0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3" name="Freeform 77"/>
            <p:cNvSpPr>
              <a:spLocks/>
            </p:cNvSpPr>
            <p:nvPr/>
          </p:nvSpPr>
          <p:spPr bwMode="auto">
            <a:xfrm>
              <a:off x="4811" y="2636"/>
              <a:ext cx="236" cy="212"/>
            </a:xfrm>
            <a:custGeom>
              <a:avLst/>
              <a:gdLst/>
              <a:ahLst/>
              <a:cxnLst>
                <a:cxn ang="0">
                  <a:pos x="361" y="21"/>
                </a:cxn>
                <a:cxn ang="0">
                  <a:pos x="376" y="52"/>
                </a:cxn>
                <a:cxn ang="0">
                  <a:pos x="408" y="80"/>
                </a:cxn>
                <a:cxn ang="0">
                  <a:pos x="431" y="114"/>
                </a:cxn>
                <a:cxn ang="0">
                  <a:pos x="433" y="145"/>
                </a:cxn>
                <a:cxn ang="0">
                  <a:pos x="433" y="171"/>
                </a:cxn>
                <a:cxn ang="0">
                  <a:pos x="427" y="198"/>
                </a:cxn>
                <a:cxn ang="0">
                  <a:pos x="418" y="219"/>
                </a:cxn>
                <a:cxn ang="0">
                  <a:pos x="393" y="251"/>
                </a:cxn>
                <a:cxn ang="0">
                  <a:pos x="353" y="282"/>
                </a:cxn>
                <a:cxn ang="0">
                  <a:pos x="325" y="297"/>
                </a:cxn>
                <a:cxn ang="0">
                  <a:pos x="300" y="306"/>
                </a:cxn>
                <a:cxn ang="0">
                  <a:pos x="275" y="316"/>
                </a:cxn>
                <a:cxn ang="0">
                  <a:pos x="250" y="325"/>
                </a:cxn>
                <a:cxn ang="0">
                  <a:pos x="226" y="333"/>
                </a:cxn>
                <a:cxn ang="0">
                  <a:pos x="201" y="341"/>
                </a:cxn>
                <a:cxn ang="0">
                  <a:pos x="178" y="348"/>
                </a:cxn>
                <a:cxn ang="0">
                  <a:pos x="144" y="363"/>
                </a:cxn>
                <a:cxn ang="0">
                  <a:pos x="104" y="373"/>
                </a:cxn>
                <a:cxn ang="0">
                  <a:pos x="68" y="377"/>
                </a:cxn>
                <a:cxn ang="0">
                  <a:pos x="43" y="379"/>
                </a:cxn>
                <a:cxn ang="0">
                  <a:pos x="11" y="396"/>
                </a:cxn>
                <a:cxn ang="0">
                  <a:pos x="5" y="413"/>
                </a:cxn>
                <a:cxn ang="0">
                  <a:pos x="26" y="420"/>
                </a:cxn>
                <a:cxn ang="0">
                  <a:pos x="55" y="415"/>
                </a:cxn>
                <a:cxn ang="0">
                  <a:pos x="81" y="409"/>
                </a:cxn>
                <a:cxn ang="0">
                  <a:pos x="108" y="403"/>
                </a:cxn>
                <a:cxn ang="0">
                  <a:pos x="134" y="398"/>
                </a:cxn>
                <a:cxn ang="0">
                  <a:pos x="161" y="392"/>
                </a:cxn>
                <a:cxn ang="0">
                  <a:pos x="190" y="384"/>
                </a:cxn>
                <a:cxn ang="0">
                  <a:pos x="216" y="377"/>
                </a:cxn>
                <a:cxn ang="0">
                  <a:pos x="243" y="369"/>
                </a:cxn>
                <a:cxn ang="0">
                  <a:pos x="268" y="360"/>
                </a:cxn>
                <a:cxn ang="0">
                  <a:pos x="294" y="350"/>
                </a:cxn>
                <a:cxn ang="0">
                  <a:pos x="319" y="337"/>
                </a:cxn>
                <a:cxn ang="0">
                  <a:pos x="346" y="325"/>
                </a:cxn>
                <a:cxn ang="0">
                  <a:pos x="368" y="310"/>
                </a:cxn>
                <a:cxn ang="0">
                  <a:pos x="393" y="295"/>
                </a:cxn>
                <a:cxn ang="0">
                  <a:pos x="416" y="276"/>
                </a:cxn>
                <a:cxn ang="0">
                  <a:pos x="439" y="255"/>
                </a:cxn>
                <a:cxn ang="0">
                  <a:pos x="458" y="219"/>
                </a:cxn>
                <a:cxn ang="0">
                  <a:pos x="469" y="183"/>
                </a:cxn>
                <a:cxn ang="0">
                  <a:pos x="469" y="147"/>
                </a:cxn>
                <a:cxn ang="0">
                  <a:pos x="462" y="111"/>
                </a:cxn>
                <a:cxn ang="0">
                  <a:pos x="446" y="76"/>
                </a:cxn>
                <a:cxn ang="0">
                  <a:pos x="425" y="44"/>
                </a:cxn>
                <a:cxn ang="0">
                  <a:pos x="399" y="17"/>
                </a:cxn>
                <a:cxn ang="0">
                  <a:pos x="376" y="0"/>
                </a:cxn>
              </a:cxnLst>
              <a:rect l="0" t="0" r="r" b="b"/>
              <a:pathLst>
                <a:path w="471" h="424">
                  <a:moveTo>
                    <a:pt x="376" y="0"/>
                  </a:moveTo>
                  <a:lnTo>
                    <a:pt x="366" y="8"/>
                  </a:lnTo>
                  <a:lnTo>
                    <a:pt x="363" y="15"/>
                  </a:lnTo>
                  <a:lnTo>
                    <a:pt x="361" y="21"/>
                  </a:lnTo>
                  <a:lnTo>
                    <a:pt x="363" y="29"/>
                  </a:lnTo>
                  <a:lnTo>
                    <a:pt x="365" y="36"/>
                  </a:lnTo>
                  <a:lnTo>
                    <a:pt x="370" y="44"/>
                  </a:lnTo>
                  <a:lnTo>
                    <a:pt x="376" y="52"/>
                  </a:lnTo>
                  <a:lnTo>
                    <a:pt x="384" y="59"/>
                  </a:lnTo>
                  <a:lnTo>
                    <a:pt x="391" y="65"/>
                  </a:lnTo>
                  <a:lnTo>
                    <a:pt x="401" y="72"/>
                  </a:lnTo>
                  <a:lnTo>
                    <a:pt x="408" y="80"/>
                  </a:lnTo>
                  <a:lnTo>
                    <a:pt x="416" y="88"/>
                  </a:lnTo>
                  <a:lnTo>
                    <a:pt x="422" y="97"/>
                  </a:lnTo>
                  <a:lnTo>
                    <a:pt x="427" y="105"/>
                  </a:lnTo>
                  <a:lnTo>
                    <a:pt x="431" y="114"/>
                  </a:lnTo>
                  <a:lnTo>
                    <a:pt x="433" y="124"/>
                  </a:lnTo>
                  <a:lnTo>
                    <a:pt x="433" y="130"/>
                  </a:lnTo>
                  <a:lnTo>
                    <a:pt x="433" y="137"/>
                  </a:lnTo>
                  <a:lnTo>
                    <a:pt x="433" y="145"/>
                  </a:lnTo>
                  <a:lnTo>
                    <a:pt x="435" y="152"/>
                  </a:lnTo>
                  <a:lnTo>
                    <a:pt x="433" y="158"/>
                  </a:lnTo>
                  <a:lnTo>
                    <a:pt x="433" y="166"/>
                  </a:lnTo>
                  <a:lnTo>
                    <a:pt x="433" y="171"/>
                  </a:lnTo>
                  <a:lnTo>
                    <a:pt x="433" y="179"/>
                  </a:lnTo>
                  <a:lnTo>
                    <a:pt x="431" y="185"/>
                  </a:lnTo>
                  <a:lnTo>
                    <a:pt x="429" y="192"/>
                  </a:lnTo>
                  <a:lnTo>
                    <a:pt x="427" y="198"/>
                  </a:lnTo>
                  <a:lnTo>
                    <a:pt x="425" y="204"/>
                  </a:lnTo>
                  <a:lnTo>
                    <a:pt x="422" y="207"/>
                  </a:lnTo>
                  <a:lnTo>
                    <a:pt x="420" y="213"/>
                  </a:lnTo>
                  <a:lnTo>
                    <a:pt x="418" y="219"/>
                  </a:lnTo>
                  <a:lnTo>
                    <a:pt x="416" y="225"/>
                  </a:lnTo>
                  <a:lnTo>
                    <a:pt x="408" y="232"/>
                  </a:lnTo>
                  <a:lnTo>
                    <a:pt x="401" y="244"/>
                  </a:lnTo>
                  <a:lnTo>
                    <a:pt x="393" y="251"/>
                  </a:lnTo>
                  <a:lnTo>
                    <a:pt x="384" y="261"/>
                  </a:lnTo>
                  <a:lnTo>
                    <a:pt x="372" y="266"/>
                  </a:lnTo>
                  <a:lnTo>
                    <a:pt x="363" y="274"/>
                  </a:lnTo>
                  <a:lnTo>
                    <a:pt x="353" y="282"/>
                  </a:lnTo>
                  <a:lnTo>
                    <a:pt x="342" y="289"/>
                  </a:lnTo>
                  <a:lnTo>
                    <a:pt x="336" y="291"/>
                  </a:lnTo>
                  <a:lnTo>
                    <a:pt x="330" y="293"/>
                  </a:lnTo>
                  <a:lnTo>
                    <a:pt x="325" y="297"/>
                  </a:lnTo>
                  <a:lnTo>
                    <a:pt x="319" y="299"/>
                  </a:lnTo>
                  <a:lnTo>
                    <a:pt x="311" y="301"/>
                  </a:lnTo>
                  <a:lnTo>
                    <a:pt x="306" y="304"/>
                  </a:lnTo>
                  <a:lnTo>
                    <a:pt x="300" y="306"/>
                  </a:lnTo>
                  <a:lnTo>
                    <a:pt x="294" y="310"/>
                  </a:lnTo>
                  <a:lnTo>
                    <a:pt x="287" y="312"/>
                  </a:lnTo>
                  <a:lnTo>
                    <a:pt x="281" y="314"/>
                  </a:lnTo>
                  <a:lnTo>
                    <a:pt x="275" y="316"/>
                  </a:lnTo>
                  <a:lnTo>
                    <a:pt x="269" y="318"/>
                  </a:lnTo>
                  <a:lnTo>
                    <a:pt x="262" y="320"/>
                  </a:lnTo>
                  <a:lnTo>
                    <a:pt x="256" y="323"/>
                  </a:lnTo>
                  <a:lnTo>
                    <a:pt x="250" y="325"/>
                  </a:lnTo>
                  <a:lnTo>
                    <a:pt x="245" y="327"/>
                  </a:lnTo>
                  <a:lnTo>
                    <a:pt x="237" y="329"/>
                  </a:lnTo>
                  <a:lnTo>
                    <a:pt x="231" y="331"/>
                  </a:lnTo>
                  <a:lnTo>
                    <a:pt x="226" y="333"/>
                  </a:lnTo>
                  <a:lnTo>
                    <a:pt x="220" y="335"/>
                  </a:lnTo>
                  <a:lnTo>
                    <a:pt x="212" y="335"/>
                  </a:lnTo>
                  <a:lnTo>
                    <a:pt x="207" y="339"/>
                  </a:lnTo>
                  <a:lnTo>
                    <a:pt x="201" y="341"/>
                  </a:lnTo>
                  <a:lnTo>
                    <a:pt x="195" y="342"/>
                  </a:lnTo>
                  <a:lnTo>
                    <a:pt x="190" y="344"/>
                  </a:lnTo>
                  <a:lnTo>
                    <a:pt x="184" y="346"/>
                  </a:lnTo>
                  <a:lnTo>
                    <a:pt x="178" y="348"/>
                  </a:lnTo>
                  <a:lnTo>
                    <a:pt x="173" y="350"/>
                  </a:lnTo>
                  <a:lnTo>
                    <a:pt x="161" y="354"/>
                  </a:lnTo>
                  <a:lnTo>
                    <a:pt x="154" y="358"/>
                  </a:lnTo>
                  <a:lnTo>
                    <a:pt x="144" y="363"/>
                  </a:lnTo>
                  <a:lnTo>
                    <a:pt x="134" y="369"/>
                  </a:lnTo>
                  <a:lnTo>
                    <a:pt x="125" y="371"/>
                  </a:lnTo>
                  <a:lnTo>
                    <a:pt x="115" y="373"/>
                  </a:lnTo>
                  <a:lnTo>
                    <a:pt x="104" y="373"/>
                  </a:lnTo>
                  <a:lnTo>
                    <a:pt x="95" y="375"/>
                  </a:lnTo>
                  <a:lnTo>
                    <a:pt x="85" y="375"/>
                  </a:lnTo>
                  <a:lnTo>
                    <a:pt x="74" y="377"/>
                  </a:lnTo>
                  <a:lnTo>
                    <a:pt x="68" y="377"/>
                  </a:lnTo>
                  <a:lnTo>
                    <a:pt x="62" y="377"/>
                  </a:lnTo>
                  <a:lnTo>
                    <a:pt x="58" y="377"/>
                  </a:lnTo>
                  <a:lnTo>
                    <a:pt x="53" y="377"/>
                  </a:lnTo>
                  <a:lnTo>
                    <a:pt x="43" y="379"/>
                  </a:lnTo>
                  <a:lnTo>
                    <a:pt x="34" y="382"/>
                  </a:lnTo>
                  <a:lnTo>
                    <a:pt x="24" y="386"/>
                  </a:lnTo>
                  <a:lnTo>
                    <a:pt x="15" y="392"/>
                  </a:lnTo>
                  <a:lnTo>
                    <a:pt x="11" y="396"/>
                  </a:lnTo>
                  <a:lnTo>
                    <a:pt x="7" y="400"/>
                  </a:lnTo>
                  <a:lnTo>
                    <a:pt x="3" y="405"/>
                  </a:lnTo>
                  <a:lnTo>
                    <a:pt x="0" y="411"/>
                  </a:lnTo>
                  <a:lnTo>
                    <a:pt x="5" y="413"/>
                  </a:lnTo>
                  <a:lnTo>
                    <a:pt x="11" y="417"/>
                  </a:lnTo>
                  <a:lnTo>
                    <a:pt x="15" y="420"/>
                  </a:lnTo>
                  <a:lnTo>
                    <a:pt x="20" y="424"/>
                  </a:lnTo>
                  <a:lnTo>
                    <a:pt x="26" y="420"/>
                  </a:lnTo>
                  <a:lnTo>
                    <a:pt x="34" y="420"/>
                  </a:lnTo>
                  <a:lnTo>
                    <a:pt x="41" y="419"/>
                  </a:lnTo>
                  <a:lnTo>
                    <a:pt x="47" y="417"/>
                  </a:lnTo>
                  <a:lnTo>
                    <a:pt x="55" y="415"/>
                  </a:lnTo>
                  <a:lnTo>
                    <a:pt x="60" y="415"/>
                  </a:lnTo>
                  <a:lnTo>
                    <a:pt x="68" y="413"/>
                  </a:lnTo>
                  <a:lnTo>
                    <a:pt x="76" y="411"/>
                  </a:lnTo>
                  <a:lnTo>
                    <a:pt x="81" y="409"/>
                  </a:lnTo>
                  <a:lnTo>
                    <a:pt x="89" y="409"/>
                  </a:lnTo>
                  <a:lnTo>
                    <a:pt x="95" y="407"/>
                  </a:lnTo>
                  <a:lnTo>
                    <a:pt x="102" y="405"/>
                  </a:lnTo>
                  <a:lnTo>
                    <a:pt x="108" y="403"/>
                  </a:lnTo>
                  <a:lnTo>
                    <a:pt x="115" y="403"/>
                  </a:lnTo>
                  <a:lnTo>
                    <a:pt x="121" y="401"/>
                  </a:lnTo>
                  <a:lnTo>
                    <a:pt x="129" y="400"/>
                  </a:lnTo>
                  <a:lnTo>
                    <a:pt x="134" y="398"/>
                  </a:lnTo>
                  <a:lnTo>
                    <a:pt x="142" y="396"/>
                  </a:lnTo>
                  <a:lnTo>
                    <a:pt x="150" y="394"/>
                  </a:lnTo>
                  <a:lnTo>
                    <a:pt x="155" y="394"/>
                  </a:lnTo>
                  <a:lnTo>
                    <a:pt x="161" y="392"/>
                  </a:lnTo>
                  <a:lnTo>
                    <a:pt x="169" y="390"/>
                  </a:lnTo>
                  <a:lnTo>
                    <a:pt x="174" y="388"/>
                  </a:lnTo>
                  <a:lnTo>
                    <a:pt x="182" y="388"/>
                  </a:lnTo>
                  <a:lnTo>
                    <a:pt x="190" y="384"/>
                  </a:lnTo>
                  <a:lnTo>
                    <a:pt x="195" y="384"/>
                  </a:lnTo>
                  <a:lnTo>
                    <a:pt x="203" y="380"/>
                  </a:lnTo>
                  <a:lnTo>
                    <a:pt x="211" y="379"/>
                  </a:lnTo>
                  <a:lnTo>
                    <a:pt x="216" y="377"/>
                  </a:lnTo>
                  <a:lnTo>
                    <a:pt x="222" y="375"/>
                  </a:lnTo>
                  <a:lnTo>
                    <a:pt x="230" y="373"/>
                  </a:lnTo>
                  <a:lnTo>
                    <a:pt x="237" y="373"/>
                  </a:lnTo>
                  <a:lnTo>
                    <a:pt x="243" y="369"/>
                  </a:lnTo>
                  <a:lnTo>
                    <a:pt x="250" y="367"/>
                  </a:lnTo>
                  <a:lnTo>
                    <a:pt x="256" y="365"/>
                  </a:lnTo>
                  <a:lnTo>
                    <a:pt x="262" y="363"/>
                  </a:lnTo>
                  <a:lnTo>
                    <a:pt x="268" y="360"/>
                  </a:lnTo>
                  <a:lnTo>
                    <a:pt x="275" y="358"/>
                  </a:lnTo>
                  <a:lnTo>
                    <a:pt x="281" y="354"/>
                  </a:lnTo>
                  <a:lnTo>
                    <a:pt x="289" y="352"/>
                  </a:lnTo>
                  <a:lnTo>
                    <a:pt x="294" y="350"/>
                  </a:lnTo>
                  <a:lnTo>
                    <a:pt x="300" y="346"/>
                  </a:lnTo>
                  <a:lnTo>
                    <a:pt x="308" y="344"/>
                  </a:lnTo>
                  <a:lnTo>
                    <a:pt x="313" y="341"/>
                  </a:lnTo>
                  <a:lnTo>
                    <a:pt x="319" y="337"/>
                  </a:lnTo>
                  <a:lnTo>
                    <a:pt x="325" y="335"/>
                  </a:lnTo>
                  <a:lnTo>
                    <a:pt x="332" y="331"/>
                  </a:lnTo>
                  <a:lnTo>
                    <a:pt x="338" y="329"/>
                  </a:lnTo>
                  <a:lnTo>
                    <a:pt x="346" y="325"/>
                  </a:lnTo>
                  <a:lnTo>
                    <a:pt x="351" y="322"/>
                  </a:lnTo>
                  <a:lnTo>
                    <a:pt x="357" y="318"/>
                  </a:lnTo>
                  <a:lnTo>
                    <a:pt x="363" y="314"/>
                  </a:lnTo>
                  <a:lnTo>
                    <a:pt x="368" y="310"/>
                  </a:lnTo>
                  <a:lnTo>
                    <a:pt x="374" y="306"/>
                  </a:lnTo>
                  <a:lnTo>
                    <a:pt x="380" y="303"/>
                  </a:lnTo>
                  <a:lnTo>
                    <a:pt x="385" y="299"/>
                  </a:lnTo>
                  <a:lnTo>
                    <a:pt x="393" y="295"/>
                  </a:lnTo>
                  <a:lnTo>
                    <a:pt x="399" y="291"/>
                  </a:lnTo>
                  <a:lnTo>
                    <a:pt x="404" y="285"/>
                  </a:lnTo>
                  <a:lnTo>
                    <a:pt x="410" y="282"/>
                  </a:lnTo>
                  <a:lnTo>
                    <a:pt x="416" y="276"/>
                  </a:lnTo>
                  <a:lnTo>
                    <a:pt x="422" y="272"/>
                  </a:lnTo>
                  <a:lnTo>
                    <a:pt x="427" y="266"/>
                  </a:lnTo>
                  <a:lnTo>
                    <a:pt x="433" y="263"/>
                  </a:lnTo>
                  <a:lnTo>
                    <a:pt x="439" y="255"/>
                  </a:lnTo>
                  <a:lnTo>
                    <a:pt x="444" y="246"/>
                  </a:lnTo>
                  <a:lnTo>
                    <a:pt x="450" y="236"/>
                  </a:lnTo>
                  <a:lnTo>
                    <a:pt x="454" y="228"/>
                  </a:lnTo>
                  <a:lnTo>
                    <a:pt x="458" y="219"/>
                  </a:lnTo>
                  <a:lnTo>
                    <a:pt x="462" y="209"/>
                  </a:lnTo>
                  <a:lnTo>
                    <a:pt x="465" y="202"/>
                  </a:lnTo>
                  <a:lnTo>
                    <a:pt x="467" y="192"/>
                  </a:lnTo>
                  <a:lnTo>
                    <a:pt x="469" y="183"/>
                  </a:lnTo>
                  <a:lnTo>
                    <a:pt x="469" y="173"/>
                  </a:lnTo>
                  <a:lnTo>
                    <a:pt x="469" y="164"/>
                  </a:lnTo>
                  <a:lnTo>
                    <a:pt x="471" y="156"/>
                  </a:lnTo>
                  <a:lnTo>
                    <a:pt x="469" y="147"/>
                  </a:lnTo>
                  <a:lnTo>
                    <a:pt x="469" y="137"/>
                  </a:lnTo>
                  <a:lnTo>
                    <a:pt x="467" y="128"/>
                  </a:lnTo>
                  <a:lnTo>
                    <a:pt x="465" y="120"/>
                  </a:lnTo>
                  <a:lnTo>
                    <a:pt x="462" y="111"/>
                  </a:lnTo>
                  <a:lnTo>
                    <a:pt x="460" y="101"/>
                  </a:lnTo>
                  <a:lnTo>
                    <a:pt x="456" y="92"/>
                  </a:lnTo>
                  <a:lnTo>
                    <a:pt x="452" y="84"/>
                  </a:lnTo>
                  <a:lnTo>
                    <a:pt x="446" y="76"/>
                  </a:lnTo>
                  <a:lnTo>
                    <a:pt x="443" y="67"/>
                  </a:lnTo>
                  <a:lnTo>
                    <a:pt x="437" y="59"/>
                  </a:lnTo>
                  <a:lnTo>
                    <a:pt x="431" y="53"/>
                  </a:lnTo>
                  <a:lnTo>
                    <a:pt x="425" y="44"/>
                  </a:lnTo>
                  <a:lnTo>
                    <a:pt x="420" y="36"/>
                  </a:lnTo>
                  <a:lnTo>
                    <a:pt x="412" y="29"/>
                  </a:lnTo>
                  <a:lnTo>
                    <a:pt x="406" y="23"/>
                  </a:lnTo>
                  <a:lnTo>
                    <a:pt x="399" y="17"/>
                  </a:lnTo>
                  <a:lnTo>
                    <a:pt x="391" y="12"/>
                  </a:lnTo>
                  <a:lnTo>
                    <a:pt x="384" y="6"/>
                  </a:lnTo>
                  <a:lnTo>
                    <a:pt x="376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7575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4" name="Freeform 78"/>
            <p:cNvSpPr>
              <a:spLocks/>
            </p:cNvSpPr>
            <p:nvPr/>
          </p:nvSpPr>
          <p:spPr bwMode="auto">
            <a:xfrm>
              <a:off x="4542" y="2831"/>
              <a:ext cx="285" cy="31"/>
            </a:xfrm>
            <a:custGeom>
              <a:avLst/>
              <a:gdLst/>
              <a:ahLst/>
              <a:cxnLst>
                <a:cxn ang="0">
                  <a:pos x="18" y="11"/>
                </a:cxn>
                <a:cxn ang="0">
                  <a:pos x="12" y="30"/>
                </a:cxn>
                <a:cxn ang="0">
                  <a:pos x="33" y="38"/>
                </a:cxn>
                <a:cxn ang="0">
                  <a:pos x="48" y="42"/>
                </a:cxn>
                <a:cxn ang="0">
                  <a:pos x="65" y="46"/>
                </a:cxn>
                <a:cxn ang="0">
                  <a:pos x="82" y="48"/>
                </a:cxn>
                <a:cxn ang="0">
                  <a:pos x="99" y="51"/>
                </a:cxn>
                <a:cxn ang="0">
                  <a:pos x="116" y="51"/>
                </a:cxn>
                <a:cxn ang="0">
                  <a:pos x="134" y="53"/>
                </a:cxn>
                <a:cxn ang="0">
                  <a:pos x="151" y="53"/>
                </a:cxn>
                <a:cxn ang="0">
                  <a:pos x="168" y="55"/>
                </a:cxn>
                <a:cxn ang="0">
                  <a:pos x="185" y="57"/>
                </a:cxn>
                <a:cxn ang="0">
                  <a:pos x="202" y="57"/>
                </a:cxn>
                <a:cxn ang="0">
                  <a:pos x="219" y="57"/>
                </a:cxn>
                <a:cxn ang="0">
                  <a:pos x="236" y="57"/>
                </a:cxn>
                <a:cxn ang="0">
                  <a:pos x="253" y="57"/>
                </a:cxn>
                <a:cxn ang="0">
                  <a:pos x="272" y="57"/>
                </a:cxn>
                <a:cxn ang="0">
                  <a:pos x="289" y="57"/>
                </a:cxn>
                <a:cxn ang="0">
                  <a:pos x="307" y="57"/>
                </a:cxn>
                <a:cxn ang="0">
                  <a:pos x="324" y="59"/>
                </a:cxn>
                <a:cxn ang="0">
                  <a:pos x="341" y="59"/>
                </a:cxn>
                <a:cxn ang="0">
                  <a:pos x="358" y="61"/>
                </a:cxn>
                <a:cxn ang="0">
                  <a:pos x="377" y="59"/>
                </a:cxn>
                <a:cxn ang="0">
                  <a:pos x="396" y="59"/>
                </a:cxn>
                <a:cxn ang="0">
                  <a:pos x="419" y="59"/>
                </a:cxn>
                <a:cxn ang="0">
                  <a:pos x="438" y="59"/>
                </a:cxn>
                <a:cxn ang="0">
                  <a:pos x="459" y="59"/>
                </a:cxn>
                <a:cxn ang="0">
                  <a:pos x="480" y="59"/>
                </a:cxn>
                <a:cxn ang="0">
                  <a:pos x="497" y="57"/>
                </a:cxn>
                <a:cxn ang="0">
                  <a:pos x="514" y="55"/>
                </a:cxn>
                <a:cxn ang="0">
                  <a:pos x="531" y="53"/>
                </a:cxn>
                <a:cxn ang="0">
                  <a:pos x="554" y="46"/>
                </a:cxn>
                <a:cxn ang="0">
                  <a:pos x="571" y="32"/>
                </a:cxn>
                <a:cxn ang="0">
                  <a:pos x="546" y="23"/>
                </a:cxn>
                <a:cxn ang="0">
                  <a:pos x="523" y="17"/>
                </a:cxn>
                <a:cxn ang="0">
                  <a:pos x="499" y="15"/>
                </a:cxn>
                <a:cxn ang="0">
                  <a:pos x="476" y="17"/>
                </a:cxn>
                <a:cxn ang="0">
                  <a:pos x="449" y="19"/>
                </a:cxn>
                <a:cxn ang="0">
                  <a:pos x="424" y="23"/>
                </a:cxn>
                <a:cxn ang="0">
                  <a:pos x="400" y="25"/>
                </a:cxn>
                <a:cxn ang="0">
                  <a:pos x="375" y="27"/>
                </a:cxn>
                <a:cxn ang="0">
                  <a:pos x="350" y="27"/>
                </a:cxn>
                <a:cxn ang="0">
                  <a:pos x="326" y="25"/>
                </a:cxn>
                <a:cxn ang="0">
                  <a:pos x="301" y="23"/>
                </a:cxn>
                <a:cxn ang="0">
                  <a:pos x="274" y="23"/>
                </a:cxn>
                <a:cxn ang="0">
                  <a:pos x="248" y="21"/>
                </a:cxn>
                <a:cxn ang="0">
                  <a:pos x="221" y="21"/>
                </a:cxn>
                <a:cxn ang="0">
                  <a:pos x="194" y="19"/>
                </a:cxn>
                <a:cxn ang="0">
                  <a:pos x="170" y="19"/>
                </a:cxn>
                <a:cxn ang="0">
                  <a:pos x="143" y="17"/>
                </a:cxn>
                <a:cxn ang="0">
                  <a:pos x="116" y="13"/>
                </a:cxn>
                <a:cxn ang="0">
                  <a:pos x="92" y="11"/>
                </a:cxn>
                <a:cxn ang="0">
                  <a:pos x="67" y="8"/>
                </a:cxn>
                <a:cxn ang="0">
                  <a:pos x="42" y="2"/>
                </a:cxn>
              </a:cxnLst>
              <a:rect l="0" t="0" r="r" b="b"/>
              <a:pathLst>
                <a:path w="571" h="63">
                  <a:moveTo>
                    <a:pt x="35" y="0"/>
                  </a:moveTo>
                  <a:lnTo>
                    <a:pt x="27" y="4"/>
                  </a:lnTo>
                  <a:lnTo>
                    <a:pt x="18" y="11"/>
                  </a:lnTo>
                  <a:lnTo>
                    <a:pt x="8" y="21"/>
                  </a:lnTo>
                  <a:lnTo>
                    <a:pt x="0" y="29"/>
                  </a:lnTo>
                  <a:lnTo>
                    <a:pt x="12" y="30"/>
                  </a:lnTo>
                  <a:lnTo>
                    <a:pt x="21" y="34"/>
                  </a:lnTo>
                  <a:lnTo>
                    <a:pt x="27" y="36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44" y="40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9" y="44"/>
                  </a:lnTo>
                  <a:lnTo>
                    <a:pt x="65" y="46"/>
                  </a:lnTo>
                  <a:lnTo>
                    <a:pt x="71" y="46"/>
                  </a:lnTo>
                  <a:lnTo>
                    <a:pt x="76" y="48"/>
                  </a:lnTo>
                  <a:lnTo>
                    <a:pt x="82" y="48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9" y="51"/>
                  </a:lnTo>
                  <a:lnTo>
                    <a:pt x="105" y="51"/>
                  </a:lnTo>
                  <a:lnTo>
                    <a:pt x="111" y="51"/>
                  </a:lnTo>
                  <a:lnTo>
                    <a:pt x="116" y="51"/>
                  </a:lnTo>
                  <a:lnTo>
                    <a:pt x="122" y="53"/>
                  </a:lnTo>
                  <a:lnTo>
                    <a:pt x="128" y="53"/>
                  </a:lnTo>
                  <a:lnTo>
                    <a:pt x="134" y="53"/>
                  </a:lnTo>
                  <a:lnTo>
                    <a:pt x="139" y="53"/>
                  </a:lnTo>
                  <a:lnTo>
                    <a:pt x="145" y="53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62" y="55"/>
                  </a:lnTo>
                  <a:lnTo>
                    <a:pt x="168" y="55"/>
                  </a:lnTo>
                  <a:lnTo>
                    <a:pt x="173" y="55"/>
                  </a:lnTo>
                  <a:lnTo>
                    <a:pt x="179" y="57"/>
                  </a:lnTo>
                  <a:lnTo>
                    <a:pt x="185" y="57"/>
                  </a:lnTo>
                  <a:lnTo>
                    <a:pt x="191" y="57"/>
                  </a:lnTo>
                  <a:lnTo>
                    <a:pt x="196" y="57"/>
                  </a:lnTo>
                  <a:lnTo>
                    <a:pt x="202" y="57"/>
                  </a:lnTo>
                  <a:lnTo>
                    <a:pt x="208" y="57"/>
                  </a:lnTo>
                  <a:lnTo>
                    <a:pt x="213" y="57"/>
                  </a:lnTo>
                  <a:lnTo>
                    <a:pt x="219" y="57"/>
                  </a:lnTo>
                  <a:lnTo>
                    <a:pt x="225" y="57"/>
                  </a:lnTo>
                  <a:lnTo>
                    <a:pt x="230" y="57"/>
                  </a:lnTo>
                  <a:lnTo>
                    <a:pt x="236" y="57"/>
                  </a:lnTo>
                  <a:lnTo>
                    <a:pt x="242" y="57"/>
                  </a:lnTo>
                  <a:lnTo>
                    <a:pt x="248" y="57"/>
                  </a:lnTo>
                  <a:lnTo>
                    <a:pt x="253" y="57"/>
                  </a:lnTo>
                  <a:lnTo>
                    <a:pt x="259" y="57"/>
                  </a:lnTo>
                  <a:lnTo>
                    <a:pt x="265" y="57"/>
                  </a:lnTo>
                  <a:lnTo>
                    <a:pt x="272" y="57"/>
                  </a:lnTo>
                  <a:lnTo>
                    <a:pt x="278" y="57"/>
                  </a:lnTo>
                  <a:lnTo>
                    <a:pt x="284" y="57"/>
                  </a:lnTo>
                  <a:lnTo>
                    <a:pt x="289" y="57"/>
                  </a:lnTo>
                  <a:lnTo>
                    <a:pt x="295" y="57"/>
                  </a:lnTo>
                  <a:lnTo>
                    <a:pt x="301" y="57"/>
                  </a:lnTo>
                  <a:lnTo>
                    <a:pt x="307" y="57"/>
                  </a:lnTo>
                  <a:lnTo>
                    <a:pt x="312" y="57"/>
                  </a:lnTo>
                  <a:lnTo>
                    <a:pt x="318" y="59"/>
                  </a:lnTo>
                  <a:lnTo>
                    <a:pt x="324" y="59"/>
                  </a:lnTo>
                  <a:lnTo>
                    <a:pt x="329" y="59"/>
                  </a:lnTo>
                  <a:lnTo>
                    <a:pt x="335" y="59"/>
                  </a:lnTo>
                  <a:lnTo>
                    <a:pt x="341" y="59"/>
                  </a:lnTo>
                  <a:lnTo>
                    <a:pt x="346" y="59"/>
                  </a:lnTo>
                  <a:lnTo>
                    <a:pt x="352" y="61"/>
                  </a:lnTo>
                  <a:lnTo>
                    <a:pt x="358" y="61"/>
                  </a:lnTo>
                  <a:lnTo>
                    <a:pt x="364" y="63"/>
                  </a:lnTo>
                  <a:lnTo>
                    <a:pt x="371" y="61"/>
                  </a:lnTo>
                  <a:lnTo>
                    <a:pt x="377" y="59"/>
                  </a:lnTo>
                  <a:lnTo>
                    <a:pt x="384" y="59"/>
                  </a:lnTo>
                  <a:lnTo>
                    <a:pt x="390" y="59"/>
                  </a:lnTo>
                  <a:lnTo>
                    <a:pt x="396" y="59"/>
                  </a:lnTo>
                  <a:lnTo>
                    <a:pt x="404" y="59"/>
                  </a:lnTo>
                  <a:lnTo>
                    <a:pt x="409" y="59"/>
                  </a:lnTo>
                  <a:lnTo>
                    <a:pt x="419" y="59"/>
                  </a:lnTo>
                  <a:lnTo>
                    <a:pt x="424" y="59"/>
                  </a:lnTo>
                  <a:lnTo>
                    <a:pt x="432" y="59"/>
                  </a:lnTo>
                  <a:lnTo>
                    <a:pt x="438" y="59"/>
                  </a:lnTo>
                  <a:lnTo>
                    <a:pt x="445" y="59"/>
                  </a:lnTo>
                  <a:lnTo>
                    <a:pt x="451" y="59"/>
                  </a:lnTo>
                  <a:lnTo>
                    <a:pt x="459" y="59"/>
                  </a:lnTo>
                  <a:lnTo>
                    <a:pt x="466" y="59"/>
                  </a:lnTo>
                  <a:lnTo>
                    <a:pt x="474" y="61"/>
                  </a:lnTo>
                  <a:lnTo>
                    <a:pt x="480" y="59"/>
                  </a:lnTo>
                  <a:lnTo>
                    <a:pt x="487" y="59"/>
                  </a:lnTo>
                  <a:lnTo>
                    <a:pt x="491" y="57"/>
                  </a:lnTo>
                  <a:lnTo>
                    <a:pt x="497" y="57"/>
                  </a:lnTo>
                  <a:lnTo>
                    <a:pt x="502" y="55"/>
                  </a:lnTo>
                  <a:lnTo>
                    <a:pt x="508" y="55"/>
                  </a:lnTo>
                  <a:lnTo>
                    <a:pt x="514" y="55"/>
                  </a:lnTo>
                  <a:lnTo>
                    <a:pt x="519" y="53"/>
                  </a:lnTo>
                  <a:lnTo>
                    <a:pt x="525" y="53"/>
                  </a:lnTo>
                  <a:lnTo>
                    <a:pt x="531" y="53"/>
                  </a:lnTo>
                  <a:lnTo>
                    <a:pt x="540" y="51"/>
                  </a:lnTo>
                  <a:lnTo>
                    <a:pt x="548" y="51"/>
                  </a:lnTo>
                  <a:lnTo>
                    <a:pt x="554" y="46"/>
                  </a:lnTo>
                  <a:lnTo>
                    <a:pt x="559" y="42"/>
                  </a:lnTo>
                  <a:lnTo>
                    <a:pt x="565" y="36"/>
                  </a:lnTo>
                  <a:lnTo>
                    <a:pt x="571" y="32"/>
                  </a:lnTo>
                  <a:lnTo>
                    <a:pt x="561" y="29"/>
                  </a:lnTo>
                  <a:lnTo>
                    <a:pt x="554" y="25"/>
                  </a:lnTo>
                  <a:lnTo>
                    <a:pt x="546" y="23"/>
                  </a:lnTo>
                  <a:lnTo>
                    <a:pt x="539" y="21"/>
                  </a:lnTo>
                  <a:lnTo>
                    <a:pt x="531" y="19"/>
                  </a:lnTo>
                  <a:lnTo>
                    <a:pt x="523" y="17"/>
                  </a:lnTo>
                  <a:lnTo>
                    <a:pt x="516" y="17"/>
                  </a:lnTo>
                  <a:lnTo>
                    <a:pt x="508" y="17"/>
                  </a:lnTo>
                  <a:lnTo>
                    <a:pt x="499" y="15"/>
                  </a:lnTo>
                  <a:lnTo>
                    <a:pt x="491" y="15"/>
                  </a:lnTo>
                  <a:lnTo>
                    <a:pt x="483" y="15"/>
                  </a:lnTo>
                  <a:lnTo>
                    <a:pt x="476" y="17"/>
                  </a:lnTo>
                  <a:lnTo>
                    <a:pt x="466" y="17"/>
                  </a:lnTo>
                  <a:lnTo>
                    <a:pt x="457" y="17"/>
                  </a:lnTo>
                  <a:lnTo>
                    <a:pt x="449" y="19"/>
                  </a:lnTo>
                  <a:lnTo>
                    <a:pt x="442" y="21"/>
                  </a:lnTo>
                  <a:lnTo>
                    <a:pt x="434" y="21"/>
                  </a:lnTo>
                  <a:lnTo>
                    <a:pt x="424" y="23"/>
                  </a:lnTo>
                  <a:lnTo>
                    <a:pt x="415" y="23"/>
                  </a:lnTo>
                  <a:lnTo>
                    <a:pt x="407" y="25"/>
                  </a:lnTo>
                  <a:lnTo>
                    <a:pt x="400" y="25"/>
                  </a:lnTo>
                  <a:lnTo>
                    <a:pt x="392" y="25"/>
                  </a:lnTo>
                  <a:lnTo>
                    <a:pt x="383" y="27"/>
                  </a:lnTo>
                  <a:lnTo>
                    <a:pt x="375" y="27"/>
                  </a:lnTo>
                  <a:lnTo>
                    <a:pt x="365" y="27"/>
                  </a:lnTo>
                  <a:lnTo>
                    <a:pt x="358" y="27"/>
                  </a:lnTo>
                  <a:lnTo>
                    <a:pt x="350" y="27"/>
                  </a:lnTo>
                  <a:lnTo>
                    <a:pt x="343" y="27"/>
                  </a:lnTo>
                  <a:lnTo>
                    <a:pt x="333" y="27"/>
                  </a:lnTo>
                  <a:lnTo>
                    <a:pt x="326" y="25"/>
                  </a:lnTo>
                  <a:lnTo>
                    <a:pt x="318" y="25"/>
                  </a:lnTo>
                  <a:lnTo>
                    <a:pt x="310" y="23"/>
                  </a:lnTo>
                  <a:lnTo>
                    <a:pt x="301" y="23"/>
                  </a:lnTo>
                  <a:lnTo>
                    <a:pt x="291" y="23"/>
                  </a:lnTo>
                  <a:lnTo>
                    <a:pt x="284" y="23"/>
                  </a:lnTo>
                  <a:lnTo>
                    <a:pt x="274" y="23"/>
                  </a:lnTo>
                  <a:lnTo>
                    <a:pt x="265" y="21"/>
                  </a:lnTo>
                  <a:lnTo>
                    <a:pt x="255" y="21"/>
                  </a:lnTo>
                  <a:lnTo>
                    <a:pt x="248" y="21"/>
                  </a:lnTo>
                  <a:lnTo>
                    <a:pt x="238" y="21"/>
                  </a:lnTo>
                  <a:lnTo>
                    <a:pt x="230" y="21"/>
                  </a:lnTo>
                  <a:lnTo>
                    <a:pt x="221" y="21"/>
                  </a:lnTo>
                  <a:lnTo>
                    <a:pt x="213" y="21"/>
                  </a:lnTo>
                  <a:lnTo>
                    <a:pt x="204" y="21"/>
                  </a:lnTo>
                  <a:lnTo>
                    <a:pt x="194" y="19"/>
                  </a:lnTo>
                  <a:lnTo>
                    <a:pt x="187" y="19"/>
                  </a:lnTo>
                  <a:lnTo>
                    <a:pt x="177" y="19"/>
                  </a:lnTo>
                  <a:lnTo>
                    <a:pt x="170" y="19"/>
                  </a:lnTo>
                  <a:lnTo>
                    <a:pt x="160" y="19"/>
                  </a:lnTo>
                  <a:lnTo>
                    <a:pt x="151" y="17"/>
                  </a:lnTo>
                  <a:lnTo>
                    <a:pt x="143" y="17"/>
                  </a:lnTo>
                  <a:lnTo>
                    <a:pt x="134" y="15"/>
                  </a:lnTo>
                  <a:lnTo>
                    <a:pt x="126" y="15"/>
                  </a:lnTo>
                  <a:lnTo>
                    <a:pt x="116" y="13"/>
                  </a:lnTo>
                  <a:lnTo>
                    <a:pt x="107" y="13"/>
                  </a:lnTo>
                  <a:lnTo>
                    <a:pt x="99" y="13"/>
                  </a:lnTo>
                  <a:lnTo>
                    <a:pt x="92" y="11"/>
                  </a:lnTo>
                  <a:lnTo>
                    <a:pt x="82" y="10"/>
                  </a:lnTo>
                  <a:lnTo>
                    <a:pt x="75" y="8"/>
                  </a:lnTo>
                  <a:lnTo>
                    <a:pt x="67" y="8"/>
                  </a:lnTo>
                  <a:lnTo>
                    <a:pt x="57" y="6"/>
                  </a:lnTo>
                  <a:lnTo>
                    <a:pt x="50" y="4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5" name="Freeform 79"/>
            <p:cNvSpPr>
              <a:spLocks/>
            </p:cNvSpPr>
            <p:nvPr/>
          </p:nvSpPr>
          <p:spPr bwMode="auto">
            <a:xfrm>
              <a:off x="4964" y="2798"/>
              <a:ext cx="54" cy="44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95" y="2"/>
                </a:cxn>
                <a:cxn ang="0">
                  <a:pos x="89" y="6"/>
                </a:cxn>
                <a:cxn ang="0">
                  <a:pos x="79" y="10"/>
                </a:cxn>
                <a:cxn ang="0">
                  <a:pos x="74" y="14"/>
                </a:cxn>
                <a:cxn ang="0">
                  <a:pos x="66" y="18"/>
                </a:cxn>
                <a:cxn ang="0">
                  <a:pos x="60" y="21"/>
                </a:cxn>
                <a:cxn ang="0">
                  <a:pos x="53" y="25"/>
                </a:cxn>
                <a:cxn ang="0">
                  <a:pos x="47" y="29"/>
                </a:cxn>
                <a:cxn ang="0">
                  <a:pos x="41" y="33"/>
                </a:cxn>
                <a:cxn ang="0">
                  <a:pos x="34" y="37"/>
                </a:cxn>
                <a:cxn ang="0">
                  <a:pos x="26" y="40"/>
                </a:cxn>
                <a:cxn ang="0">
                  <a:pos x="21" y="46"/>
                </a:cxn>
                <a:cxn ang="0">
                  <a:pos x="15" y="50"/>
                </a:cxn>
                <a:cxn ang="0">
                  <a:pos x="9" y="56"/>
                </a:cxn>
                <a:cxn ang="0">
                  <a:pos x="3" y="63"/>
                </a:cxn>
                <a:cxn ang="0">
                  <a:pos x="0" y="69"/>
                </a:cxn>
                <a:cxn ang="0">
                  <a:pos x="5" y="75"/>
                </a:cxn>
                <a:cxn ang="0">
                  <a:pos x="11" y="78"/>
                </a:cxn>
                <a:cxn ang="0">
                  <a:pos x="17" y="82"/>
                </a:cxn>
                <a:cxn ang="0">
                  <a:pos x="24" y="88"/>
                </a:cxn>
                <a:cxn ang="0">
                  <a:pos x="30" y="88"/>
                </a:cxn>
                <a:cxn ang="0">
                  <a:pos x="36" y="90"/>
                </a:cxn>
                <a:cxn ang="0">
                  <a:pos x="45" y="86"/>
                </a:cxn>
                <a:cxn ang="0">
                  <a:pos x="53" y="84"/>
                </a:cxn>
                <a:cxn ang="0">
                  <a:pos x="60" y="80"/>
                </a:cxn>
                <a:cxn ang="0">
                  <a:pos x="68" y="75"/>
                </a:cxn>
                <a:cxn ang="0">
                  <a:pos x="76" y="69"/>
                </a:cxn>
                <a:cxn ang="0">
                  <a:pos x="85" y="63"/>
                </a:cxn>
                <a:cxn ang="0">
                  <a:pos x="91" y="56"/>
                </a:cxn>
                <a:cxn ang="0">
                  <a:pos x="98" y="48"/>
                </a:cxn>
                <a:cxn ang="0">
                  <a:pos x="102" y="38"/>
                </a:cxn>
                <a:cxn ang="0">
                  <a:pos x="106" y="31"/>
                </a:cxn>
                <a:cxn ang="0">
                  <a:pos x="106" y="23"/>
                </a:cxn>
                <a:cxn ang="0">
                  <a:pos x="108" y="14"/>
                </a:cxn>
                <a:cxn ang="0">
                  <a:pos x="104" y="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8" h="90">
                  <a:moveTo>
                    <a:pt x="102" y="0"/>
                  </a:moveTo>
                  <a:lnTo>
                    <a:pt x="95" y="2"/>
                  </a:lnTo>
                  <a:lnTo>
                    <a:pt x="89" y="6"/>
                  </a:lnTo>
                  <a:lnTo>
                    <a:pt x="79" y="10"/>
                  </a:lnTo>
                  <a:lnTo>
                    <a:pt x="74" y="14"/>
                  </a:lnTo>
                  <a:lnTo>
                    <a:pt x="66" y="18"/>
                  </a:lnTo>
                  <a:lnTo>
                    <a:pt x="60" y="21"/>
                  </a:lnTo>
                  <a:lnTo>
                    <a:pt x="53" y="25"/>
                  </a:lnTo>
                  <a:lnTo>
                    <a:pt x="47" y="29"/>
                  </a:lnTo>
                  <a:lnTo>
                    <a:pt x="41" y="33"/>
                  </a:lnTo>
                  <a:lnTo>
                    <a:pt x="34" y="37"/>
                  </a:lnTo>
                  <a:lnTo>
                    <a:pt x="26" y="40"/>
                  </a:lnTo>
                  <a:lnTo>
                    <a:pt x="21" y="46"/>
                  </a:lnTo>
                  <a:lnTo>
                    <a:pt x="15" y="50"/>
                  </a:lnTo>
                  <a:lnTo>
                    <a:pt x="9" y="56"/>
                  </a:lnTo>
                  <a:lnTo>
                    <a:pt x="3" y="63"/>
                  </a:lnTo>
                  <a:lnTo>
                    <a:pt x="0" y="69"/>
                  </a:lnTo>
                  <a:lnTo>
                    <a:pt x="5" y="75"/>
                  </a:lnTo>
                  <a:lnTo>
                    <a:pt x="11" y="78"/>
                  </a:lnTo>
                  <a:lnTo>
                    <a:pt x="17" y="82"/>
                  </a:lnTo>
                  <a:lnTo>
                    <a:pt x="24" y="88"/>
                  </a:lnTo>
                  <a:lnTo>
                    <a:pt x="30" y="88"/>
                  </a:lnTo>
                  <a:lnTo>
                    <a:pt x="36" y="90"/>
                  </a:lnTo>
                  <a:lnTo>
                    <a:pt x="45" y="86"/>
                  </a:lnTo>
                  <a:lnTo>
                    <a:pt x="53" y="84"/>
                  </a:lnTo>
                  <a:lnTo>
                    <a:pt x="60" y="80"/>
                  </a:lnTo>
                  <a:lnTo>
                    <a:pt x="68" y="75"/>
                  </a:lnTo>
                  <a:lnTo>
                    <a:pt x="76" y="69"/>
                  </a:lnTo>
                  <a:lnTo>
                    <a:pt x="85" y="63"/>
                  </a:lnTo>
                  <a:lnTo>
                    <a:pt x="91" y="56"/>
                  </a:lnTo>
                  <a:lnTo>
                    <a:pt x="98" y="48"/>
                  </a:lnTo>
                  <a:lnTo>
                    <a:pt x="102" y="38"/>
                  </a:lnTo>
                  <a:lnTo>
                    <a:pt x="106" y="31"/>
                  </a:lnTo>
                  <a:lnTo>
                    <a:pt x="106" y="23"/>
                  </a:lnTo>
                  <a:lnTo>
                    <a:pt x="108" y="14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6" name="Freeform 80"/>
            <p:cNvSpPr>
              <a:spLocks/>
            </p:cNvSpPr>
            <p:nvPr/>
          </p:nvSpPr>
          <p:spPr bwMode="auto">
            <a:xfrm>
              <a:off x="4909" y="2837"/>
              <a:ext cx="46" cy="4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4" y="0"/>
                </a:cxn>
                <a:cxn ang="0">
                  <a:pos x="69" y="2"/>
                </a:cxn>
                <a:cxn ang="0">
                  <a:pos x="63" y="2"/>
                </a:cxn>
                <a:cxn ang="0">
                  <a:pos x="59" y="4"/>
                </a:cxn>
                <a:cxn ang="0">
                  <a:pos x="48" y="6"/>
                </a:cxn>
                <a:cxn ang="0">
                  <a:pos x="38" y="12"/>
                </a:cxn>
                <a:cxn ang="0">
                  <a:pos x="27" y="16"/>
                </a:cxn>
                <a:cxn ang="0">
                  <a:pos x="17" y="21"/>
                </a:cxn>
                <a:cxn ang="0">
                  <a:pos x="14" y="25"/>
                </a:cxn>
                <a:cxn ang="0">
                  <a:pos x="10" y="29"/>
                </a:cxn>
                <a:cxn ang="0">
                  <a:pos x="4" y="35"/>
                </a:cxn>
                <a:cxn ang="0">
                  <a:pos x="0" y="40"/>
                </a:cxn>
                <a:cxn ang="0">
                  <a:pos x="2" y="46"/>
                </a:cxn>
                <a:cxn ang="0">
                  <a:pos x="6" y="54"/>
                </a:cxn>
                <a:cxn ang="0">
                  <a:pos x="10" y="59"/>
                </a:cxn>
                <a:cxn ang="0">
                  <a:pos x="14" y="65"/>
                </a:cxn>
                <a:cxn ang="0">
                  <a:pos x="17" y="67"/>
                </a:cxn>
                <a:cxn ang="0">
                  <a:pos x="25" y="71"/>
                </a:cxn>
                <a:cxn ang="0">
                  <a:pos x="33" y="75"/>
                </a:cxn>
                <a:cxn ang="0">
                  <a:pos x="44" y="78"/>
                </a:cxn>
                <a:cxn ang="0">
                  <a:pos x="54" y="82"/>
                </a:cxn>
                <a:cxn ang="0">
                  <a:pos x="63" y="84"/>
                </a:cxn>
                <a:cxn ang="0">
                  <a:pos x="71" y="86"/>
                </a:cxn>
                <a:cxn ang="0">
                  <a:pos x="78" y="88"/>
                </a:cxn>
                <a:cxn ang="0">
                  <a:pos x="80" y="82"/>
                </a:cxn>
                <a:cxn ang="0">
                  <a:pos x="82" y="76"/>
                </a:cxn>
                <a:cxn ang="0">
                  <a:pos x="84" y="71"/>
                </a:cxn>
                <a:cxn ang="0">
                  <a:pos x="88" y="65"/>
                </a:cxn>
                <a:cxn ang="0">
                  <a:pos x="88" y="59"/>
                </a:cxn>
                <a:cxn ang="0">
                  <a:pos x="90" y="54"/>
                </a:cxn>
                <a:cxn ang="0">
                  <a:pos x="90" y="48"/>
                </a:cxn>
                <a:cxn ang="0">
                  <a:pos x="92" y="42"/>
                </a:cxn>
                <a:cxn ang="0">
                  <a:pos x="90" y="37"/>
                </a:cxn>
                <a:cxn ang="0">
                  <a:pos x="90" y="31"/>
                </a:cxn>
                <a:cxn ang="0">
                  <a:pos x="90" y="25"/>
                </a:cxn>
                <a:cxn ang="0">
                  <a:pos x="88" y="19"/>
                </a:cxn>
                <a:cxn ang="0">
                  <a:pos x="86" y="8"/>
                </a:cxn>
                <a:cxn ang="0">
                  <a:pos x="80" y="0"/>
                </a:cxn>
                <a:cxn ang="0">
                  <a:pos x="80" y="0"/>
                </a:cxn>
              </a:cxnLst>
              <a:rect l="0" t="0" r="r" b="b"/>
              <a:pathLst>
                <a:path w="92" h="88">
                  <a:moveTo>
                    <a:pt x="80" y="0"/>
                  </a:moveTo>
                  <a:lnTo>
                    <a:pt x="74" y="0"/>
                  </a:lnTo>
                  <a:lnTo>
                    <a:pt x="69" y="2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48" y="6"/>
                  </a:lnTo>
                  <a:lnTo>
                    <a:pt x="38" y="12"/>
                  </a:lnTo>
                  <a:lnTo>
                    <a:pt x="27" y="16"/>
                  </a:lnTo>
                  <a:lnTo>
                    <a:pt x="17" y="21"/>
                  </a:lnTo>
                  <a:lnTo>
                    <a:pt x="14" y="25"/>
                  </a:lnTo>
                  <a:lnTo>
                    <a:pt x="10" y="29"/>
                  </a:lnTo>
                  <a:lnTo>
                    <a:pt x="4" y="35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4"/>
                  </a:lnTo>
                  <a:lnTo>
                    <a:pt x="10" y="59"/>
                  </a:lnTo>
                  <a:lnTo>
                    <a:pt x="14" y="65"/>
                  </a:lnTo>
                  <a:lnTo>
                    <a:pt x="17" y="67"/>
                  </a:lnTo>
                  <a:lnTo>
                    <a:pt x="25" y="71"/>
                  </a:lnTo>
                  <a:lnTo>
                    <a:pt x="33" y="75"/>
                  </a:lnTo>
                  <a:lnTo>
                    <a:pt x="44" y="78"/>
                  </a:lnTo>
                  <a:lnTo>
                    <a:pt x="54" y="82"/>
                  </a:lnTo>
                  <a:lnTo>
                    <a:pt x="63" y="84"/>
                  </a:lnTo>
                  <a:lnTo>
                    <a:pt x="71" y="86"/>
                  </a:lnTo>
                  <a:lnTo>
                    <a:pt x="78" y="88"/>
                  </a:lnTo>
                  <a:lnTo>
                    <a:pt x="80" y="82"/>
                  </a:lnTo>
                  <a:lnTo>
                    <a:pt x="82" y="76"/>
                  </a:lnTo>
                  <a:lnTo>
                    <a:pt x="84" y="71"/>
                  </a:lnTo>
                  <a:lnTo>
                    <a:pt x="88" y="65"/>
                  </a:lnTo>
                  <a:lnTo>
                    <a:pt x="88" y="59"/>
                  </a:lnTo>
                  <a:lnTo>
                    <a:pt x="90" y="54"/>
                  </a:lnTo>
                  <a:lnTo>
                    <a:pt x="90" y="48"/>
                  </a:lnTo>
                  <a:lnTo>
                    <a:pt x="92" y="42"/>
                  </a:lnTo>
                  <a:lnTo>
                    <a:pt x="90" y="37"/>
                  </a:lnTo>
                  <a:lnTo>
                    <a:pt x="90" y="31"/>
                  </a:lnTo>
                  <a:lnTo>
                    <a:pt x="90" y="25"/>
                  </a:lnTo>
                  <a:lnTo>
                    <a:pt x="88" y="19"/>
                  </a:lnTo>
                  <a:lnTo>
                    <a:pt x="86" y="8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7" name="Freeform 81"/>
            <p:cNvSpPr>
              <a:spLocks/>
            </p:cNvSpPr>
            <p:nvPr/>
          </p:nvSpPr>
          <p:spPr bwMode="auto">
            <a:xfrm>
              <a:off x="4839" y="2759"/>
              <a:ext cx="89" cy="4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1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2" y="11"/>
                </a:cxn>
                <a:cxn ang="0">
                  <a:pos x="0" y="17"/>
                </a:cxn>
                <a:cxn ang="0">
                  <a:pos x="2" y="22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7" y="41"/>
                </a:cxn>
                <a:cxn ang="0">
                  <a:pos x="11" y="47"/>
                </a:cxn>
                <a:cxn ang="0">
                  <a:pos x="15" y="49"/>
                </a:cxn>
                <a:cxn ang="0">
                  <a:pos x="21" y="53"/>
                </a:cxn>
                <a:cxn ang="0">
                  <a:pos x="26" y="53"/>
                </a:cxn>
                <a:cxn ang="0">
                  <a:pos x="34" y="51"/>
                </a:cxn>
                <a:cxn ang="0">
                  <a:pos x="40" y="49"/>
                </a:cxn>
                <a:cxn ang="0">
                  <a:pos x="47" y="43"/>
                </a:cxn>
                <a:cxn ang="0">
                  <a:pos x="55" y="43"/>
                </a:cxn>
                <a:cxn ang="0">
                  <a:pos x="64" y="45"/>
                </a:cxn>
                <a:cxn ang="0">
                  <a:pos x="72" y="47"/>
                </a:cxn>
                <a:cxn ang="0">
                  <a:pos x="81" y="51"/>
                </a:cxn>
                <a:cxn ang="0">
                  <a:pos x="89" y="53"/>
                </a:cxn>
                <a:cxn ang="0">
                  <a:pos x="97" y="58"/>
                </a:cxn>
                <a:cxn ang="0">
                  <a:pos x="104" y="62"/>
                </a:cxn>
                <a:cxn ang="0">
                  <a:pos x="114" y="68"/>
                </a:cxn>
                <a:cxn ang="0">
                  <a:pos x="119" y="72"/>
                </a:cxn>
                <a:cxn ang="0">
                  <a:pos x="129" y="76"/>
                </a:cxn>
                <a:cxn ang="0">
                  <a:pos x="137" y="79"/>
                </a:cxn>
                <a:cxn ang="0">
                  <a:pos x="144" y="85"/>
                </a:cxn>
                <a:cxn ang="0">
                  <a:pos x="152" y="89"/>
                </a:cxn>
                <a:cxn ang="0">
                  <a:pos x="161" y="93"/>
                </a:cxn>
                <a:cxn ang="0">
                  <a:pos x="169" y="96"/>
                </a:cxn>
                <a:cxn ang="0">
                  <a:pos x="178" y="98"/>
                </a:cxn>
                <a:cxn ang="0">
                  <a:pos x="178" y="87"/>
                </a:cxn>
                <a:cxn ang="0">
                  <a:pos x="178" y="79"/>
                </a:cxn>
                <a:cxn ang="0">
                  <a:pos x="176" y="72"/>
                </a:cxn>
                <a:cxn ang="0">
                  <a:pos x="173" y="64"/>
                </a:cxn>
                <a:cxn ang="0">
                  <a:pos x="165" y="58"/>
                </a:cxn>
                <a:cxn ang="0">
                  <a:pos x="159" y="53"/>
                </a:cxn>
                <a:cxn ang="0">
                  <a:pos x="152" y="47"/>
                </a:cxn>
                <a:cxn ang="0">
                  <a:pos x="146" y="43"/>
                </a:cxn>
                <a:cxn ang="0">
                  <a:pos x="137" y="38"/>
                </a:cxn>
                <a:cxn ang="0">
                  <a:pos x="127" y="34"/>
                </a:cxn>
                <a:cxn ang="0">
                  <a:pos x="118" y="30"/>
                </a:cxn>
                <a:cxn ang="0">
                  <a:pos x="110" y="28"/>
                </a:cxn>
                <a:cxn ang="0">
                  <a:pos x="100" y="24"/>
                </a:cxn>
                <a:cxn ang="0">
                  <a:pos x="93" y="20"/>
                </a:cxn>
                <a:cxn ang="0">
                  <a:pos x="87" y="17"/>
                </a:cxn>
                <a:cxn ang="0">
                  <a:pos x="81" y="13"/>
                </a:cxn>
                <a:cxn ang="0">
                  <a:pos x="74" y="11"/>
                </a:cxn>
                <a:cxn ang="0">
                  <a:pos x="66" y="9"/>
                </a:cxn>
                <a:cxn ang="0">
                  <a:pos x="55" y="7"/>
                </a:cxn>
                <a:cxn ang="0">
                  <a:pos x="47" y="7"/>
                </a:cxn>
                <a:cxn ang="0">
                  <a:pos x="36" y="3"/>
                </a:cxn>
                <a:cxn ang="0">
                  <a:pos x="28" y="3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78" h="98">
                  <a:moveTo>
                    <a:pt x="19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5" y="36"/>
                  </a:lnTo>
                  <a:lnTo>
                    <a:pt x="7" y="41"/>
                  </a:lnTo>
                  <a:lnTo>
                    <a:pt x="11" y="47"/>
                  </a:lnTo>
                  <a:lnTo>
                    <a:pt x="15" y="49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4" y="51"/>
                  </a:lnTo>
                  <a:lnTo>
                    <a:pt x="40" y="49"/>
                  </a:lnTo>
                  <a:lnTo>
                    <a:pt x="47" y="43"/>
                  </a:lnTo>
                  <a:lnTo>
                    <a:pt x="55" y="43"/>
                  </a:lnTo>
                  <a:lnTo>
                    <a:pt x="64" y="45"/>
                  </a:lnTo>
                  <a:lnTo>
                    <a:pt x="72" y="47"/>
                  </a:lnTo>
                  <a:lnTo>
                    <a:pt x="81" y="51"/>
                  </a:lnTo>
                  <a:lnTo>
                    <a:pt x="89" y="53"/>
                  </a:lnTo>
                  <a:lnTo>
                    <a:pt x="97" y="58"/>
                  </a:lnTo>
                  <a:lnTo>
                    <a:pt x="104" y="62"/>
                  </a:lnTo>
                  <a:lnTo>
                    <a:pt x="114" y="68"/>
                  </a:lnTo>
                  <a:lnTo>
                    <a:pt x="119" y="72"/>
                  </a:lnTo>
                  <a:lnTo>
                    <a:pt x="129" y="76"/>
                  </a:lnTo>
                  <a:lnTo>
                    <a:pt x="137" y="79"/>
                  </a:lnTo>
                  <a:lnTo>
                    <a:pt x="144" y="85"/>
                  </a:lnTo>
                  <a:lnTo>
                    <a:pt x="152" y="89"/>
                  </a:lnTo>
                  <a:lnTo>
                    <a:pt x="161" y="93"/>
                  </a:lnTo>
                  <a:lnTo>
                    <a:pt x="169" y="96"/>
                  </a:lnTo>
                  <a:lnTo>
                    <a:pt x="178" y="98"/>
                  </a:lnTo>
                  <a:lnTo>
                    <a:pt x="178" y="87"/>
                  </a:lnTo>
                  <a:lnTo>
                    <a:pt x="178" y="79"/>
                  </a:lnTo>
                  <a:lnTo>
                    <a:pt x="176" y="72"/>
                  </a:lnTo>
                  <a:lnTo>
                    <a:pt x="173" y="64"/>
                  </a:lnTo>
                  <a:lnTo>
                    <a:pt x="165" y="58"/>
                  </a:lnTo>
                  <a:lnTo>
                    <a:pt x="159" y="53"/>
                  </a:lnTo>
                  <a:lnTo>
                    <a:pt x="152" y="47"/>
                  </a:lnTo>
                  <a:lnTo>
                    <a:pt x="146" y="43"/>
                  </a:lnTo>
                  <a:lnTo>
                    <a:pt x="137" y="38"/>
                  </a:lnTo>
                  <a:lnTo>
                    <a:pt x="127" y="34"/>
                  </a:lnTo>
                  <a:lnTo>
                    <a:pt x="118" y="30"/>
                  </a:lnTo>
                  <a:lnTo>
                    <a:pt x="110" y="28"/>
                  </a:lnTo>
                  <a:lnTo>
                    <a:pt x="100" y="24"/>
                  </a:lnTo>
                  <a:lnTo>
                    <a:pt x="93" y="20"/>
                  </a:lnTo>
                  <a:lnTo>
                    <a:pt x="87" y="17"/>
                  </a:lnTo>
                  <a:lnTo>
                    <a:pt x="81" y="13"/>
                  </a:lnTo>
                  <a:lnTo>
                    <a:pt x="74" y="11"/>
                  </a:lnTo>
                  <a:lnTo>
                    <a:pt x="66" y="9"/>
                  </a:lnTo>
                  <a:lnTo>
                    <a:pt x="55" y="7"/>
                  </a:lnTo>
                  <a:lnTo>
                    <a:pt x="47" y="7"/>
                  </a:lnTo>
                  <a:lnTo>
                    <a:pt x="36" y="3"/>
                  </a:lnTo>
                  <a:lnTo>
                    <a:pt x="28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96A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8" name="Freeform 82"/>
            <p:cNvSpPr>
              <a:spLocks/>
            </p:cNvSpPr>
            <p:nvPr/>
          </p:nvSpPr>
          <p:spPr bwMode="auto">
            <a:xfrm>
              <a:off x="4618" y="2733"/>
              <a:ext cx="137" cy="45"/>
            </a:xfrm>
            <a:custGeom>
              <a:avLst/>
              <a:gdLst/>
              <a:ahLst/>
              <a:cxnLst>
                <a:cxn ang="0">
                  <a:pos x="214" y="2"/>
                </a:cxn>
                <a:cxn ang="0">
                  <a:pos x="201" y="2"/>
                </a:cxn>
                <a:cxn ang="0">
                  <a:pos x="190" y="2"/>
                </a:cxn>
                <a:cxn ang="0">
                  <a:pos x="178" y="2"/>
                </a:cxn>
                <a:cxn ang="0">
                  <a:pos x="165" y="0"/>
                </a:cxn>
                <a:cxn ang="0">
                  <a:pos x="152" y="0"/>
                </a:cxn>
                <a:cxn ang="0">
                  <a:pos x="140" y="0"/>
                </a:cxn>
                <a:cxn ang="0">
                  <a:pos x="129" y="2"/>
                </a:cxn>
                <a:cxn ang="0">
                  <a:pos x="117" y="2"/>
                </a:cxn>
                <a:cxn ang="0">
                  <a:pos x="106" y="4"/>
                </a:cxn>
                <a:cxn ang="0">
                  <a:pos x="95" y="6"/>
                </a:cxn>
                <a:cxn ang="0">
                  <a:pos x="83" y="12"/>
                </a:cxn>
                <a:cxn ang="0">
                  <a:pos x="74" y="15"/>
                </a:cxn>
                <a:cxn ang="0">
                  <a:pos x="62" y="23"/>
                </a:cxn>
                <a:cxn ang="0">
                  <a:pos x="53" y="31"/>
                </a:cxn>
                <a:cxn ang="0">
                  <a:pos x="43" y="40"/>
                </a:cxn>
                <a:cxn ang="0">
                  <a:pos x="32" y="52"/>
                </a:cxn>
                <a:cxn ang="0">
                  <a:pos x="15" y="61"/>
                </a:cxn>
                <a:cxn ang="0">
                  <a:pos x="5" y="71"/>
                </a:cxn>
                <a:cxn ang="0">
                  <a:pos x="1" y="84"/>
                </a:cxn>
                <a:cxn ang="0">
                  <a:pos x="5" y="90"/>
                </a:cxn>
                <a:cxn ang="0">
                  <a:pos x="19" y="90"/>
                </a:cxn>
                <a:cxn ang="0">
                  <a:pos x="30" y="86"/>
                </a:cxn>
                <a:cxn ang="0">
                  <a:pos x="41" y="84"/>
                </a:cxn>
                <a:cxn ang="0">
                  <a:pos x="53" y="78"/>
                </a:cxn>
                <a:cxn ang="0">
                  <a:pos x="66" y="71"/>
                </a:cxn>
                <a:cxn ang="0">
                  <a:pos x="76" y="65"/>
                </a:cxn>
                <a:cxn ang="0">
                  <a:pos x="87" y="59"/>
                </a:cxn>
                <a:cxn ang="0">
                  <a:pos x="98" y="52"/>
                </a:cxn>
                <a:cxn ang="0">
                  <a:pos x="108" y="44"/>
                </a:cxn>
                <a:cxn ang="0">
                  <a:pos x="121" y="38"/>
                </a:cxn>
                <a:cxn ang="0">
                  <a:pos x="133" y="34"/>
                </a:cxn>
                <a:cxn ang="0">
                  <a:pos x="144" y="31"/>
                </a:cxn>
                <a:cxn ang="0">
                  <a:pos x="155" y="31"/>
                </a:cxn>
                <a:cxn ang="0">
                  <a:pos x="171" y="31"/>
                </a:cxn>
                <a:cxn ang="0">
                  <a:pos x="184" y="34"/>
                </a:cxn>
                <a:cxn ang="0">
                  <a:pos x="195" y="36"/>
                </a:cxn>
                <a:cxn ang="0">
                  <a:pos x="205" y="38"/>
                </a:cxn>
                <a:cxn ang="0">
                  <a:pos x="214" y="38"/>
                </a:cxn>
                <a:cxn ang="0">
                  <a:pos x="228" y="38"/>
                </a:cxn>
                <a:cxn ang="0">
                  <a:pos x="241" y="38"/>
                </a:cxn>
                <a:cxn ang="0">
                  <a:pos x="252" y="38"/>
                </a:cxn>
                <a:cxn ang="0">
                  <a:pos x="268" y="38"/>
                </a:cxn>
                <a:cxn ang="0">
                  <a:pos x="270" y="31"/>
                </a:cxn>
                <a:cxn ang="0">
                  <a:pos x="260" y="17"/>
                </a:cxn>
                <a:cxn ang="0">
                  <a:pos x="252" y="12"/>
                </a:cxn>
                <a:cxn ang="0">
                  <a:pos x="241" y="8"/>
                </a:cxn>
                <a:cxn ang="0">
                  <a:pos x="231" y="4"/>
                </a:cxn>
                <a:cxn ang="0">
                  <a:pos x="224" y="2"/>
                </a:cxn>
                <a:cxn ang="0">
                  <a:pos x="222" y="2"/>
                </a:cxn>
              </a:cxnLst>
              <a:rect l="0" t="0" r="r" b="b"/>
              <a:pathLst>
                <a:path w="273" h="90">
                  <a:moveTo>
                    <a:pt x="222" y="2"/>
                  </a:moveTo>
                  <a:lnTo>
                    <a:pt x="214" y="2"/>
                  </a:lnTo>
                  <a:lnTo>
                    <a:pt x="209" y="2"/>
                  </a:lnTo>
                  <a:lnTo>
                    <a:pt x="201" y="2"/>
                  </a:lnTo>
                  <a:lnTo>
                    <a:pt x="195" y="2"/>
                  </a:lnTo>
                  <a:lnTo>
                    <a:pt x="190" y="2"/>
                  </a:lnTo>
                  <a:lnTo>
                    <a:pt x="184" y="2"/>
                  </a:lnTo>
                  <a:lnTo>
                    <a:pt x="178" y="2"/>
                  </a:lnTo>
                  <a:lnTo>
                    <a:pt x="173" y="2"/>
                  </a:lnTo>
                  <a:lnTo>
                    <a:pt x="165" y="0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6" y="0"/>
                  </a:lnTo>
                  <a:lnTo>
                    <a:pt x="140" y="0"/>
                  </a:lnTo>
                  <a:lnTo>
                    <a:pt x="135" y="0"/>
                  </a:lnTo>
                  <a:lnTo>
                    <a:pt x="129" y="2"/>
                  </a:lnTo>
                  <a:lnTo>
                    <a:pt x="123" y="2"/>
                  </a:lnTo>
                  <a:lnTo>
                    <a:pt x="117" y="2"/>
                  </a:lnTo>
                  <a:lnTo>
                    <a:pt x="112" y="2"/>
                  </a:lnTo>
                  <a:lnTo>
                    <a:pt x="106" y="4"/>
                  </a:lnTo>
                  <a:lnTo>
                    <a:pt x="100" y="6"/>
                  </a:lnTo>
                  <a:lnTo>
                    <a:pt x="95" y="6"/>
                  </a:lnTo>
                  <a:lnTo>
                    <a:pt x="89" y="8"/>
                  </a:lnTo>
                  <a:lnTo>
                    <a:pt x="83" y="12"/>
                  </a:lnTo>
                  <a:lnTo>
                    <a:pt x="79" y="13"/>
                  </a:lnTo>
                  <a:lnTo>
                    <a:pt x="74" y="15"/>
                  </a:lnTo>
                  <a:lnTo>
                    <a:pt x="68" y="19"/>
                  </a:lnTo>
                  <a:lnTo>
                    <a:pt x="62" y="23"/>
                  </a:lnTo>
                  <a:lnTo>
                    <a:pt x="58" y="27"/>
                  </a:lnTo>
                  <a:lnTo>
                    <a:pt x="53" y="31"/>
                  </a:lnTo>
                  <a:lnTo>
                    <a:pt x="49" y="34"/>
                  </a:lnTo>
                  <a:lnTo>
                    <a:pt x="43" y="40"/>
                  </a:lnTo>
                  <a:lnTo>
                    <a:pt x="41" y="48"/>
                  </a:lnTo>
                  <a:lnTo>
                    <a:pt x="32" y="52"/>
                  </a:lnTo>
                  <a:lnTo>
                    <a:pt x="24" y="57"/>
                  </a:lnTo>
                  <a:lnTo>
                    <a:pt x="15" y="61"/>
                  </a:lnTo>
                  <a:lnTo>
                    <a:pt x="5" y="65"/>
                  </a:lnTo>
                  <a:lnTo>
                    <a:pt x="5" y="71"/>
                  </a:lnTo>
                  <a:lnTo>
                    <a:pt x="3" y="78"/>
                  </a:lnTo>
                  <a:lnTo>
                    <a:pt x="1" y="84"/>
                  </a:lnTo>
                  <a:lnTo>
                    <a:pt x="0" y="90"/>
                  </a:lnTo>
                  <a:lnTo>
                    <a:pt x="5" y="90"/>
                  </a:lnTo>
                  <a:lnTo>
                    <a:pt x="13" y="90"/>
                  </a:lnTo>
                  <a:lnTo>
                    <a:pt x="19" y="90"/>
                  </a:lnTo>
                  <a:lnTo>
                    <a:pt x="24" y="88"/>
                  </a:lnTo>
                  <a:lnTo>
                    <a:pt x="30" y="86"/>
                  </a:lnTo>
                  <a:lnTo>
                    <a:pt x="36" y="86"/>
                  </a:lnTo>
                  <a:lnTo>
                    <a:pt x="41" y="84"/>
                  </a:lnTo>
                  <a:lnTo>
                    <a:pt x="49" y="82"/>
                  </a:lnTo>
                  <a:lnTo>
                    <a:pt x="53" y="78"/>
                  </a:lnTo>
                  <a:lnTo>
                    <a:pt x="60" y="74"/>
                  </a:lnTo>
                  <a:lnTo>
                    <a:pt x="66" y="71"/>
                  </a:lnTo>
                  <a:lnTo>
                    <a:pt x="72" y="69"/>
                  </a:lnTo>
                  <a:lnTo>
                    <a:pt x="76" y="65"/>
                  </a:lnTo>
                  <a:lnTo>
                    <a:pt x="81" y="61"/>
                  </a:lnTo>
                  <a:lnTo>
                    <a:pt x="87" y="59"/>
                  </a:lnTo>
                  <a:lnTo>
                    <a:pt x="93" y="55"/>
                  </a:lnTo>
                  <a:lnTo>
                    <a:pt x="98" y="52"/>
                  </a:lnTo>
                  <a:lnTo>
                    <a:pt x="104" y="48"/>
                  </a:lnTo>
                  <a:lnTo>
                    <a:pt x="108" y="44"/>
                  </a:lnTo>
                  <a:lnTo>
                    <a:pt x="116" y="42"/>
                  </a:lnTo>
                  <a:lnTo>
                    <a:pt x="121" y="38"/>
                  </a:lnTo>
                  <a:lnTo>
                    <a:pt x="127" y="36"/>
                  </a:lnTo>
                  <a:lnTo>
                    <a:pt x="133" y="34"/>
                  </a:lnTo>
                  <a:lnTo>
                    <a:pt x="138" y="32"/>
                  </a:lnTo>
                  <a:lnTo>
                    <a:pt x="144" y="31"/>
                  </a:lnTo>
                  <a:lnTo>
                    <a:pt x="150" y="31"/>
                  </a:lnTo>
                  <a:lnTo>
                    <a:pt x="155" y="31"/>
                  </a:lnTo>
                  <a:lnTo>
                    <a:pt x="165" y="31"/>
                  </a:lnTo>
                  <a:lnTo>
                    <a:pt x="171" y="31"/>
                  </a:lnTo>
                  <a:lnTo>
                    <a:pt x="178" y="32"/>
                  </a:lnTo>
                  <a:lnTo>
                    <a:pt x="184" y="34"/>
                  </a:lnTo>
                  <a:lnTo>
                    <a:pt x="193" y="36"/>
                  </a:lnTo>
                  <a:lnTo>
                    <a:pt x="195" y="36"/>
                  </a:lnTo>
                  <a:lnTo>
                    <a:pt x="199" y="38"/>
                  </a:lnTo>
                  <a:lnTo>
                    <a:pt x="205" y="38"/>
                  </a:lnTo>
                  <a:lnTo>
                    <a:pt x="211" y="38"/>
                  </a:lnTo>
                  <a:lnTo>
                    <a:pt x="214" y="38"/>
                  </a:lnTo>
                  <a:lnTo>
                    <a:pt x="222" y="38"/>
                  </a:lnTo>
                  <a:lnTo>
                    <a:pt x="228" y="38"/>
                  </a:lnTo>
                  <a:lnTo>
                    <a:pt x="235" y="40"/>
                  </a:lnTo>
                  <a:lnTo>
                    <a:pt x="241" y="38"/>
                  </a:lnTo>
                  <a:lnTo>
                    <a:pt x="247" y="38"/>
                  </a:lnTo>
                  <a:lnTo>
                    <a:pt x="252" y="38"/>
                  </a:lnTo>
                  <a:lnTo>
                    <a:pt x="258" y="38"/>
                  </a:lnTo>
                  <a:lnTo>
                    <a:pt x="268" y="38"/>
                  </a:lnTo>
                  <a:lnTo>
                    <a:pt x="273" y="36"/>
                  </a:lnTo>
                  <a:lnTo>
                    <a:pt x="270" y="31"/>
                  </a:lnTo>
                  <a:lnTo>
                    <a:pt x="266" y="25"/>
                  </a:lnTo>
                  <a:lnTo>
                    <a:pt x="260" y="17"/>
                  </a:lnTo>
                  <a:lnTo>
                    <a:pt x="256" y="13"/>
                  </a:lnTo>
                  <a:lnTo>
                    <a:pt x="252" y="12"/>
                  </a:lnTo>
                  <a:lnTo>
                    <a:pt x="247" y="10"/>
                  </a:lnTo>
                  <a:lnTo>
                    <a:pt x="241" y="8"/>
                  </a:lnTo>
                  <a:lnTo>
                    <a:pt x="237" y="6"/>
                  </a:lnTo>
                  <a:lnTo>
                    <a:pt x="231" y="4"/>
                  </a:lnTo>
                  <a:lnTo>
                    <a:pt x="226" y="2"/>
                  </a:lnTo>
                  <a:lnTo>
                    <a:pt x="224" y="2"/>
                  </a:lnTo>
                  <a:lnTo>
                    <a:pt x="222" y="2"/>
                  </a:lnTo>
                  <a:lnTo>
                    <a:pt x="222" y="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79" name="Freeform 83"/>
            <p:cNvSpPr>
              <a:spLocks/>
            </p:cNvSpPr>
            <p:nvPr/>
          </p:nvSpPr>
          <p:spPr bwMode="auto">
            <a:xfrm>
              <a:off x="4472" y="2755"/>
              <a:ext cx="142" cy="56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48" y="0"/>
                </a:cxn>
                <a:cxn ang="0">
                  <a:pos x="135" y="2"/>
                </a:cxn>
                <a:cxn ang="0">
                  <a:pos x="123" y="6"/>
                </a:cxn>
                <a:cxn ang="0">
                  <a:pos x="112" y="9"/>
                </a:cxn>
                <a:cxn ang="0">
                  <a:pos x="99" y="13"/>
                </a:cxn>
                <a:cxn ang="0">
                  <a:pos x="85" y="19"/>
                </a:cxn>
                <a:cxn ang="0">
                  <a:pos x="74" y="25"/>
                </a:cxn>
                <a:cxn ang="0">
                  <a:pos x="62" y="30"/>
                </a:cxn>
                <a:cxn ang="0">
                  <a:pos x="51" y="38"/>
                </a:cxn>
                <a:cxn ang="0">
                  <a:pos x="34" y="51"/>
                </a:cxn>
                <a:cxn ang="0">
                  <a:pos x="21" y="66"/>
                </a:cxn>
                <a:cxn ang="0">
                  <a:pos x="13" y="76"/>
                </a:cxn>
                <a:cxn ang="0">
                  <a:pos x="7" y="87"/>
                </a:cxn>
                <a:cxn ang="0">
                  <a:pos x="2" y="99"/>
                </a:cxn>
                <a:cxn ang="0">
                  <a:pos x="9" y="110"/>
                </a:cxn>
                <a:cxn ang="0">
                  <a:pos x="30" y="112"/>
                </a:cxn>
                <a:cxn ang="0">
                  <a:pos x="51" y="108"/>
                </a:cxn>
                <a:cxn ang="0">
                  <a:pos x="70" y="103"/>
                </a:cxn>
                <a:cxn ang="0">
                  <a:pos x="89" y="95"/>
                </a:cxn>
                <a:cxn ang="0">
                  <a:pos x="108" y="87"/>
                </a:cxn>
                <a:cxn ang="0">
                  <a:pos x="127" y="82"/>
                </a:cxn>
                <a:cxn ang="0">
                  <a:pos x="142" y="82"/>
                </a:cxn>
                <a:cxn ang="0">
                  <a:pos x="156" y="82"/>
                </a:cxn>
                <a:cxn ang="0">
                  <a:pos x="169" y="82"/>
                </a:cxn>
                <a:cxn ang="0">
                  <a:pos x="184" y="78"/>
                </a:cxn>
                <a:cxn ang="0">
                  <a:pos x="197" y="74"/>
                </a:cxn>
                <a:cxn ang="0">
                  <a:pos x="215" y="68"/>
                </a:cxn>
                <a:cxn ang="0">
                  <a:pos x="228" y="63"/>
                </a:cxn>
                <a:cxn ang="0">
                  <a:pos x="243" y="57"/>
                </a:cxn>
                <a:cxn ang="0">
                  <a:pos x="258" y="51"/>
                </a:cxn>
                <a:cxn ang="0">
                  <a:pos x="275" y="51"/>
                </a:cxn>
                <a:cxn ang="0">
                  <a:pos x="281" y="44"/>
                </a:cxn>
                <a:cxn ang="0">
                  <a:pos x="279" y="34"/>
                </a:cxn>
                <a:cxn ang="0">
                  <a:pos x="272" y="25"/>
                </a:cxn>
                <a:cxn ang="0">
                  <a:pos x="258" y="17"/>
                </a:cxn>
                <a:cxn ang="0">
                  <a:pos x="241" y="15"/>
                </a:cxn>
                <a:cxn ang="0">
                  <a:pos x="224" y="13"/>
                </a:cxn>
                <a:cxn ang="0">
                  <a:pos x="207" y="13"/>
                </a:cxn>
                <a:cxn ang="0">
                  <a:pos x="188" y="11"/>
                </a:cxn>
                <a:cxn ang="0">
                  <a:pos x="173" y="6"/>
                </a:cxn>
                <a:cxn ang="0">
                  <a:pos x="167" y="0"/>
                </a:cxn>
              </a:cxnLst>
              <a:rect l="0" t="0" r="r" b="b"/>
              <a:pathLst>
                <a:path w="283" h="112">
                  <a:moveTo>
                    <a:pt x="167" y="0"/>
                  </a:moveTo>
                  <a:lnTo>
                    <a:pt x="161" y="0"/>
                  </a:lnTo>
                  <a:lnTo>
                    <a:pt x="156" y="0"/>
                  </a:lnTo>
                  <a:lnTo>
                    <a:pt x="148" y="0"/>
                  </a:lnTo>
                  <a:lnTo>
                    <a:pt x="142" y="2"/>
                  </a:lnTo>
                  <a:lnTo>
                    <a:pt x="135" y="2"/>
                  </a:lnTo>
                  <a:lnTo>
                    <a:pt x="129" y="4"/>
                  </a:lnTo>
                  <a:lnTo>
                    <a:pt x="123" y="6"/>
                  </a:lnTo>
                  <a:lnTo>
                    <a:pt x="118" y="8"/>
                  </a:lnTo>
                  <a:lnTo>
                    <a:pt x="112" y="9"/>
                  </a:lnTo>
                  <a:lnTo>
                    <a:pt x="104" y="11"/>
                  </a:lnTo>
                  <a:lnTo>
                    <a:pt x="99" y="13"/>
                  </a:lnTo>
                  <a:lnTo>
                    <a:pt x="93" y="17"/>
                  </a:lnTo>
                  <a:lnTo>
                    <a:pt x="85" y="19"/>
                  </a:lnTo>
                  <a:lnTo>
                    <a:pt x="80" y="21"/>
                  </a:lnTo>
                  <a:lnTo>
                    <a:pt x="74" y="25"/>
                  </a:lnTo>
                  <a:lnTo>
                    <a:pt x="68" y="28"/>
                  </a:lnTo>
                  <a:lnTo>
                    <a:pt x="62" y="30"/>
                  </a:lnTo>
                  <a:lnTo>
                    <a:pt x="57" y="34"/>
                  </a:lnTo>
                  <a:lnTo>
                    <a:pt x="51" y="38"/>
                  </a:lnTo>
                  <a:lnTo>
                    <a:pt x="45" y="42"/>
                  </a:lnTo>
                  <a:lnTo>
                    <a:pt x="34" y="51"/>
                  </a:lnTo>
                  <a:lnTo>
                    <a:pt x="26" y="61"/>
                  </a:lnTo>
                  <a:lnTo>
                    <a:pt x="21" y="66"/>
                  </a:lnTo>
                  <a:lnTo>
                    <a:pt x="17" y="70"/>
                  </a:lnTo>
                  <a:lnTo>
                    <a:pt x="13" y="76"/>
                  </a:lnTo>
                  <a:lnTo>
                    <a:pt x="9" y="82"/>
                  </a:lnTo>
                  <a:lnTo>
                    <a:pt x="7" y="87"/>
                  </a:lnTo>
                  <a:lnTo>
                    <a:pt x="4" y="93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9" y="110"/>
                  </a:lnTo>
                  <a:lnTo>
                    <a:pt x="21" y="112"/>
                  </a:lnTo>
                  <a:lnTo>
                    <a:pt x="30" y="112"/>
                  </a:lnTo>
                  <a:lnTo>
                    <a:pt x="40" y="112"/>
                  </a:lnTo>
                  <a:lnTo>
                    <a:pt x="51" y="108"/>
                  </a:lnTo>
                  <a:lnTo>
                    <a:pt x="61" y="106"/>
                  </a:lnTo>
                  <a:lnTo>
                    <a:pt x="70" y="103"/>
                  </a:lnTo>
                  <a:lnTo>
                    <a:pt x="80" y="99"/>
                  </a:lnTo>
                  <a:lnTo>
                    <a:pt x="89" y="95"/>
                  </a:lnTo>
                  <a:lnTo>
                    <a:pt x="99" y="91"/>
                  </a:lnTo>
                  <a:lnTo>
                    <a:pt x="108" y="87"/>
                  </a:lnTo>
                  <a:lnTo>
                    <a:pt x="120" y="84"/>
                  </a:lnTo>
                  <a:lnTo>
                    <a:pt x="127" y="82"/>
                  </a:lnTo>
                  <a:lnTo>
                    <a:pt x="139" y="82"/>
                  </a:lnTo>
                  <a:lnTo>
                    <a:pt x="142" y="82"/>
                  </a:lnTo>
                  <a:lnTo>
                    <a:pt x="150" y="82"/>
                  </a:lnTo>
                  <a:lnTo>
                    <a:pt x="156" y="82"/>
                  </a:lnTo>
                  <a:lnTo>
                    <a:pt x="161" y="85"/>
                  </a:lnTo>
                  <a:lnTo>
                    <a:pt x="169" y="82"/>
                  </a:lnTo>
                  <a:lnTo>
                    <a:pt x="177" y="80"/>
                  </a:lnTo>
                  <a:lnTo>
                    <a:pt x="184" y="78"/>
                  </a:lnTo>
                  <a:lnTo>
                    <a:pt x="192" y="76"/>
                  </a:lnTo>
                  <a:lnTo>
                    <a:pt x="197" y="74"/>
                  </a:lnTo>
                  <a:lnTo>
                    <a:pt x="207" y="70"/>
                  </a:lnTo>
                  <a:lnTo>
                    <a:pt x="215" y="68"/>
                  </a:lnTo>
                  <a:lnTo>
                    <a:pt x="222" y="65"/>
                  </a:lnTo>
                  <a:lnTo>
                    <a:pt x="228" y="63"/>
                  </a:lnTo>
                  <a:lnTo>
                    <a:pt x="236" y="59"/>
                  </a:lnTo>
                  <a:lnTo>
                    <a:pt x="243" y="57"/>
                  </a:lnTo>
                  <a:lnTo>
                    <a:pt x="251" y="55"/>
                  </a:lnTo>
                  <a:lnTo>
                    <a:pt x="258" y="51"/>
                  </a:lnTo>
                  <a:lnTo>
                    <a:pt x="266" y="51"/>
                  </a:lnTo>
                  <a:lnTo>
                    <a:pt x="275" y="51"/>
                  </a:lnTo>
                  <a:lnTo>
                    <a:pt x="283" y="51"/>
                  </a:lnTo>
                  <a:lnTo>
                    <a:pt x="281" y="44"/>
                  </a:lnTo>
                  <a:lnTo>
                    <a:pt x="281" y="38"/>
                  </a:lnTo>
                  <a:lnTo>
                    <a:pt x="279" y="34"/>
                  </a:lnTo>
                  <a:lnTo>
                    <a:pt x="277" y="30"/>
                  </a:lnTo>
                  <a:lnTo>
                    <a:pt x="272" y="25"/>
                  </a:lnTo>
                  <a:lnTo>
                    <a:pt x="266" y="21"/>
                  </a:lnTo>
                  <a:lnTo>
                    <a:pt x="258" y="17"/>
                  </a:lnTo>
                  <a:lnTo>
                    <a:pt x="251" y="15"/>
                  </a:lnTo>
                  <a:lnTo>
                    <a:pt x="241" y="15"/>
                  </a:lnTo>
                  <a:lnTo>
                    <a:pt x="234" y="15"/>
                  </a:lnTo>
                  <a:lnTo>
                    <a:pt x="224" y="13"/>
                  </a:lnTo>
                  <a:lnTo>
                    <a:pt x="215" y="13"/>
                  </a:lnTo>
                  <a:lnTo>
                    <a:pt x="207" y="13"/>
                  </a:lnTo>
                  <a:lnTo>
                    <a:pt x="197" y="13"/>
                  </a:lnTo>
                  <a:lnTo>
                    <a:pt x="188" y="11"/>
                  </a:lnTo>
                  <a:lnTo>
                    <a:pt x="180" y="9"/>
                  </a:lnTo>
                  <a:lnTo>
                    <a:pt x="173" y="6"/>
                  </a:lnTo>
                  <a:lnTo>
                    <a:pt x="167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0" name="Freeform 84"/>
            <p:cNvSpPr>
              <a:spLocks/>
            </p:cNvSpPr>
            <p:nvPr/>
          </p:nvSpPr>
          <p:spPr bwMode="auto">
            <a:xfrm>
              <a:off x="4684" y="2764"/>
              <a:ext cx="31" cy="30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3" y="4"/>
                </a:cxn>
                <a:cxn ang="0">
                  <a:pos x="17" y="6"/>
                </a:cxn>
                <a:cxn ang="0">
                  <a:pos x="13" y="9"/>
                </a:cxn>
                <a:cxn ang="0">
                  <a:pos x="7" y="13"/>
                </a:cxn>
                <a:cxn ang="0">
                  <a:pos x="5" y="19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4" y="44"/>
                </a:cxn>
                <a:cxn ang="0">
                  <a:pos x="7" y="47"/>
                </a:cxn>
                <a:cxn ang="0">
                  <a:pos x="13" y="51"/>
                </a:cxn>
                <a:cxn ang="0">
                  <a:pos x="23" y="55"/>
                </a:cxn>
                <a:cxn ang="0">
                  <a:pos x="32" y="57"/>
                </a:cxn>
                <a:cxn ang="0">
                  <a:pos x="40" y="59"/>
                </a:cxn>
                <a:cxn ang="0">
                  <a:pos x="45" y="59"/>
                </a:cxn>
                <a:cxn ang="0">
                  <a:pos x="51" y="59"/>
                </a:cxn>
                <a:cxn ang="0">
                  <a:pos x="59" y="55"/>
                </a:cxn>
                <a:cxn ang="0">
                  <a:pos x="62" y="47"/>
                </a:cxn>
                <a:cxn ang="0">
                  <a:pos x="62" y="42"/>
                </a:cxn>
                <a:cxn ang="0">
                  <a:pos x="62" y="36"/>
                </a:cxn>
                <a:cxn ang="0">
                  <a:pos x="62" y="30"/>
                </a:cxn>
                <a:cxn ang="0">
                  <a:pos x="61" y="23"/>
                </a:cxn>
                <a:cxn ang="0">
                  <a:pos x="57" y="17"/>
                </a:cxn>
                <a:cxn ang="0">
                  <a:pos x="55" y="11"/>
                </a:cxn>
                <a:cxn ang="0">
                  <a:pos x="49" y="6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62" h="59">
                  <a:moveTo>
                    <a:pt x="45" y="2"/>
                  </a:moveTo>
                  <a:lnTo>
                    <a:pt x="40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5" y="19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4" y="44"/>
                  </a:lnTo>
                  <a:lnTo>
                    <a:pt x="7" y="47"/>
                  </a:lnTo>
                  <a:lnTo>
                    <a:pt x="13" y="51"/>
                  </a:lnTo>
                  <a:lnTo>
                    <a:pt x="23" y="55"/>
                  </a:lnTo>
                  <a:lnTo>
                    <a:pt x="32" y="57"/>
                  </a:lnTo>
                  <a:lnTo>
                    <a:pt x="40" y="59"/>
                  </a:lnTo>
                  <a:lnTo>
                    <a:pt x="45" y="59"/>
                  </a:lnTo>
                  <a:lnTo>
                    <a:pt x="51" y="59"/>
                  </a:lnTo>
                  <a:lnTo>
                    <a:pt x="59" y="55"/>
                  </a:lnTo>
                  <a:lnTo>
                    <a:pt x="62" y="47"/>
                  </a:lnTo>
                  <a:lnTo>
                    <a:pt x="62" y="42"/>
                  </a:lnTo>
                  <a:lnTo>
                    <a:pt x="62" y="36"/>
                  </a:lnTo>
                  <a:lnTo>
                    <a:pt x="62" y="30"/>
                  </a:lnTo>
                  <a:lnTo>
                    <a:pt x="61" y="23"/>
                  </a:lnTo>
                  <a:lnTo>
                    <a:pt x="57" y="17"/>
                  </a:lnTo>
                  <a:lnTo>
                    <a:pt x="55" y="11"/>
                  </a:lnTo>
                  <a:lnTo>
                    <a:pt x="49" y="6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1" name="Freeform 85"/>
            <p:cNvSpPr>
              <a:spLocks/>
            </p:cNvSpPr>
            <p:nvPr/>
          </p:nvSpPr>
          <p:spPr bwMode="auto">
            <a:xfrm>
              <a:off x="4738" y="2762"/>
              <a:ext cx="33" cy="31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0" y="14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40"/>
                </a:cxn>
                <a:cxn ang="0">
                  <a:pos x="10" y="48"/>
                </a:cxn>
                <a:cxn ang="0">
                  <a:pos x="15" y="53"/>
                </a:cxn>
                <a:cxn ang="0">
                  <a:pos x="23" y="59"/>
                </a:cxn>
                <a:cxn ang="0">
                  <a:pos x="32" y="63"/>
                </a:cxn>
                <a:cxn ang="0">
                  <a:pos x="40" y="63"/>
                </a:cxn>
                <a:cxn ang="0">
                  <a:pos x="50" y="61"/>
                </a:cxn>
                <a:cxn ang="0">
                  <a:pos x="55" y="57"/>
                </a:cxn>
                <a:cxn ang="0">
                  <a:pos x="61" y="53"/>
                </a:cxn>
                <a:cxn ang="0">
                  <a:pos x="65" y="48"/>
                </a:cxn>
                <a:cxn ang="0">
                  <a:pos x="67" y="46"/>
                </a:cxn>
                <a:cxn ang="0">
                  <a:pos x="65" y="36"/>
                </a:cxn>
                <a:cxn ang="0">
                  <a:pos x="61" y="29"/>
                </a:cxn>
                <a:cxn ang="0">
                  <a:pos x="53" y="19"/>
                </a:cxn>
                <a:cxn ang="0">
                  <a:pos x="46" y="14"/>
                </a:cxn>
                <a:cxn ang="0">
                  <a:pos x="36" y="6"/>
                </a:cxn>
                <a:cxn ang="0">
                  <a:pos x="32" y="2"/>
                </a:cxn>
                <a:cxn ang="0">
                  <a:pos x="32" y="2"/>
                </a:cxn>
              </a:cxnLst>
              <a:rect l="0" t="0" r="r" b="b"/>
              <a:pathLst>
                <a:path w="67" h="63">
                  <a:moveTo>
                    <a:pt x="32" y="2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10" y="4"/>
                  </a:lnTo>
                  <a:lnTo>
                    <a:pt x="6" y="6"/>
                  </a:lnTo>
                  <a:lnTo>
                    <a:pt x="0" y="14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40"/>
                  </a:lnTo>
                  <a:lnTo>
                    <a:pt x="10" y="48"/>
                  </a:lnTo>
                  <a:lnTo>
                    <a:pt x="15" y="53"/>
                  </a:lnTo>
                  <a:lnTo>
                    <a:pt x="23" y="59"/>
                  </a:lnTo>
                  <a:lnTo>
                    <a:pt x="32" y="63"/>
                  </a:lnTo>
                  <a:lnTo>
                    <a:pt x="40" y="63"/>
                  </a:lnTo>
                  <a:lnTo>
                    <a:pt x="50" y="61"/>
                  </a:lnTo>
                  <a:lnTo>
                    <a:pt x="55" y="57"/>
                  </a:lnTo>
                  <a:lnTo>
                    <a:pt x="61" y="53"/>
                  </a:lnTo>
                  <a:lnTo>
                    <a:pt x="65" y="48"/>
                  </a:lnTo>
                  <a:lnTo>
                    <a:pt x="67" y="46"/>
                  </a:lnTo>
                  <a:lnTo>
                    <a:pt x="65" y="36"/>
                  </a:lnTo>
                  <a:lnTo>
                    <a:pt x="61" y="29"/>
                  </a:lnTo>
                  <a:lnTo>
                    <a:pt x="53" y="19"/>
                  </a:lnTo>
                  <a:lnTo>
                    <a:pt x="46" y="14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2" name="Freeform 86"/>
            <p:cNvSpPr>
              <a:spLocks/>
            </p:cNvSpPr>
            <p:nvPr/>
          </p:nvSpPr>
          <p:spPr bwMode="auto">
            <a:xfrm>
              <a:off x="4823" y="2782"/>
              <a:ext cx="63" cy="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9" y="2"/>
                </a:cxn>
                <a:cxn ang="0">
                  <a:pos x="14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4" y="36"/>
                </a:cxn>
                <a:cxn ang="0">
                  <a:pos x="10" y="42"/>
                </a:cxn>
                <a:cxn ang="0">
                  <a:pos x="19" y="50"/>
                </a:cxn>
                <a:cxn ang="0">
                  <a:pos x="27" y="53"/>
                </a:cxn>
                <a:cxn ang="0">
                  <a:pos x="35" y="59"/>
                </a:cxn>
                <a:cxn ang="0">
                  <a:pos x="44" y="61"/>
                </a:cxn>
                <a:cxn ang="0">
                  <a:pos x="55" y="65"/>
                </a:cxn>
                <a:cxn ang="0">
                  <a:pos x="65" y="65"/>
                </a:cxn>
                <a:cxn ang="0">
                  <a:pos x="74" y="65"/>
                </a:cxn>
                <a:cxn ang="0">
                  <a:pos x="82" y="63"/>
                </a:cxn>
                <a:cxn ang="0">
                  <a:pos x="90" y="61"/>
                </a:cxn>
                <a:cxn ang="0">
                  <a:pos x="92" y="61"/>
                </a:cxn>
                <a:cxn ang="0">
                  <a:pos x="97" y="63"/>
                </a:cxn>
                <a:cxn ang="0">
                  <a:pos x="101" y="65"/>
                </a:cxn>
                <a:cxn ang="0">
                  <a:pos x="107" y="69"/>
                </a:cxn>
                <a:cxn ang="0">
                  <a:pos x="112" y="70"/>
                </a:cxn>
                <a:cxn ang="0">
                  <a:pos x="118" y="72"/>
                </a:cxn>
                <a:cxn ang="0">
                  <a:pos x="122" y="72"/>
                </a:cxn>
                <a:cxn ang="0">
                  <a:pos x="126" y="74"/>
                </a:cxn>
                <a:cxn ang="0">
                  <a:pos x="128" y="67"/>
                </a:cxn>
                <a:cxn ang="0">
                  <a:pos x="128" y="61"/>
                </a:cxn>
                <a:cxn ang="0">
                  <a:pos x="128" y="55"/>
                </a:cxn>
                <a:cxn ang="0">
                  <a:pos x="128" y="51"/>
                </a:cxn>
                <a:cxn ang="0">
                  <a:pos x="126" y="42"/>
                </a:cxn>
                <a:cxn ang="0">
                  <a:pos x="122" y="36"/>
                </a:cxn>
                <a:cxn ang="0">
                  <a:pos x="116" y="31"/>
                </a:cxn>
                <a:cxn ang="0">
                  <a:pos x="109" y="27"/>
                </a:cxn>
                <a:cxn ang="0">
                  <a:pos x="101" y="23"/>
                </a:cxn>
                <a:cxn ang="0">
                  <a:pos x="93" y="23"/>
                </a:cxn>
                <a:cxn ang="0">
                  <a:pos x="82" y="19"/>
                </a:cxn>
                <a:cxn ang="0">
                  <a:pos x="74" y="19"/>
                </a:cxn>
                <a:cxn ang="0">
                  <a:pos x="65" y="17"/>
                </a:cxn>
                <a:cxn ang="0">
                  <a:pos x="55" y="15"/>
                </a:cxn>
                <a:cxn ang="0">
                  <a:pos x="46" y="13"/>
                </a:cxn>
                <a:cxn ang="0">
                  <a:pos x="38" y="10"/>
                </a:cxn>
                <a:cxn ang="0">
                  <a:pos x="31" y="6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28" h="74">
                  <a:moveTo>
                    <a:pt x="27" y="0"/>
                  </a:moveTo>
                  <a:lnTo>
                    <a:pt x="19" y="2"/>
                  </a:lnTo>
                  <a:lnTo>
                    <a:pt x="14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4" y="36"/>
                  </a:lnTo>
                  <a:lnTo>
                    <a:pt x="10" y="42"/>
                  </a:lnTo>
                  <a:lnTo>
                    <a:pt x="19" y="50"/>
                  </a:lnTo>
                  <a:lnTo>
                    <a:pt x="27" y="53"/>
                  </a:lnTo>
                  <a:lnTo>
                    <a:pt x="35" y="59"/>
                  </a:lnTo>
                  <a:lnTo>
                    <a:pt x="44" y="61"/>
                  </a:lnTo>
                  <a:lnTo>
                    <a:pt x="55" y="65"/>
                  </a:lnTo>
                  <a:lnTo>
                    <a:pt x="65" y="65"/>
                  </a:lnTo>
                  <a:lnTo>
                    <a:pt x="74" y="65"/>
                  </a:lnTo>
                  <a:lnTo>
                    <a:pt x="82" y="63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7" y="63"/>
                  </a:lnTo>
                  <a:lnTo>
                    <a:pt x="101" y="65"/>
                  </a:lnTo>
                  <a:lnTo>
                    <a:pt x="107" y="69"/>
                  </a:lnTo>
                  <a:lnTo>
                    <a:pt x="112" y="70"/>
                  </a:lnTo>
                  <a:lnTo>
                    <a:pt x="118" y="72"/>
                  </a:lnTo>
                  <a:lnTo>
                    <a:pt x="122" y="72"/>
                  </a:lnTo>
                  <a:lnTo>
                    <a:pt x="126" y="74"/>
                  </a:lnTo>
                  <a:lnTo>
                    <a:pt x="128" y="67"/>
                  </a:lnTo>
                  <a:lnTo>
                    <a:pt x="128" y="61"/>
                  </a:lnTo>
                  <a:lnTo>
                    <a:pt x="128" y="55"/>
                  </a:lnTo>
                  <a:lnTo>
                    <a:pt x="128" y="51"/>
                  </a:lnTo>
                  <a:lnTo>
                    <a:pt x="126" y="42"/>
                  </a:lnTo>
                  <a:lnTo>
                    <a:pt x="122" y="36"/>
                  </a:lnTo>
                  <a:lnTo>
                    <a:pt x="116" y="31"/>
                  </a:lnTo>
                  <a:lnTo>
                    <a:pt x="109" y="27"/>
                  </a:lnTo>
                  <a:lnTo>
                    <a:pt x="101" y="23"/>
                  </a:lnTo>
                  <a:lnTo>
                    <a:pt x="93" y="23"/>
                  </a:lnTo>
                  <a:lnTo>
                    <a:pt x="82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5" y="15"/>
                  </a:lnTo>
                  <a:lnTo>
                    <a:pt x="46" y="13"/>
                  </a:lnTo>
                  <a:lnTo>
                    <a:pt x="38" y="10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D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3" name="Freeform 87"/>
            <p:cNvSpPr>
              <a:spLocks/>
            </p:cNvSpPr>
            <p:nvPr/>
          </p:nvSpPr>
          <p:spPr bwMode="auto">
            <a:xfrm>
              <a:off x="4377" y="2790"/>
              <a:ext cx="44" cy="6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" y="6"/>
                </a:cxn>
                <a:cxn ang="0">
                  <a:pos x="2" y="15"/>
                </a:cxn>
                <a:cxn ang="0">
                  <a:pos x="0" y="23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5" y="55"/>
                </a:cxn>
                <a:cxn ang="0">
                  <a:pos x="7" y="61"/>
                </a:cxn>
                <a:cxn ang="0">
                  <a:pos x="9" y="67"/>
                </a:cxn>
                <a:cxn ang="0">
                  <a:pos x="13" y="71"/>
                </a:cxn>
                <a:cxn ang="0">
                  <a:pos x="17" y="78"/>
                </a:cxn>
                <a:cxn ang="0">
                  <a:pos x="22" y="88"/>
                </a:cxn>
                <a:cxn ang="0">
                  <a:pos x="32" y="97"/>
                </a:cxn>
                <a:cxn ang="0">
                  <a:pos x="40" y="105"/>
                </a:cxn>
                <a:cxn ang="0">
                  <a:pos x="49" y="114"/>
                </a:cxn>
                <a:cxn ang="0">
                  <a:pos x="57" y="120"/>
                </a:cxn>
                <a:cxn ang="0">
                  <a:pos x="66" y="126"/>
                </a:cxn>
                <a:cxn ang="0">
                  <a:pos x="76" y="131"/>
                </a:cxn>
                <a:cxn ang="0">
                  <a:pos x="85" y="133"/>
                </a:cxn>
                <a:cxn ang="0">
                  <a:pos x="85" y="124"/>
                </a:cxn>
                <a:cxn ang="0">
                  <a:pos x="87" y="116"/>
                </a:cxn>
                <a:cxn ang="0">
                  <a:pos x="85" y="109"/>
                </a:cxn>
                <a:cxn ang="0">
                  <a:pos x="81" y="101"/>
                </a:cxn>
                <a:cxn ang="0">
                  <a:pos x="78" y="93"/>
                </a:cxn>
                <a:cxn ang="0">
                  <a:pos x="74" y="88"/>
                </a:cxn>
                <a:cxn ang="0">
                  <a:pos x="68" y="80"/>
                </a:cxn>
                <a:cxn ang="0">
                  <a:pos x="62" y="72"/>
                </a:cxn>
                <a:cxn ang="0">
                  <a:pos x="57" y="65"/>
                </a:cxn>
                <a:cxn ang="0">
                  <a:pos x="51" y="57"/>
                </a:cxn>
                <a:cxn ang="0">
                  <a:pos x="45" y="52"/>
                </a:cxn>
                <a:cxn ang="0">
                  <a:pos x="40" y="44"/>
                </a:cxn>
                <a:cxn ang="0">
                  <a:pos x="34" y="36"/>
                </a:cxn>
                <a:cxn ang="0">
                  <a:pos x="28" y="29"/>
                </a:cxn>
                <a:cxn ang="0">
                  <a:pos x="24" y="21"/>
                </a:cxn>
                <a:cxn ang="0">
                  <a:pos x="22" y="15"/>
                </a:cxn>
                <a:cxn ang="0">
                  <a:pos x="17" y="6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87" h="133">
                  <a:moveTo>
                    <a:pt x="13" y="0"/>
                  </a:moveTo>
                  <a:lnTo>
                    <a:pt x="5" y="6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5" y="55"/>
                  </a:lnTo>
                  <a:lnTo>
                    <a:pt x="7" y="61"/>
                  </a:lnTo>
                  <a:lnTo>
                    <a:pt x="9" y="67"/>
                  </a:lnTo>
                  <a:lnTo>
                    <a:pt x="13" y="71"/>
                  </a:lnTo>
                  <a:lnTo>
                    <a:pt x="17" y="78"/>
                  </a:lnTo>
                  <a:lnTo>
                    <a:pt x="22" y="88"/>
                  </a:lnTo>
                  <a:lnTo>
                    <a:pt x="32" y="97"/>
                  </a:lnTo>
                  <a:lnTo>
                    <a:pt x="40" y="105"/>
                  </a:lnTo>
                  <a:lnTo>
                    <a:pt x="49" y="114"/>
                  </a:lnTo>
                  <a:lnTo>
                    <a:pt x="57" y="120"/>
                  </a:lnTo>
                  <a:lnTo>
                    <a:pt x="66" y="126"/>
                  </a:lnTo>
                  <a:lnTo>
                    <a:pt x="76" y="131"/>
                  </a:lnTo>
                  <a:lnTo>
                    <a:pt x="85" y="133"/>
                  </a:lnTo>
                  <a:lnTo>
                    <a:pt x="85" y="124"/>
                  </a:lnTo>
                  <a:lnTo>
                    <a:pt x="87" y="116"/>
                  </a:lnTo>
                  <a:lnTo>
                    <a:pt x="85" y="109"/>
                  </a:lnTo>
                  <a:lnTo>
                    <a:pt x="81" y="101"/>
                  </a:lnTo>
                  <a:lnTo>
                    <a:pt x="78" y="93"/>
                  </a:lnTo>
                  <a:lnTo>
                    <a:pt x="74" y="88"/>
                  </a:lnTo>
                  <a:lnTo>
                    <a:pt x="68" y="80"/>
                  </a:lnTo>
                  <a:lnTo>
                    <a:pt x="62" y="72"/>
                  </a:lnTo>
                  <a:lnTo>
                    <a:pt x="57" y="65"/>
                  </a:lnTo>
                  <a:lnTo>
                    <a:pt x="51" y="57"/>
                  </a:lnTo>
                  <a:lnTo>
                    <a:pt x="45" y="52"/>
                  </a:lnTo>
                  <a:lnTo>
                    <a:pt x="40" y="44"/>
                  </a:lnTo>
                  <a:lnTo>
                    <a:pt x="34" y="36"/>
                  </a:lnTo>
                  <a:lnTo>
                    <a:pt x="28" y="29"/>
                  </a:lnTo>
                  <a:lnTo>
                    <a:pt x="24" y="21"/>
                  </a:lnTo>
                  <a:lnTo>
                    <a:pt x="22" y="15"/>
                  </a:lnTo>
                  <a:lnTo>
                    <a:pt x="17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4" name="Freeform 88"/>
            <p:cNvSpPr>
              <a:spLocks/>
            </p:cNvSpPr>
            <p:nvPr/>
          </p:nvSpPr>
          <p:spPr bwMode="auto">
            <a:xfrm>
              <a:off x="4431" y="2952"/>
              <a:ext cx="361" cy="98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" y="29"/>
                </a:cxn>
                <a:cxn ang="0">
                  <a:pos x="15" y="48"/>
                </a:cxn>
                <a:cxn ang="0">
                  <a:pos x="38" y="61"/>
                </a:cxn>
                <a:cxn ang="0">
                  <a:pos x="59" y="71"/>
                </a:cxn>
                <a:cxn ang="0">
                  <a:pos x="80" y="80"/>
                </a:cxn>
                <a:cxn ang="0">
                  <a:pos x="106" y="96"/>
                </a:cxn>
                <a:cxn ang="0">
                  <a:pos x="135" y="107"/>
                </a:cxn>
                <a:cxn ang="0">
                  <a:pos x="163" y="118"/>
                </a:cxn>
                <a:cxn ang="0">
                  <a:pos x="192" y="130"/>
                </a:cxn>
                <a:cxn ang="0">
                  <a:pos x="222" y="141"/>
                </a:cxn>
                <a:cxn ang="0">
                  <a:pos x="251" y="149"/>
                </a:cxn>
                <a:cxn ang="0">
                  <a:pos x="281" y="156"/>
                </a:cxn>
                <a:cxn ang="0">
                  <a:pos x="312" y="164"/>
                </a:cxn>
                <a:cxn ang="0">
                  <a:pos x="342" y="172"/>
                </a:cxn>
                <a:cxn ang="0">
                  <a:pos x="367" y="177"/>
                </a:cxn>
                <a:cxn ang="0">
                  <a:pos x="384" y="183"/>
                </a:cxn>
                <a:cxn ang="0">
                  <a:pos x="409" y="185"/>
                </a:cxn>
                <a:cxn ang="0">
                  <a:pos x="435" y="189"/>
                </a:cxn>
                <a:cxn ang="0">
                  <a:pos x="462" y="191"/>
                </a:cxn>
                <a:cxn ang="0">
                  <a:pos x="487" y="192"/>
                </a:cxn>
                <a:cxn ang="0">
                  <a:pos x="513" y="194"/>
                </a:cxn>
                <a:cxn ang="0">
                  <a:pos x="540" y="194"/>
                </a:cxn>
                <a:cxn ang="0">
                  <a:pos x="567" y="194"/>
                </a:cxn>
                <a:cxn ang="0">
                  <a:pos x="593" y="196"/>
                </a:cxn>
                <a:cxn ang="0">
                  <a:pos x="620" y="194"/>
                </a:cxn>
                <a:cxn ang="0">
                  <a:pos x="646" y="194"/>
                </a:cxn>
                <a:cxn ang="0">
                  <a:pos x="667" y="191"/>
                </a:cxn>
                <a:cxn ang="0">
                  <a:pos x="692" y="181"/>
                </a:cxn>
                <a:cxn ang="0">
                  <a:pos x="717" y="168"/>
                </a:cxn>
                <a:cxn ang="0">
                  <a:pos x="707" y="158"/>
                </a:cxn>
                <a:cxn ang="0">
                  <a:pos x="684" y="153"/>
                </a:cxn>
                <a:cxn ang="0">
                  <a:pos x="658" y="156"/>
                </a:cxn>
                <a:cxn ang="0">
                  <a:pos x="633" y="158"/>
                </a:cxn>
                <a:cxn ang="0">
                  <a:pos x="608" y="160"/>
                </a:cxn>
                <a:cxn ang="0">
                  <a:pos x="582" y="160"/>
                </a:cxn>
                <a:cxn ang="0">
                  <a:pos x="557" y="162"/>
                </a:cxn>
                <a:cxn ang="0">
                  <a:pos x="530" y="160"/>
                </a:cxn>
                <a:cxn ang="0">
                  <a:pos x="508" y="160"/>
                </a:cxn>
                <a:cxn ang="0">
                  <a:pos x="481" y="156"/>
                </a:cxn>
                <a:cxn ang="0">
                  <a:pos x="456" y="154"/>
                </a:cxn>
                <a:cxn ang="0">
                  <a:pos x="432" y="151"/>
                </a:cxn>
                <a:cxn ang="0">
                  <a:pos x="407" y="147"/>
                </a:cxn>
                <a:cxn ang="0">
                  <a:pos x="382" y="143"/>
                </a:cxn>
                <a:cxn ang="0">
                  <a:pos x="357" y="139"/>
                </a:cxn>
                <a:cxn ang="0">
                  <a:pos x="333" y="132"/>
                </a:cxn>
                <a:cxn ang="0">
                  <a:pos x="308" y="128"/>
                </a:cxn>
                <a:cxn ang="0">
                  <a:pos x="285" y="120"/>
                </a:cxn>
                <a:cxn ang="0">
                  <a:pos x="260" y="115"/>
                </a:cxn>
                <a:cxn ang="0">
                  <a:pos x="238" y="109"/>
                </a:cxn>
                <a:cxn ang="0">
                  <a:pos x="213" y="101"/>
                </a:cxn>
                <a:cxn ang="0">
                  <a:pos x="188" y="94"/>
                </a:cxn>
                <a:cxn ang="0">
                  <a:pos x="165" y="88"/>
                </a:cxn>
                <a:cxn ang="0">
                  <a:pos x="137" y="69"/>
                </a:cxn>
                <a:cxn ang="0">
                  <a:pos x="108" y="56"/>
                </a:cxn>
                <a:cxn ang="0">
                  <a:pos x="78" y="42"/>
                </a:cxn>
                <a:cxn ang="0">
                  <a:pos x="49" y="27"/>
                </a:cxn>
                <a:cxn ang="0">
                  <a:pos x="23" y="8"/>
                </a:cxn>
              </a:cxnLst>
              <a:rect l="0" t="0" r="r" b="b"/>
              <a:pathLst>
                <a:path w="722" h="196">
                  <a:moveTo>
                    <a:pt x="15" y="0"/>
                  </a:moveTo>
                  <a:lnTo>
                    <a:pt x="8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6" y="35"/>
                  </a:lnTo>
                  <a:lnTo>
                    <a:pt x="9" y="42"/>
                  </a:lnTo>
                  <a:lnTo>
                    <a:pt x="15" y="48"/>
                  </a:lnTo>
                  <a:lnTo>
                    <a:pt x="21" y="52"/>
                  </a:lnTo>
                  <a:lnTo>
                    <a:pt x="30" y="57"/>
                  </a:lnTo>
                  <a:lnTo>
                    <a:pt x="38" y="61"/>
                  </a:lnTo>
                  <a:lnTo>
                    <a:pt x="46" y="65"/>
                  </a:lnTo>
                  <a:lnTo>
                    <a:pt x="51" y="69"/>
                  </a:lnTo>
                  <a:lnTo>
                    <a:pt x="59" y="71"/>
                  </a:lnTo>
                  <a:lnTo>
                    <a:pt x="65" y="75"/>
                  </a:lnTo>
                  <a:lnTo>
                    <a:pt x="70" y="77"/>
                  </a:lnTo>
                  <a:lnTo>
                    <a:pt x="80" y="80"/>
                  </a:lnTo>
                  <a:lnTo>
                    <a:pt x="87" y="86"/>
                  </a:lnTo>
                  <a:lnTo>
                    <a:pt x="97" y="90"/>
                  </a:lnTo>
                  <a:lnTo>
                    <a:pt x="106" y="96"/>
                  </a:lnTo>
                  <a:lnTo>
                    <a:pt x="114" y="99"/>
                  </a:lnTo>
                  <a:lnTo>
                    <a:pt x="124" y="103"/>
                  </a:lnTo>
                  <a:lnTo>
                    <a:pt x="135" y="107"/>
                  </a:lnTo>
                  <a:lnTo>
                    <a:pt x="144" y="113"/>
                  </a:lnTo>
                  <a:lnTo>
                    <a:pt x="154" y="115"/>
                  </a:lnTo>
                  <a:lnTo>
                    <a:pt x="163" y="118"/>
                  </a:lnTo>
                  <a:lnTo>
                    <a:pt x="173" y="122"/>
                  </a:lnTo>
                  <a:lnTo>
                    <a:pt x="183" y="126"/>
                  </a:lnTo>
                  <a:lnTo>
                    <a:pt x="192" y="130"/>
                  </a:lnTo>
                  <a:lnTo>
                    <a:pt x="202" y="134"/>
                  </a:lnTo>
                  <a:lnTo>
                    <a:pt x="211" y="135"/>
                  </a:lnTo>
                  <a:lnTo>
                    <a:pt x="222" y="141"/>
                  </a:lnTo>
                  <a:lnTo>
                    <a:pt x="232" y="143"/>
                  </a:lnTo>
                  <a:lnTo>
                    <a:pt x="241" y="147"/>
                  </a:lnTo>
                  <a:lnTo>
                    <a:pt x="251" y="149"/>
                  </a:lnTo>
                  <a:lnTo>
                    <a:pt x="260" y="153"/>
                  </a:lnTo>
                  <a:lnTo>
                    <a:pt x="270" y="154"/>
                  </a:lnTo>
                  <a:lnTo>
                    <a:pt x="281" y="156"/>
                  </a:lnTo>
                  <a:lnTo>
                    <a:pt x="291" y="160"/>
                  </a:lnTo>
                  <a:lnTo>
                    <a:pt x="302" y="162"/>
                  </a:lnTo>
                  <a:lnTo>
                    <a:pt x="312" y="164"/>
                  </a:lnTo>
                  <a:lnTo>
                    <a:pt x="321" y="168"/>
                  </a:lnTo>
                  <a:lnTo>
                    <a:pt x="333" y="170"/>
                  </a:lnTo>
                  <a:lnTo>
                    <a:pt x="342" y="172"/>
                  </a:lnTo>
                  <a:lnTo>
                    <a:pt x="352" y="173"/>
                  </a:lnTo>
                  <a:lnTo>
                    <a:pt x="363" y="177"/>
                  </a:lnTo>
                  <a:lnTo>
                    <a:pt x="367" y="177"/>
                  </a:lnTo>
                  <a:lnTo>
                    <a:pt x="373" y="179"/>
                  </a:lnTo>
                  <a:lnTo>
                    <a:pt x="378" y="181"/>
                  </a:lnTo>
                  <a:lnTo>
                    <a:pt x="384" y="183"/>
                  </a:lnTo>
                  <a:lnTo>
                    <a:pt x="392" y="183"/>
                  </a:lnTo>
                  <a:lnTo>
                    <a:pt x="401" y="185"/>
                  </a:lnTo>
                  <a:lnTo>
                    <a:pt x="409" y="185"/>
                  </a:lnTo>
                  <a:lnTo>
                    <a:pt x="418" y="187"/>
                  </a:lnTo>
                  <a:lnTo>
                    <a:pt x="426" y="187"/>
                  </a:lnTo>
                  <a:lnTo>
                    <a:pt x="435" y="189"/>
                  </a:lnTo>
                  <a:lnTo>
                    <a:pt x="445" y="189"/>
                  </a:lnTo>
                  <a:lnTo>
                    <a:pt x="452" y="191"/>
                  </a:lnTo>
                  <a:lnTo>
                    <a:pt x="462" y="191"/>
                  </a:lnTo>
                  <a:lnTo>
                    <a:pt x="470" y="192"/>
                  </a:lnTo>
                  <a:lnTo>
                    <a:pt x="479" y="192"/>
                  </a:lnTo>
                  <a:lnTo>
                    <a:pt x="487" y="192"/>
                  </a:lnTo>
                  <a:lnTo>
                    <a:pt x="496" y="192"/>
                  </a:lnTo>
                  <a:lnTo>
                    <a:pt x="506" y="194"/>
                  </a:lnTo>
                  <a:lnTo>
                    <a:pt x="513" y="194"/>
                  </a:lnTo>
                  <a:lnTo>
                    <a:pt x="523" y="194"/>
                  </a:lnTo>
                  <a:lnTo>
                    <a:pt x="530" y="194"/>
                  </a:lnTo>
                  <a:lnTo>
                    <a:pt x="540" y="194"/>
                  </a:lnTo>
                  <a:lnTo>
                    <a:pt x="549" y="194"/>
                  </a:lnTo>
                  <a:lnTo>
                    <a:pt x="557" y="194"/>
                  </a:lnTo>
                  <a:lnTo>
                    <a:pt x="567" y="194"/>
                  </a:lnTo>
                  <a:lnTo>
                    <a:pt x="574" y="194"/>
                  </a:lnTo>
                  <a:lnTo>
                    <a:pt x="584" y="194"/>
                  </a:lnTo>
                  <a:lnTo>
                    <a:pt x="593" y="196"/>
                  </a:lnTo>
                  <a:lnTo>
                    <a:pt x="603" y="194"/>
                  </a:lnTo>
                  <a:lnTo>
                    <a:pt x="610" y="194"/>
                  </a:lnTo>
                  <a:lnTo>
                    <a:pt x="620" y="194"/>
                  </a:lnTo>
                  <a:lnTo>
                    <a:pt x="627" y="194"/>
                  </a:lnTo>
                  <a:lnTo>
                    <a:pt x="637" y="194"/>
                  </a:lnTo>
                  <a:lnTo>
                    <a:pt x="646" y="194"/>
                  </a:lnTo>
                  <a:lnTo>
                    <a:pt x="654" y="194"/>
                  </a:lnTo>
                  <a:lnTo>
                    <a:pt x="664" y="194"/>
                  </a:lnTo>
                  <a:lnTo>
                    <a:pt x="667" y="191"/>
                  </a:lnTo>
                  <a:lnTo>
                    <a:pt x="675" y="189"/>
                  </a:lnTo>
                  <a:lnTo>
                    <a:pt x="683" y="185"/>
                  </a:lnTo>
                  <a:lnTo>
                    <a:pt x="692" y="181"/>
                  </a:lnTo>
                  <a:lnTo>
                    <a:pt x="700" y="175"/>
                  </a:lnTo>
                  <a:lnTo>
                    <a:pt x="709" y="172"/>
                  </a:lnTo>
                  <a:lnTo>
                    <a:pt x="717" y="168"/>
                  </a:lnTo>
                  <a:lnTo>
                    <a:pt x="722" y="166"/>
                  </a:lnTo>
                  <a:lnTo>
                    <a:pt x="713" y="162"/>
                  </a:lnTo>
                  <a:lnTo>
                    <a:pt x="707" y="158"/>
                  </a:lnTo>
                  <a:lnTo>
                    <a:pt x="700" y="154"/>
                  </a:lnTo>
                  <a:lnTo>
                    <a:pt x="692" y="153"/>
                  </a:lnTo>
                  <a:lnTo>
                    <a:pt x="684" y="153"/>
                  </a:lnTo>
                  <a:lnTo>
                    <a:pt x="675" y="154"/>
                  </a:lnTo>
                  <a:lnTo>
                    <a:pt x="667" y="154"/>
                  </a:lnTo>
                  <a:lnTo>
                    <a:pt x="658" y="156"/>
                  </a:lnTo>
                  <a:lnTo>
                    <a:pt x="650" y="156"/>
                  </a:lnTo>
                  <a:lnTo>
                    <a:pt x="643" y="158"/>
                  </a:lnTo>
                  <a:lnTo>
                    <a:pt x="633" y="158"/>
                  </a:lnTo>
                  <a:lnTo>
                    <a:pt x="626" y="160"/>
                  </a:lnTo>
                  <a:lnTo>
                    <a:pt x="616" y="160"/>
                  </a:lnTo>
                  <a:lnTo>
                    <a:pt x="608" y="160"/>
                  </a:lnTo>
                  <a:lnTo>
                    <a:pt x="599" y="160"/>
                  </a:lnTo>
                  <a:lnTo>
                    <a:pt x="589" y="160"/>
                  </a:lnTo>
                  <a:lnTo>
                    <a:pt x="582" y="160"/>
                  </a:lnTo>
                  <a:lnTo>
                    <a:pt x="574" y="160"/>
                  </a:lnTo>
                  <a:lnTo>
                    <a:pt x="565" y="160"/>
                  </a:lnTo>
                  <a:lnTo>
                    <a:pt x="557" y="162"/>
                  </a:lnTo>
                  <a:lnTo>
                    <a:pt x="549" y="160"/>
                  </a:lnTo>
                  <a:lnTo>
                    <a:pt x="540" y="160"/>
                  </a:lnTo>
                  <a:lnTo>
                    <a:pt x="530" y="160"/>
                  </a:lnTo>
                  <a:lnTo>
                    <a:pt x="523" y="160"/>
                  </a:lnTo>
                  <a:lnTo>
                    <a:pt x="515" y="160"/>
                  </a:lnTo>
                  <a:lnTo>
                    <a:pt x="508" y="160"/>
                  </a:lnTo>
                  <a:lnTo>
                    <a:pt x="498" y="158"/>
                  </a:lnTo>
                  <a:lnTo>
                    <a:pt x="491" y="158"/>
                  </a:lnTo>
                  <a:lnTo>
                    <a:pt x="481" y="156"/>
                  </a:lnTo>
                  <a:lnTo>
                    <a:pt x="473" y="156"/>
                  </a:lnTo>
                  <a:lnTo>
                    <a:pt x="464" y="154"/>
                  </a:lnTo>
                  <a:lnTo>
                    <a:pt x="456" y="154"/>
                  </a:lnTo>
                  <a:lnTo>
                    <a:pt x="449" y="153"/>
                  </a:lnTo>
                  <a:lnTo>
                    <a:pt x="441" y="153"/>
                  </a:lnTo>
                  <a:lnTo>
                    <a:pt x="432" y="151"/>
                  </a:lnTo>
                  <a:lnTo>
                    <a:pt x="424" y="151"/>
                  </a:lnTo>
                  <a:lnTo>
                    <a:pt x="416" y="149"/>
                  </a:lnTo>
                  <a:lnTo>
                    <a:pt x="407" y="147"/>
                  </a:lnTo>
                  <a:lnTo>
                    <a:pt x="399" y="145"/>
                  </a:lnTo>
                  <a:lnTo>
                    <a:pt x="392" y="145"/>
                  </a:lnTo>
                  <a:lnTo>
                    <a:pt x="382" y="143"/>
                  </a:lnTo>
                  <a:lnTo>
                    <a:pt x="375" y="141"/>
                  </a:lnTo>
                  <a:lnTo>
                    <a:pt x="365" y="139"/>
                  </a:lnTo>
                  <a:lnTo>
                    <a:pt x="357" y="139"/>
                  </a:lnTo>
                  <a:lnTo>
                    <a:pt x="350" y="135"/>
                  </a:lnTo>
                  <a:lnTo>
                    <a:pt x="342" y="134"/>
                  </a:lnTo>
                  <a:lnTo>
                    <a:pt x="333" y="132"/>
                  </a:lnTo>
                  <a:lnTo>
                    <a:pt x="325" y="132"/>
                  </a:lnTo>
                  <a:lnTo>
                    <a:pt x="316" y="128"/>
                  </a:lnTo>
                  <a:lnTo>
                    <a:pt x="308" y="128"/>
                  </a:lnTo>
                  <a:lnTo>
                    <a:pt x="300" y="124"/>
                  </a:lnTo>
                  <a:lnTo>
                    <a:pt x="293" y="124"/>
                  </a:lnTo>
                  <a:lnTo>
                    <a:pt x="285" y="120"/>
                  </a:lnTo>
                  <a:lnTo>
                    <a:pt x="276" y="118"/>
                  </a:lnTo>
                  <a:lnTo>
                    <a:pt x="268" y="116"/>
                  </a:lnTo>
                  <a:lnTo>
                    <a:pt x="260" y="115"/>
                  </a:lnTo>
                  <a:lnTo>
                    <a:pt x="253" y="113"/>
                  </a:lnTo>
                  <a:lnTo>
                    <a:pt x="245" y="111"/>
                  </a:lnTo>
                  <a:lnTo>
                    <a:pt x="238" y="109"/>
                  </a:lnTo>
                  <a:lnTo>
                    <a:pt x="230" y="107"/>
                  </a:lnTo>
                  <a:lnTo>
                    <a:pt x="221" y="103"/>
                  </a:lnTo>
                  <a:lnTo>
                    <a:pt x="213" y="101"/>
                  </a:lnTo>
                  <a:lnTo>
                    <a:pt x="205" y="99"/>
                  </a:lnTo>
                  <a:lnTo>
                    <a:pt x="198" y="97"/>
                  </a:lnTo>
                  <a:lnTo>
                    <a:pt x="188" y="94"/>
                  </a:lnTo>
                  <a:lnTo>
                    <a:pt x="181" y="92"/>
                  </a:lnTo>
                  <a:lnTo>
                    <a:pt x="173" y="90"/>
                  </a:lnTo>
                  <a:lnTo>
                    <a:pt x="165" y="88"/>
                  </a:lnTo>
                  <a:lnTo>
                    <a:pt x="156" y="80"/>
                  </a:lnTo>
                  <a:lnTo>
                    <a:pt x="146" y="75"/>
                  </a:lnTo>
                  <a:lnTo>
                    <a:pt x="137" y="69"/>
                  </a:lnTo>
                  <a:lnTo>
                    <a:pt x="127" y="63"/>
                  </a:lnTo>
                  <a:lnTo>
                    <a:pt x="116" y="59"/>
                  </a:lnTo>
                  <a:lnTo>
                    <a:pt x="108" y="56"/>
                  </a:lnTo>
                  <a:lnTo>
                    <a:pt x="97" y="50"/>
                  </a:lnTo>
                  <a:lnTo>
                    <a:pt x="89" y="48"/>
                  </a:lnTo>
                  <a:lnTo>
                    <a:pt x="78" y="42"/>
                  </a:lnTo>
                  <a:lnTo>
                    <a:pt x="68" y="37"/>
                  </a:lnTo>
                  <a:lnTo>
                    <a:pt x="59" y="33"/>
                  </a:lnTo>
                  <a:lnTo>
                    <a:pt x="49" y="27"/>
                  </a:lnTo>
                  <a:lnTo>
                    <a:pt x="40" y="21"/>
                  </a:lnTo>
                  <a:lnTo>
                    <a:pt x="32" y="16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5" name="Freeform 89"/>
            <p:cNvSpPr>
              <a:spLocks/>
            </p:cNvSpPr>
            <p:nvPr/>
          </p:nvSpPr>
          <p:spPr bwMode="auto">
            <a:xfrm>
              <a:off x="4769" y="2952"/>
              <a:ext cx="216" cy="89"/>
            </a:xfrm>
            <a:custGeom>
              <a:avLst/>
              <a:gdLst/>
              <a:ahLst/>
              <a:cxnLst>
                <a:cxn ang="0">
                  <a:pos x="412" y="8"/>
                </a:cxn>
                <a:cxn ang="0">
                  <a:pos x="392" y="21"/>
                </a:cxn>
                <a:cxn ang="0">
                  <a:pos x="371" y="35"/>
                </a:cxn>
                <a:cxn ang="0">
                  <a:pos x="350" y="46"/>
                </a:cxn>
                <a:cxn ang="0">
                  <a:pos x="329" y="56"/>
                </a:cxn>
                <a:cxn ang="0">
                  <a:pos x="312" y="63"/>
                </a:cxn>
                <a:cxn ang="0">
                  <a:pos x="296" y="69"/>
                </a:cxn>
                <a:cxn ang="0">
                  <a:pos x="279" y="75"/>
                </a:cxn>
                <a:cxn ang="0">
                  <a:pos x="262" y="80"/>
                </a:cxn>
                <a:cxn ang="0">
                  <a:pos x="245" y="86"/>
                </a:cxn>
                <a:cxn ang="0">
                  <a:pos x="228" y="90"/>
                </a:cxn>
                <a:cxn ang="0">
                  <a:pos x="211" y="96"/>
                </a:cxn>
                <a:cxn ang="0">
                  <a:pos x="194" y="101"/>
                </a:cxn>
                <a:cxn ang="0">
                  <a:pos x="177" y="105"/>
                </a:cxn>
                <a:cxn ang="0">
                  <a:pos x="160" y="111"/>
                </a:cxn>
                <a:cxn ang="0">
                  <a:pos x="142" y="115"/>
                </a:cxn>
                <a:cxn ang="0">
                  <a:pos x="125" y="120"/>
                </a:cxn>
                <a:cxn ang="0">
                  <a:pos x="108" y="124"/>
                </a:cxn>
                <a:cxn ang="0">
                  <a:pos x="91" y="132"/>
                </a:cxn>
                <a:cxn ang="0">
                  <a:pos x="76" y="139"/>
                </a:cxn>
                <a:cxn ang="0">
                  <a:pos x="57" y="141"/>
                </a:cxn>
                <a:cxn ang="0">
                  <a:pos x="40" y="141"/>
                </a:cxn>
                <a:cxn ang="0">
                  <a:pos x="23" y="145"/>
                </a:cxn>
                <a:cxn ang="0">
                  <a:pos x="6" y="162"/>
                </a:cxn>
                <a:cxn ang="0">
                  <a:pos x="15" y="175"/>
                </a:cxn>
                <a:cxn ang="0">
                  <a:pos x="38" y="177"/>
                </a:cxn>
                <a:cxn ang="0">
                  <a:pos x="61" y="179"/>
                </a:cxn>
                <a:cxn ang="0">
                  <a:pos x="82" y="173"/>
                </a:cxn>
                <a:cxn ang="0">
                  <a:pos x="104" y="168"/>
                </a:cxn>
                <a:cxn ang="0">
                  <a:pos x="127" y="160"/>
                </a:cxn>
                <a:cxn ang="0">
                  <a:pos x="148" y="153"/>
                </a:cxn>
                <a:cxn ang="0">
                  <a:pos x="171" y="143"/>
                </a:cxn>
                <a:cxn ang="0">
                  <a:pos x="192" y="135"/>
                </a:cxn>
                <a:cxn ang="0">
                  <a:pos x="213" y="134"/>
                </a:cxn>
                <a:cxn ang="0">
                  <a:pos x="238" y="134"/>
                </a:cxn>
                <a:cxn ang="0">
                  <a:pos x="255" y="124"/>
                </a:cxn>
                <a:cxn ang="0">
                  <a:pos x="277" y="116"/>
                </a:cxn>
                <a:cxn ang="0">
                  <a:pos x="296" y="109"/>
                </a:cxn>
                <a:cxn ang="0">
                  <a:pos x="319" y="101"/>
                </a:cxn>
                <a:cxn ang="0">
                  <a:pos x="340" y="96"/>
                </a:cxn>
                <a:cxn ang="0">
                  <a:pos x="361" y="86"/>
                </a:cxn>
                <a:cxn ang="0">
                  <a:pos x="380" y="77"/>
                </a:cxn>
                <a:cxn ang="0">
                  <a:pos x="399" y="65"/>
                </a:cxn>
                <a:cxn ang="0">
                  <a:pos x="412" y="48"/>
                </a:cxn>
                <a:cxn ang="0">
                  <a:pos x="424" y="29"/>
                </a:cxn>
                <a:cxn ang="0">
                  <a:pos x="430" y="8"/>
                </a:cxn>
              </a:cxnLst>
              <a:rect l="0" t="0" r="r" b="b"/>
              <a:pathLst>
                <a:path w="431" h="179">
                  <a:moveTo>
                    <a:pt x="424" y="0"/>
                  </a:moveTo>
                  <a:lnTo>
                    <a:pt x="418" y="4"/>
                  </a:lnTo>
                  <a:lnTo>
                    <a:pt x="412" y="8"/>
                  </a:lnTo>
                  <a:lnTo>
                    <a:pt x="407" y="12"/>
                  </a:lnTo>
                  <a:lnTo>
                    <a:pt x="403" y="16"/>
                  </a:lnTo>
                  <a:lnTo>
                    <a:pt x="392" y="21"/>
                  </a:lnTo>
                  <a:lnTo>
                    <a:pt x="382" y="29"/>
                  </a:lnTo>
                  <a:lnTo>
                    <a:pt x="376" y="31"/>
                  </a:lnTo>
                  <a:lnTo>
                    <a:pt x="371" y="35"/>
                  </a:lnTo>
                  <a:lnTo>
                    <a:pt x="365" y="37"/>
                  </a:lnTo>
                  <a:lnTo>
                    <a:pt x="361" y="40"/>
                  </a:lnTo>
                  <a:lnTo>
                    <a:pt x="350" y="46"/>
                  </a:lnTo>
                  <a:lnTo>
                    <a:pt x="340" y="52"/>
                  </a:lnTo>
                  <a:lnTo>
                    <a:pt x="334" y="54"/>
                  </a:lnTo>
                  <a:lnTo>
                    <a:pt x="329" y="56"/>
                  </a:lnTo>
                  <a:lnTo>
                    <a:pt x="323" y="57"/>
                  </a:lnTo>
                  <a:lnTo>
                    <a:pt x="317" y="61"/>
                  </a:lnTo>
                  <a:lnTo>
                    <a:pt x="312" y="63"/>
                  </a:lnTo>
                  <a:lnTo>
                    <a:pt x="306" y="65"/>
                  </a:lnTo>
                  <a:lnTo>
                    <a:pt x="300" y="67"/>
                  </a:lnTo>
                  <a:lnTo>
                    <a:pt x="296" y="69"/>
                  </a:lnTo>
                  <a:lnTo>
                    <a:pt x="291" y="71"/>
                  </a:lnTo>
                  <a:lnTo>
                    <a:pt x="285" y="73"/>
                  </a:lnTo>
                  <a:lnTo>
                    <a:pt x="279" y="75"/>
                  </a:lnTo>
                  <a:lnTo>
                    <a:pt x="274" y="77"/>
                  </a:lnTo>
                  <a:lnTo>
                    <a:pt x="268" y="78"/>
                  </a:lnTo>
                  <a:lnTo>
                    <a:pt x="262" y="80"/>
                  </a:lnTo>
                  <a:lnTo>
                    <a:pt x="257" y="82"/>
                  </a:lnTo>
                  <a:lnTo>
                    <a:pt x="251" y="84"/>
                  </a:lnTo>
                  <a:lnTo>
                    <a:pt x="245" y="86"/>
                  </a:lnTo>
                  <a:lnTo>
                    <a:pt x="239" y="88"/>
                  </a:lnTo>
                  <a:lnTo>
                    <a:pt x="234" y="88"/>
                  </a:lnTo>
                  <a:lnTo>
                    <a:pt x="228" y="90"/>
                  </a:lnTo>
                  <a:lnTo>
                    <a:pt x="222" y="92"/>
                  </a:lnTo>
                  <a:lnTo>
                    <a:pt x="217" y="94"/>
                  </a:lnTo>
                  <a:lnTo>
                    <a:pt x="211" y="96"/>
                  </a:lnTo>
                  <a:lnTo>
                    <a:pt x="205" y="97"/>
                  </a:lnTo>
                  <a:lnTo>
                    <a:pt x="199" y="99"/>
                  </a:lnTo>
                  <a:lnTo>
                    <a:pt x="194" y="101"/>
                  </a:lnTo>
                  <a:lnTo>
                    <a:pt x="188" y="101"/>
                  </a:lnTo>
                  <a:lnTo>
                    <a:pt x="182" y="103"/>
                  </a:lnTo>
                  <a:lnTo>
                    <a:pt x="177" y="105"/>
                  </a:lnTo>
                  <a:lnTo>
                    <a:pt x="171" y="107"/>
                  </a:lnTo>
                  <a:lnTo>
                    <a:pt x="165" y="107"/>
                  </a:lnTo>
                  <a:lnTo>
                    <a:pt x="160" y="111"/>
                  </a:lnTo>
                  <a:lnTo>
                    <a:pt x="154" y="111"/>
                  </a:lnTo>
                  <a:lnTo>
                    <a:pt x="148" y="113"/>
                  </a:lnTo>
                  <a:lnTo>
                    <a:pt x="142" y="115"/>
                  </a:lnTo>
                  <a:lnTo>
                    <a:pt x="137" y="116"/>
                  </a:lnTo>
                  <a:lnTo>
                    <a:pt x="131" y="116"/>
                  </a:lnTo>
                  <a:lnTo>
                    <a:pt x="125" y="120"/>
                  </a:lnTo>
                  <a:lnTo>
                    <a:pt x="120" y="120"/>
                  </a:lnTo>
                  <a:lnTo>
                    <a:pt x="114" y="124"/>
                  </a:lnTo>
                  <a:lnTo>
                    <a:pt x="108" y="124"/>
                  </a:lnTo>
                  <a:lnTo>
                    <a:pt x="103" y="126"/>
                  </a:lnTo>
                  <a:lnTo>
                    <a:pt x="97" y="128"/>
                  </a:lnTo>
                  <a:lnTo>
                    <a:pt x="91" y="132"/>
                  </a:lnTo>
                  <a:lnTo>
                    <a:pt x="85" y="134"/>
                  </a:lnTo>
                  <a:lnTo>
                    <a:pt x="82" y="135"/>
                  </a:lnTo>
                  <a:lnTo>
                    <a:pt x="76" y="139"/>
                  </a:lnTo>
                  <a:lnTo>
                    <a:pt x="70" y="141"/>
                  </a:lnTo>
                  <a:lnTo>
                    <a:pt x="63" y="141"/>
                  </a:lnTo>
                  <a:lnTo>
                    <a:pt x="57" y="141"/>
                  </a:lnTo>
                  <a:lnTo>
                    <a:pt x="51" y="141"/>
                  </a:lnTo>
                  <a:lnTo>
                    <a:pt x="45" y="141"/>
                  </a:lnTo>
                  <a:lnTo>
                    <a:pt x="40" y="141"/>
                  </a:lnTo>
                  <a:lnTo>
                    <a:pt x="34" y="141"/>
                  </a:lnTo>
                  <a:lnTo>
                    <a:pt x="28" y="143"/>
                  </a:lnTo>
                  <a:lnTo>
                    <a:pt x="23" y="145"/>
                  </a:lnTo>
                  <a:lnTo>
                    <a:pt x="17" y="149"/>
                  </a:lnTo>
                  <a:lnTo>
                    <a:pt x="11" y="154"/>
                  </a:lnTo>
                  <a:lnTo>
                    <a:pt x="6" y="162"/>
                  </a:lnTo>
                  <a:lnTo>
                    <a:pt x="0" y="170"/>
                  </a:lnTo>
                  <a:lnTo>
                    <a:pt x="7" y="172"/>
                  </a:lnTo>
                  <a:lnTo>
                    <a:pt x="15" y="175"/>
                  </a:lnTo>
                  <a:lnTo>
                    <a:pt x="23" y="175"/>
                  </a:lnTo>
                  <a:lnTo>
                    <a:pt x="30" y="177"/>
                  </a:lnTo>
                  <a:lnTo>
                    <a:pt x="38" y="177"/>
                  </a:lnTo>
                  <a:lnTo>
                    <a:pt x="45" y="179"/>
                  </a:lnTo>
                  <a:lnTo>
                    <a:pt x="53" y="179"/>
                  </a:lnTo>
                  <a:lnTo>
                    <a:pt x="61" y="179"/>
                  </a:lnTo>
                  <a:lnTo>
                    <a:pt x="68" y="177"/>
                  </a:lnTo>
                  <a:lnTo>
                    <a:pt x="76" y="175"/>
                  </a:lnTo>
                  <a:lnTo>
                    <a:pt x="82" y="173"/>
                  </a:lnTo>
                  <a:lnTo>
                    <a:pt x="89" y="172"/>
                  </a:lnTo>
                  <a:lnTo>
                    <a:pt x="97" y="170"/>
                  </a:lnTo>
                  <a:lnTo>
                    <a:pt x="104" y="168"/>
                  </a:lnTo>
                  <a:lnTo>
                    <a:pt x="112" y="166"/>
                  </a:lnTo>
                  <a:lnTo>
                    <a:pt x="120" y="164"/>
                  </a:lnTo>
                  <a:lnTo>
                    <a:pt x="127" y="160"/>
                  </a:lnTo>
                  <a:lnTo>
                    <a:pt x="135" y="158"/>
                  </a:lnTo>
                  <a:lnTo>
                    <a:pt x="141" y="154"/>
                  </a:lnTo>
                  <a:lnTo>
                    <a:pt x="148" y="153"/>
                  </a:lnTo>
                  <a:lnTo>
                    <a:pt x="156" y="149"/>
                  </a:lnTo>
                  <a:lnTo>
                    <a:pt x="163" y="147"/>
                  </a:lnTo>
                  <a:lnTo>
                    <a:pt x="171" y="143"/>
                  </a:lnTo>
                  <a:lnTo>
                    <a:pt x="179" y="141"/>
                  </a:lnTo>
                  <a:lnTo>
                    <a:pt x="184" y="139"/>
                  </a:lnTo>
                  <a:lnTo>
                    <a:pt x="192" y="135"/>
                  </a:lnTo>
                  <a:lnTo>
                    <a:pt x="199" y="134"/>
                  </a:lnTo>
                  <a:lnTo>
                    <a:pt x="207" y="134"/>
                  </a:lnTo>
                  <a:lnTo>
                    <a:pt x="213" y="134"/>
                  </a:lnTo>
                  <a:lnTo>
                    <a:pt x="220" y="134"/>
                  </a:lnTo>
                  <a:lnTo>
                    <a:pt x="228" y="134"/>
                  </a:lnTo>
                  <a:lnTo>
                    <a:pt x="238" y="134"/>
                  </a:lnTo>
                  <a:lnTo>
                    <a:pt x="243" y="130"/>
                  </a:lnTo>
                  <a:lnTo>
                    <a:pt x="249" y="126"/>
                  </a:lnTo>
                  <a:lnTo>
                    <a:pt x="255" y="124"/>
                  </a:lnTo>
                  <a:lnTo>
                    <a:pt x="262" y="120"/>
                  </a:lnTo>
                  <a:lnTo>
                    <a:pt x="268" y="118"/>
                  </a:lnTo>
                  <a:lnTo>
                    <a:pt x="277" y="116"/>
                  </a:lnTo>
                  <a:lnTo>
                    <a:pt x="283" y="113"/>
                  </a:lnTo>
                  <a:lnTo>
                    <a:pt x="291" y="111"/>
                  </a:lnTo>
                  <a:lnTo>
                    <a:pt x="296" y="109"/>
                  </a:lnTo>
                  <a:lnTo>
                    <a:pt x="304" y="107"/>
                  </a:lnTo>
                  <a:lnTo>
                    <a:pt x="312" y="103"/>
                  </a:lnTo>
                  <a:lnTo>
                    <a:pt x="319" y="101"/>
                  </a:lnTo>
                  <a:lnTo>
                    <a:pt x="327" y="99"/>
                  </a:lnTo>
                  <a:lnTo>
                    <a:pt x="334" y="97"/>
                  </a:lnTo>
                  <a:lnTo>
                    <a:pt x="340" y="96"/>
                  </a:lnTo>
                  <a:lnTo>
                    <a:pt x="348" y="92"/>
                  </a:lnTo>
                  <a:lnTo>
                    <a:pt x="353" y="88"/>
                  </a:lnTo>
                  <a:lnTo>
                    <a:pt x="361" y="86"/>
                  </a:lnTo>
                  <a:lnTo>
                    <a:pt x="367" y="82"/>
                  </a:lnTo>
                  <a:lnTo>
                    <a:pt x="374" y="80"/>
                  </a:lnTo>
                  <a:lnTo>
                    <a:pt x="380" y="77"/>
                  </a:lnTo>
                  <a:lnTo>
                    <a:pt x="386" y="73"/>
                  </a:lnTo>
                  <a:lnTo>
                    <a:pt x="392" y="69"/>
                  </a:lnTo>
                  <a:lnTo>
                    <a:pt x="399" y="65"/>
                  </a:lnTo>
                  <a:lnTo>
                    <a:pt x="403" y="59"/>
                  </a:lnTo>
                  <a:lnTo>
                    <a:pt x="409" y="54"/>
                  </a:lnTo>
                  <a:lnTo>
                    <a:pt x="412" y="48"/>
                  </a:lnTo>
                  <a:lnTo>
                    <a:pt x="416" y="44"/>
                  </a:lnTo>
                  <a:lnTo>
                    <a:pt x="420" y="37"/>
                  </a:lnTo>
                  <a:lnTo>
                    <a:pt x="424" y="29"/>
                  </a:lnTo>
                  <a:lnTo>
                    <a:pt x="426" y="21"/>
                  </a:lnTo>
                  <a:lnTo>
                    <a:pt x="431" y="16"/>
                  </a:lnTo>
                  <a:lnTo>
                    <a:pt x="430" y="8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E8E8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6" name="Freeform 90"/>
            <p:cNvSpPr>
              <a:spLocks/>
            </p:cNvSpPr>
            <p:nvPr/>
          </p:nvSpPr>
          <p:spPr bwMode="auto">
            <a:xfrm>
              <a:off x="4507" y="3024"/>
              <a:ext cx="60" cy="589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4" y="47"/>
                </a:cxn>
                <a:cxn ang="0">
                  <a:pos x="0" y="80"/>
                </a:cxn>
                <a:cxn ang="0">
                  <a:pos x="0" y="114"/>
                </a:cxn>
                <a:cxn ang="0">
                  <a:pos x="2" y="150"/>
                </a:cxn>
                <a:cxn ang="0">
                  <a:pos x="6" y="188"/>
                </a:cxn>
                <a:cxn ang="0">
                  <a:pos x="10" y="222"/>
                </a:cxn>
                <a:cxn ang="0">
                  <a:pos x="10" y="257"/>
                </a:cxn>
                <a:cxn ang="0">
                  <a:pos x="13" y="308"/>
                </a:cxn>
                <a:cxn ang="0">
                  <a:pos x="19" y="365"/>
                </a:cxn>
                <a:cxn ang="0">
                  <a:pos x="23" y="422"/>
                </a:cxn>
                <a:cxn ang="0">
                  <a:pos x="29" y="481"/>
                </a:cxn>
                <a:cxn ang="0">
                  <a:pos x="32" y="538"/>
                </a:cxn>
                <a:cxn ang="0">
                  <a:pos x="36" y="595"/>
                </a:cxn>
                <a:cxn ang="0">
                  <a:pos x="40" y="652"/>
                </a:cxn>
                <a:cxn ang="0">
                  <a:pos x="46" y="709"/>
                </a:cxn>
                <a:cxn ang="0">
                  <a:pos x="50" y="766"/>
                </a:cxn>
                <a:cxn ang="0">
                  <a:pos x="53" y="825"/>
                </a:cxn>
                <a:cxn ang="0">
                  <a:pos x="57" y="880"/>
                </a:cxn>
                <a:cxn ang="0">
                  <a:pos x="63" y="939"/>
                </a:cxn>
                <a:cxn ang="0">
                  <a:pos x="70" y="994"/>
                </a:cxn>
                <a:cxn ang="0">
                  <a:pos x="76" y="1051"/>
                </a:cxn>
                <a:cxn ang="0">
                  <a:pos x="86" y="1108"/>
                </a:cxn>
                <a:cxn ang="0">
                  <a:pos x="95" y="1165"/>
                </a:cxn>
                <a:cxn ang="0">
                  <a:pos x="114" y="1160"/>
                </a:cxn>
                <a:cxn ang="0">
                  <a:pos x="116" y="1116"/>
                </a:cxn>
                <a:cxn ang="0">
                  <a:pos x="110" y="1068"/>
                </a:cxn>
                <a:cxn ang="0">
                  <a:pos x="107" y="1019"/>
                </a:cxn>
                <a:cxn ang="0">
                  <a:pos x="103" y="971"/>
                </a:cxn>
                <a:cxn ang="0">
                  <a:pos x="97" y="924"/>
                </a:cxn>
                <a:cxn ang="0">
                  <a:pos x="93" y="876"/>
                </a:cxn>
                <a:cxn ang="0">
                  <a:pos x="89" y="827"/>
                </a:cxn>
                <a:cxn ang="0">
                  <a:pos x="84" y="779"/>
                </a:cxn>
                <a:cxn ang="0">
                  <a:pos x="80" y="732"/>
                </a:cxn>
                <a:cxn ang="0">
                  <a:pos x="74" y="682"/>
                </a:cxn>
                <a:cxn ang="0">
                  <a:pos x="70" y="635"/>
                </a:cxn>
                <a:cxn ang="0">
                  <a:pos x="67" y="587"/>
                </a:cxn>
                <a:cxn ang="0">
                  <a:pos x="63" y="538"/>
                </a:cxn>
                <a:cxn ang="0">
                  <a:pos x="59" y="490"/>
                </a:cxn>
                <a:cxn ang="0">
                  <a:pos x="57" y="441"/>
                </a:cxn>
                <a:cxn ang="0">
                  <a:pos x="55" y="394"/>
                </a:cxn>
                <a:cxn ang="0">
                  <a:pos x="51" y="365"/>
                </a:cxn>
                <a:cxn ang="0">
                  <a:pos x="50" y="342"/>
                </a:cxn>
                <a:cxn ang="0">
                  <a:pos x="48" y="319"/>
                </a:cxn>
                <a:cxn ang="0">
                  <a:pos x="48" y="298"/>
                </a:cxn>
                <a:cxn ang="0">
                  <a:pos x="44" y="276"/>
                </a:cxn>
                <a:cxn ang="0">
                  <a:pos x="44" y="253"/>
                </a:cxn>
                <a:cxn ang="0">
                  <a:pos x="42" y="230"/>
                </a:cxn>
                <a:cxn ang="0">
                  <a:pos x="40" y="209"/>
                </a:cxn>
                <a:cxn ang="0">
                  <a:pos x="38" y="188"/>
                </a:cxn>
                <a:cxn ang="0">
                  <a:pos x="38" y="165"/>
                </a:cxn>
                <a:cxn ang="0">
                  <a:pos x="36" y="143"/>
                </a:cxn>
                <a:cxn ang="0">
                  <a:pos x="36" y="120"/>
                </a:cxn>
                <a:cxn ang="0">
                  <a:pos x="36" y="99"/>
                </a:cxn>
                <a:cxn ang="0">
                  <a:pos x="36" y="76"/>
                </a:cxn>
                <a:cxn ang="0">
                  <a:pos x="36" y="53"/>
                </a:cxn>
                <a:cxn ang="0">
                  <a:pos x="36" y="32"/>
                </a:cxn>
                <a:cxn ang="0">
                  <a:pos x="29" y="6"/>
                </a:cxn>
              </a:cxnLst>
              <a:rect l="0" t="0" r="r" b="b"/>
              <a:pathLst>
                <a:path w="120" h="1179">
                  <a:moveTo>
                    <a:pt x="27" y="0"/>
                  </a:moveTo>
                  <a:lnTo>
                    <a:pt x="21" y="6"/>
                  </a:lnTo>
                  <a:lnTo>
                    <a:pt x="17" y="11"/>
                  </a:lnTo>
                  <a:lnTo>
                    <a:pt x="13" y="17"/>
                  </a:lnTo>
                  <a:lnTo>
                    <a:pt x="10" y="25"/>
                  </a:lnTo>
                  <a:lnTo>
                    <a:pt x="8" y="30"/>
                  </a:lnTo>
                  <a:lnTo>
                    <a:pt x="6" y="38"/>
                  </a:lnTo>
                  <a:lnTo>
                    <a:pt x="4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06"/>
                  </a:lnTo>
                  <a:lnTo>
                    <a:pt x="0" y="114"/>
                  </a:lnTo>
                  <a:lnTo>
                    <a:pt x="2" y="124"/>
                  </a:lnTo>
                  <a:lnTo>
                    <a:pt x="2" y="133"/>
                  </a:lnTo>
                  <a:lnTo>
                    <a:pt x="2" y="143"/>
                  </a:lnTo>
                  <a:lnTo>
                    <a:pt x="2" y="150"/>
                  </a:lnTo>
                  <a:lnTo>
                    <a:pt x="4" y="160"/>
                  </a:lnTo>
                  <a:lnTo>
                    <a:pt x="4" y="169"/>
                  </a:lnTo>
                  <a:lnTo>
                    <a:pt x="6" y="179"/>
                  </a:lnTo>
                  <a:lnTo>
                    <a:pt x="6" y="188"/>
                  </a:lnTo>
                  <a:lnTo>
                    <a:pt x="8" y="198"/>
                  </a:lnTo>
                  <a:lnTo>
                    <a:pt x="8" y="205"/>
                  </a:lnTo>
                  <a:lnTo>
                    <a:pt x="8" y="215"/>
                  </a:lnTo>
                  <a:lnTo>
                    <a:pt x="10" y="222"/>
                  </a:lnTo>
                  <a:lnTo>
                    <a:pt x="10" y="232"/>
                  </a:lnTo>
                  <a:lnTo>
                    <a:pt x="10" y="240"/>
                  </a:lnTo>
                  <a:lnTo>
                    <a:pt x="10" y="249"/>
                  </a:lnTo>
                  <a:lnTo>
                    <a:pt x="10" y="257"/>
                  </a:lnTo>
                  <a:lnTo>
                    <a:pt x="11" y="266"/>
                  </a:lnTo>
                  <a:lnTo>
                    <a:pt x="11" y="279"/>
                  </a:lnTo>
                  <a:lnTo>
                    <a:pt x="13" y="295"/>
                  </a:lnTo>
                  <a:lnTo>
                    <a:pt x="13" y="308"/>
                  </a:lnTo>
                  <a:lnTo>
                    <a:pt x="15" y="321"/>
                  </a:lnTo>
                  <a:lnTo>
                    <a:pt x="17" y="336"/>
                  </a:lnTo>
                  <a:lnTo>
                    <a:pt x="17" y="350"/>
                  </a:lnTo>
                  <a:lnTo>
                    <a:pt x="19" y="365"/>
                  </a:lnTo>
                  <a:lnTo>
                    <a:pt x="21" y="380"/>
                  </a:lnTo>
                  <a:lnTo>
                    <a:pt x="21" y="394"/>
                  </a:lnTo>
                  <a:lnTo>
                    <a:pt x="23" y="407"/>
                  </a:lnTo>
                  <a:lnTo>
                    <a:pt x="23" y="422"/>
                  </a:lnTo>
                  <a:lnTo>
                    <a:pt x="25" y="437"/>
                  </a:lnTo>
                  <a:lnTo>
                    <a:pt x="27" y="451"/>
                  </a:lnTo>
                  <a:lnTo>
                    <a:pt x="27" y="466"/>
                  </a:lnTo>
                  <a:lnTo>
                    <a:pt x="29" y="481"/>
                  </a:lnTo>
                  <a:lnTo>
                    <a:pt x="31" y="494"/>
                  </a:lnTo>
                  <a:lnTo>
                    <a:pt x="31" y="508"/>
                  </a:lnTo>
                  <a:lnTo>
                    <a:pt x="32" y="523"/>
                  </a:lnTo>
                  <a:lnTo>
                    <a:pt x="32" y="538"/>
                  </a:lnTo>
                  <a:lnTo>
                    <a:pt x="34" y="551"/>
                  </a:lnTo>
                  <a:lnTo>
                    <a:pt x="34" y="565"/>
                  </a:lnTo>
                  <a:lnTo>
                    <a:pt x="36" y="580"/>
                  </a:lnTo>
                  <a:lnTo>
                    <a:pt x="36" y="595"/>
                  </a:lnTo>
                  <a:lnTo>
                    <a:pt x="38" y="608"/>
                  </a:lnTo>
                  <a:lnTo>
                    <a:pt x="38" y="622"/>
                  </a:lnTo>
                  <a:lnTo>
                    <a:pt x="40" y="637"/>
                  </a:lnTo>
                  <a:lnTo>
                    <a:pt x="40" y="652"/>
                  </a:lnTo>
                  <a:lnTo>
                    <a:pt x="42" y="665"/>
                  </a:lnTo>
                  <a:lnTo>
                    <a:pt x="44" y="681"/>
                  </a:lnTo>
                  <a:lnTo>
                    <a:pt x="44" y="696"/>
                  </a:lnTo>
                  <a:lnTo>
                    <a:pt x="46" y="709"/>
                  </a:lnTo>
                  <a:lnTo>
                    <a:pt x="48" y="724"/>
                  </a:lnTo>
                  <a:lnTo>
                    <a:pt x="48" y="738"/>
                  </a:lnTo>
                  <a:lnTo>
                    <a:pt x="48" y="753"/>
                  </a:lnTo>
                  <a:lnTo>
                    <a:pt x="50" y="766"/>
                  </a:lnTo>
                  <a:lnTo>
                    <a:pt x="50" y="781"/>
                  </a:lnTo>
                  <a:lnTo>
                    <a:pt x="51" y="795"/>
                  </a:lnTo>
                  <a:lnTo>
                    <a:pt x="51" y="810"/>
                  </a:lnTo>
                  <a:lnTo>
                    <a:pt x="53" y="825"/>
                  </a:lnTo>
                  <a:lnTo>
                    <a:pt x="55" y="838"/>
                  </a:lnTo>
                  <a:lnTo>
                    <a:pt x="55" y="852"/>
                  </a:lnTo>
                  <a:lnTo>
                    <a:pt x="57" y="867"/>
                  </a:lnTo>
                  <a:lnTo>
                    <a:pt x="57" y="880"/>
                  </a:lnTo>
                  <a:lnTo>
                    <a:pt x="59" y="895"/>
                  </a:lnTo>
                  <a:lnTo>
                    <a:pt x="61" y="909"/>
                  </a:lnTo>
                  <a:lnTo>
                    <a:pt x="63" y="924"/>
                  </a:lnTo>
                  <a:lnTo>
                    <a:pt x="63" y="939"/>
                  </a:lnTo>
                  <a:lnTo>
                    <a:pt x="67" y="952"/>
                  </a:lnTo>
                  <a:lnTo>
                    <a:pt x="67" y="968"/>
                  </a:lnTo>
                  <a:lnTo>
                    <a:pt x="69" y="981"/>
                  </a:lnTo>
                  <a:lnTo>
                    <a:pt x="70" y="994"/>
                  </a:lnTo>
                  <a:lnTo>
                    <a:pt x="72" y="1010"/>
                  </a:lnTo>
                  <a:lnTo>
                    <a:pt x="72" y="1023"/>
                  </a:lnTo>
                  <a:lnTo>
                    <a:pt x="74" y="1038"/>
                  </a:lnTo>
                  <a:lnTo>
                    <a:pt x="76" y="1051"/>
                  </a:lnTo>
                  <a:lnTo>
                    <a:pt x="80" y="1067"/>
                  </a:lnTo>
                  <a:lnTo>
                    <a:pt x="82" y="1080"/>
                  </a:lnTo>
                  <a:lnTo>
                    <a:pt x="84" y="1093"/>
                  </a:lnTo>
                  <a:lnTo>
                    <a:pt x="86" y="1108"/>
                  </a:lnTo>
                  <a:lnTo>
                    <a:pt x="88" y="1122"/>
                  </a:lnTo>
                  <a:lnTo>
                    <a:pt x="89" y="1135"/>
                  </a:lnTo>
                  <a:lnTo>
                    <a:pt x="91" y="1150"/>
                  </a:lnTo>
                  <a:lnTo>
                    <a:pt x="95" y="1165"/>
                  </a:lnTo>
                  <a:lnTo>
                    <a:pt x="97" y="1179"/>
                  </a:lnTo>
                  <a:lnTo>
                    <a:pt x="103" y="1171"/>
                  </a:lnTo>
                  <a:lnTo>
                    <a:pt x="110" y="1165"/>
                  </a:lnTo>
                  <a:lnTo>
                    <a:pt x="114" y="1160"/>
                  </a:lnTo>
                  <a:lnTo>
                    <a:pt x="120" y="1154"/>
                  </a:lnTo>
                  <a:lnTo>
                    <a:pt x="118" y="1141"/>
                  </a:lnTo>
                  <a:lnTo>
                    <a:pt x="118" y="1129"/>
                  </a:lnTo>
                  <a:lnTo>
                    <a:pt x="116" y="1116"/>
                  </a:lnTo>
                  <a:lnTo>
                    <a:pt x="116" y="1105"/>
                  </a:lnTo>
                  <a:lnTo>
                    <a:pt x="114" y="1091"/>
                  </a:lnTo>
                  <a:lnTo>
                    <a:pt x="112" y="1080"/>
                  </a:lnTo>
                  <a:lnTo>
                    <a:pt x="110" y="1068"/>
                  </a:lnTo>
                  <a:lnTo>
                    <a:pt x="110" y="1057"/>
                  </a:lnTo>
                  <a:lnTo>
                    <a:pt x="108" y="1044"/>
                  </a:lnTo>
                  <a:lnTo>
                    <a:pt x="108" y="1032"/>
                  </a:lnTo>
                  <a:lnTo>
                    <a:pt x="107" y="1019"/>
                  </a:lnTo>
                  <a:lnTo>
                    <a:pt x="107" y="1008"/>
                  </a:lnTo>
                  <a:lnTo>
                    <a:pt x="105" y="994"/>
                  </a:lnTo>
                  <a:lnTo>
                    <a:pt x="105" y="983"/>
                  </a:lnTo>
                  <a:lnTo>
                    <a:pt x="103" y="971"/>
                  </a:lnTo>
                  <a:lnTo>
                    <a:pt x="103" y="960"/>
                  </a:lnTo>
                  <a:lnTo>
                    <a:pt x="101" y="947"/>
                  </a:lnTo>
                  <a:lnTo>
                    <a:pt x="99" y="935"/>
                  </a:lnTo>
                  <a:lnTo>
                    <a:pt x="97" y="924"/>
                  </a:lnTo>
                  <a:lnTo>
                    <a:pt x="97" y="911"/>
                  </a:lnTo>
                  <a:lnTo>
                    <a:pt x="95" y="899"/>
                  </a:lnTo>
                  <a:lnTo>
                    <a:pt x="95" y="888"/>
                  </a:lnTo>
                  <a:lnTo>
                    <a:pt x="93" y="876"/>
                  </a:lnTo>
                  <a:lnTo>
                    <a:pt x="93" y="865"/>
                  </a:lnTo>
                  <a:lnTo>
                    <a:pt x="91" y="852"/>
                  </a:lnTo>
                  <a:lnTo>
                    <a:pt x="89" y="840"/>
                  </a:lnTo>
                  <a:lnTo>
                    <a:pt x="89" y="827"/>
                  </a:lnTo>
                  <a:lnTo>
                    <a:pt x="88" y="816"/>
                  </a:lnTo>
                  <a:lnTo>
                    <a:pt x="86" y="802"/>
                  </a:lnTo>
                  <a:lnTo>
                    <a:pt x="86" y="791"/>
                  </a:lnTo>
                  <a:lnTo>
                    <a:pt x="84" y="779"/>
                  </a:lnTo>
                  <a:lnTo>
                    <a:pt x="84" y="768"/>
                  </a:lnTo>
                  <a:lnTo>
                    <a:pt x="82" y="755"/>
                  </a:lnTo>
                  <a:lnTo>
                    <a:pt x="82" y="743"/>
                  </a:lnTo>
                  <a:lnTo>
                    <a:pt x="80" y="732"/>
                  </a:lnTo>
                  <a:lnTo>
                    <a:pt x="80" y="719"/>
                  </a:lnTo>
                  <a:lnTo>
                    <a:pt x="78" y="707"/>
                  </a:lnTo>
                  <a:lnTo>
                    <a:pt x="78" y="696"/>
                  </a:lnTo>
                  <a:lnTo>
                    <a:pt x="74" y="682"/>
                  </a:lnTo>
                  <a:lnTo>
                    <a:pt x="74" y="671"/>
                  </a:lnTo>
                  <a:lnTo>
                    <a:pt x="72" y="658"/>
                  </a:lnTo>
                  <a:lnTo>
                    <a:pt x="72" y="646"/>
                  </a:lnTo>
                  <a:lnTo>
                    <a:pt x="70" y="635"/>
                  </a:lnTo>
                  <a:lnTo>
                    <a:pt x="70" y="622"/>
                  </a:lnTo>
                  <a:lnTo>
                    <a:pt x="69" y="610"/>
                  </a:lnTo>
                  <a:lnTo>
                    <a:pt x="69" y="599"/>
                  </a:lnTo>
                  <a:lnTo>
                    <a:pt x="67" y="587"/>
                  </a:lnTo>
                  <a:lnTo>
                    <a:pt x="67" y="576"/>
                  </a:lnTo>
                  <a:lnTo>
                    <a:pt x="65" y="563"/>
                  </a:lnTo>
                  <a:lnTo>
                    <a:pt x="65" y="551"/>
                  </a:lnTo>
                  <a:lnTo>
                    <a:pt x="63" y="538"/>
                  </a:lnTo>
                  <a:lnTo>
                    <a:pt x="63" y="527"/>
                  </a:lnTo>
                  <a:lnTo>
                    <a:pt x="61" y="513"/>
                  </a:lnTo>
                  <a:lnTo>
                    <a:pt x="61" y="502"/>
                  </a:lnTo>
                  <a:lnTo>
                    <a:pt x="59" y="490"/>
                  </a:lnTo>
                  <a:lnTo>
                    <a:pt x="59" y="479"/>
                  </a:lnTo>
                  <a:lnTo>
                    <a:pt x="59" y="466"/>
                  </a:lnTo>
                  <a:lnTo>
                    <a:pt x="57" y="454"/>
                  </a:lnTo>
                  <a:lnTo>
                    <a:pt x="57" y="441"/>
                  </a:lnTo>
                  <a:lnTo>
                    <a:pt x="57" y="430"/>
                  </a:lnTo>
                  <a:lnTo>
                    <a:pt x="55" y="416"/>
                  </a:lnTo>
                  <a:lnTo>
                    <a:pt x="55" y="405"/>
                  </a:lnTo>
                  <a:lnTo>
                    <a:pt x="55" y="394"/>
                  </a:lnTo>
                  <a:lnTo>
                    <a:pt x="55" y="382"/>
                  </a:lnTo>
                  <a:lnTo>
                    <a:pt x="53" y="376"/>
                  </a:lnTo>
                  <a:lnTo>
                    <a:pt x="53" y="371"/>
                  </a:lnTo>
                  <a:lnTo>
                    <a:pt x="51" y="365"/>
                  </a:lnTo>
                  <a:lnTo>
                    <a:pt x="51" y="359"/>
                  </a:lnTo>
                  <a:lnTo>
                    <a:pt x="51" y="354"/>
                  </a:lnTo>
                  <a:lnTo>
                    <a:pt x="51" y="348"/>
                  </a:lnTo>
                  <a:lnTo>
                    <a:pt x="50" y="342"/>
                  </a:lnTo>
                  <a:lnTo>
                    <a:pt x="50" y="336"/>
                  </a:lnTo>
                  <a:lnTo>
                    <a:pt x="50" y="331"/>
                  </a:lnTo>
                  <a:lnTo>
                    <a:pt x="50" y="325"/>
                  </a:lnTo>
                  <a:lnTo>
                    <a:pt x="48" y="319"/>
                  </a:lnTo>
                  <a:lnTo>
                    <a:pt x="48" y="314"/>
                  </a:lnTo>
                  <a:lnTo>
                    <a:pt x="48" y="308"/>
                  </a:lnTo>
                  <a:lnTo>
                    <a:pt x="48" y="304"/>
                  </a:lnTo>
                  <a:lnTo>
                    <a:pt x="48" y="298"/>
                  </a:lnTo>
                  <a:lnTo>
                    <a:pt x="48" y="293"/>
                  </a:lnTo>
                  <a:lnTo>
                    <a:pt x="46" y="287"/>
                  </a:lnTo>
                  <a:lnTo>
                    <a:pt x="46" y="281"/>
                  </a:lnTo>
                  <a:lnTo>
                    <a:pt x="44" y="276"/>
                  </a:lnTo>
                  <a:lnTo>
                    <a:pt x="44" y="270"/>
                  </a:lnTo>
                  <a:lnTo>
                    <a:pt x="44" y="264"/>
                  </a:lnTo>
                  <a:lnTo>
                    <a:pt x="44" y="259"/>
                  </a:lnTo>
                  <a:lnTo>
                    <a:pt x="44" y="253"/>
                  </a:lnTo>
                  <a:lnTo>
                    <a:pt x="44" y="249"/>
                  </a:lnTo>
                  <a:lnTo>
                    <a:pt x="42" y="243"/>
                  </a:lnTo>
                  <a:lnTo>
                    <a:pt x="42" y="236"/>
                  </a:lnTo>
                  <a:lnTo>
                    <a:pt x="42" y="230"/>
                  </a:lnTo>
                  <a:lnTo>
                    <a:pt x="42" y="226"/>
                  </a:lnTo>
                  <a:lnTo>
                    <a:pt x="40" y="220"/>
                  </a:lnTo>
                  <a:lnTo>
                    <a:pt x="40" y="215"/>
                  </a:lnTo>
                  <a:lnTo>
                    <a:pt x="40" y="209"/>
                  </a:lnTo>
                  <a:lnTo>
                    <a:pt x="40" y="205"/>
                  </a:lnTo>
                  <a:lnTo>
                    <a:pt x="40" y="200"/>
                  </a:lnTo>
                  <a:lnTo>
                    <a:pt x="40" y="194"/>
                  </a:lnTo>
                  <a:lnTo>
                    <a:pt x="38" y="188"/>
                  </a:lnTo>
                  <a:lnTo>
                    <a:pt x="38" y="181"/>
                  </a:lnTo>
                  <a:lnTo>
                    <a:pt x="38" y="175"/>
                  </a:lnTo>
                  <a:lnTo>
                    <a:pt x="38" y="171"/>
                  </a:lnTo>
                  <a:lnTo>
                    <a:pt x="38" y="165"/>
                  </a:lnTo>
                  <a:lnTo>
                    <a:pt x="38" y="160"/>
                  </a:lnTo>
                  <a:lnTo>
                    <a:pt x="36" y="154"/>
                  </a:lnTo>
                  <a:lnTo>
                    <a:pt x="36" y="148"/>
                  </a:lnTo>
                  <a:lnTo>
                    <a:pt x="36" y="143"/>
                  </a:lnTo>
                  <a:lnTo>
                    <a:pt x="36" y="137"/>
                  </a:lnTo>
                  <a:lnTo>
                    <a:pt x="36" y="131"/>
                  </a:lnTo>
                  <a:lnTo>
                    <a:pt x="36" y="125"/>
                  </a:lnTo>
                  <a:lnTo>
                    <a:pt x="36" y="120"/>
                  </a:lnTo>
                  <a:lnTo>
                    <a:pt x="36" y="116"/>
                  </a:lnTo>
                  <a:lnTo>
                    <a:pt x="36" y="110"/>
                  </a:lnTo>
                  <a:lnTo>
                    <a:pt x="36" y="105"/>
                  </a:lnTo>
                  <a:lnTo>
                    <a:pt x="36" y="99"/>
                  </a:lnTo>
                  <a:lnTo>
                    <a:pt x="36" y="93"/>
                  </a:lnTo>
                  <a:lnTo>
                    <a:pt x="36" y="87"/>
                  </a:lnTo>
                  <a:lnTo>
                    <a:pt x="36" y="82"/>
                  </a:lnTo>
                  <a:lnTo>
                    <a:pt x="36" y="76"/>
                  </a:lnTo>
                  <a:lnTo>
                    <a:pt x="36" y="70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6" y="53"/>
                  </a:lnTo>
                  <a:lnTo>
                    <a:pt x="36" y="49"/>
                  </a:lnTo>
                  <a:lnTo>
                    <a:pt x="36" y="42"/>
                  </a:lnTo>
                  <a:lnTo>
                    <a:pt x="36" y="38"/>
                  </a:lnTo>
                  <a:lnTo>
                    <a:pt x="36" y="32"/>
                  </a:lnTo>
                  <a:lnTo>
                    <a:pt x="36" y="27"/>
                  </a:lnTo>
                  <a:lnTo>
                    <a:pt x="34" y="19"/>
                  </a:lnTo>
                  <a:lnTo>
                    <a:pt x="31" y="13"/>
                  </a:lnTo>
                  <a:lnTo>
                    <a:pt x="29" y="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4D4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7" name="Freeform 91"/>
            <p:cNvSpPr>
              <a:spLocks/>
            </p:cNvSpPr>
            <p:nvPr/>
          </p:nvSpPr>
          <p:spPr bwMode="auto">
            <a:xfrm>
              <a:off x="4650" y="3051"/>
              <a:ext cx="26" cy="596"/>
            </a:xfrm>
            <a:custGeom>
              <a:avLst/>
              <a:gdLst/>
              <a:ahLst/>
              <a:cxnLst>
                <a:cxn ang="0">
                  <a:pos x="36" y="13"/>
                </a:cxn>
                <a:cxn ang="0">
                  <a:pos x="27" y="34"/>
                </a:cxn>
                <a:cxn ang="0">
                  <a:pos x="21" y="61"/>
                </a:cxn>
                <a:cxn ang="0">
                  <a:pos x="17" y="88"/>
                </a:cxn>
                <a:cxn ang="0">
                  <a:pos x="15" y="114"/>
                </a:cxn>
                <a:cxn ang="0">
                  <a:pos x="15" y="143"/>
                </a:cxn>
                <a:cxn ang="0">
                  <a:pos x="14" y="171"/>
                </a:cxn>
                <a:cxn ang="0">
                  <a:pos x="12" y="198"/>
                </a:cxn>
                <a:cxn ang="0">
                  <a:pos x="8" y="251"/>
                </a:cxn>
                <a:cxn ang="0">
                  <a:pos x="6" y="312"/>
                </a:cxn>
                <a:cxn ang="0">
                  <a:pos x="4" y="373"/>
                </a:cxn>
                <a:cxn ang="0">
                  <a:pos x="4" y="434"/>
                </a:cxn>
                <a:cxn ang="0">
                  <a:pos x="2" y="495"/>
                </a:cxn>
                <a:cxn ang="0">
                  <a:pos x="0" y="555"/>
                </a:cxn>
                <a:cxn ang="0">
                  <a:pos x="0" y="616"/>
                </a:cxn>
                <a:cxn ang="0">
                  <a:pos x="0" y="677"/>
                </a:cxn>
                <a:cxn ang="0">
                  <a:pos x="0" y="738"/>
                </a:cxn>
                <a:cxn ang="0">
                  <a:pos x="0" y="799"/>
                </a:cxn>
                <a:cxn ang="0">
                  <a:pos x="0" y="860"/>
                </a:cxn>
                <a:cxn ang="0">
                  <a:pos x="0" y="920"/>
                </a:cxn>
                <a:cxn ang="0">
                  <a:pos x="2" y="981"/>
                </a:cxn>
                <a:cxn ang="0">
                  <a:pos x="2" y="1042"/>
                </a:cxn>
                <a:cxn ang="0">
                  <a:pos x="4" y="1105"/>
                </a:cxn>
                <a:cxn ang="0">
                  <a:pos x="8" y="1166"/>
                </a:cxn>
                <a:cxn ang="0">
                  <a:pos x="27" y="1190"/>
                </a:cxn>
                <a:cxn ang="0">
                  <a:pos x="35" y="1168"/>
                </a:cxn>
                <a:cxn ang="0">
                  <a:pos x="36" y="1133"/>
                </a:cxn>
                <a:cxn ang="0">
                  <a:pos x="36" y="1101"/>
                </a:cxn>
                <a:cxn ang="0">
                  <a:pos x="38" y="1069"/>
                </a:cxn>
                <a:cxn ang="0">
                  <a:pos x="36" y="1034"/>
                </a:cxn>
                <a:cxn ang="0">
                  <a:pos x="36" y="1002"/>
                </a:cxn>
                <a:cxn ang="0">
                  <a:pos x="35" y="970"/>
                </a:cxn>
                <a:cxn ang="0">
                  <a:pos x="35" y="937"/>
                </a:cxn>
                <a:cxn ang="0">
                  <a:pos x="33" y="903"/>
                </a:cxn>
                <a:cxn ang="0">
                  <a:pos x="31" y="871"/>
                </a:cxn>
                <a:cxn ang="0">
                  <a:pos x="29" y="837"/>
                </a:cxn>
                <a:cxn ang="0">
                  <a:pos x="29" y="804"/>
                </a:cxn>
                <a:cxn ang="0">
                  <a:pos x="29" y="772"/>
                </a:cxn>
                <a:cxn ang="0">
                  <a:pos x="29" y="740"/>
                </a:cxn>
                <a:cxn ang="0">
                  <a:pos x="29" y="706"/>
                </a:cxn>
                <a:cxn ang="0">
                  <a:pos x="33" y="675"/>
                </a:cxn>
                <a:cxn ang="0">
                  <a:pos x="31" y="633"/>
                </a:cxn>
                <a:cxn ang="0">
                  <a:pos x="31" y="591"/>
                </a:cxn>
                <a:cxn ang="0">
                  <a:pos x="31" y="552"/>
                </a:cxn>
                <a:cxn ang="0">
                  <a:pos x="33" y="510"/>
                </a:cxn>
                <a:cxn ang="0">
                  <a:pos x="33" y="470"/>
                </a:cxn>
                <a:cxn ang="0">
                  <a:pos x="35" y="430"/>
                </a:cxn>
                <a:cxn ang="0">
                  <a:pos x="35" y="388"/>
                </a:cxn>
                <a:cxn ang="0">
                  <a:pos x="38" y="348"/>
                </a:cxn>
                <a:cxn ang="0">
                  <a:pos x="40" y="306"/>
                </a:cxn>
                <a:cxn ang="0">
                  <a:pos x="42" y="266"/>
                </a:cxn>
                <a:cxn ang="0">
                  <a:pos x="44" y="225"/>
                </a:cxn>
                <a:cxn ang="0">
                  <a:pos x="46" y="185"/>
                </a:cxn>
                <a:cxn ang="0">
                  <a:pos x="48" y="145"/>
                </a:cxn>
                <a:cxn ang="0">
                  <a:pos x="50" y="103"/>
                </a:cxn>
                <a:cxn ang="0">
                  <a:pos x="50" y="63"/>
                </a:cxn>
                <a:cxn ang="0">
                  <a:pos x="54" y="23"/>
                </a:cxn>
                <a:cxn ang="0">
                  <a:pos x="46" y="0"/>
                </a:cxn>
              </a:cxnLst>
              <a:rect l="0" t="0" r="r" b="b"/>
              <a:pathLst>
                <a:path w="54" h="1192">
                  <a:moveTo>
                    <a:pt x="46" y="0"/>
                  </a:moveTo>
                  <a:lnTo>
                    <a:pt x="42" y="4"/>
                  </a:lnTo>
                  <a:lnTo>
                    <a:pt x="38" y="8"/>
                  </a:lnTo>
                  <a:lnTo>
                    <a:pt x="36" y="13"/>
                  </a:lnTo>
                  <a:lnTo>
                    <a:pt x="35" y="19"/>
                  </a:lnTo>
                  <a:lnTo>
                    <a:pt x="31" y="23"/>
                  </a:lnTo>
                  <a:lnTo>
                    <a:pt x="29" y="29"/>
                  </a:lnTo>
                  <a:lnTo>
                    <a:pt x="27" y="34"/>
                  </a:lnTo>
                  <a:lnTo>
                    <a:pt x="25" y="42"/>
                  </a:lnTo>
                  <a:lnTo>
                    <a:pt x="23" y="48"/>
                  </a:lnTo>
                  <a:lnTo>
                    <a:pt x="23" y="53"/>
                  </a:lnTo>
                  <a:lnTo>
                    <a:pt x="21" y="61"/>
                  </a:lnTo>
                  <a:lnTo>
                    <a:pt x="19" y="67"/>
                  </a:lnTo>
                  <a:lnTo>
                    <a:pt x="19" y="74"/>
                  </a:lnTo>
                  <a:lnTo>
                    <a:pt x="17" y="80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1"/>
                  </a:lnTo>
                  <a:lnTo>
                    <a:pt x="15" y="109"/>
                  </a:lnTo>
                  <a:lnTo>
                    <a:pt x="15" y="114"/>
                  </a:lnTo>
                  <a:lnTo>
                    <a:pt x="15" y="122"/>
                  </a:lnTo>
                  <a:lnTo>
                    <a:pt x="15" y="129"/>
                  </a:lnTo>
                  <a:lnTo>
                    <a:pt x="15" y="137"/>
                  </a:lnTo>
                  <a:lnTo>
                    <a:pt x="15" y="143"/>
                  </a:lnTo>
                  <a:lnTo>
                    <a:pt x="15" y="150"/>
                  </a:lnTo>
                  <a:lnTo>
                    <a:pt x="14" y="158"/>
                  </a:lnTo>
                  <a:lnTo>
                    <a:pt x="14" y="164"/>
                  </a:lnTo>
                  <a:lnTo>
                    <a:pt x="14" y="171"/>
                  </a:lnTo>
                  <a:lnTo>
                    <a:pt x="14" y="179"/>
                  </a:lnTo>
                  <a:lnTo>
                    <a:pt x="12" y="185"/>
                  </a:lnTo>
                  <a:lnTo>
                    <a:pt x="12" y="192"/>
                  </a:lnTo>
                  <a:lnTo>
                    <a:pt x="12" y="198"/>
                  </a:lnTo>
                  <a:lnTo>
                    <a:pt x="12" y="206"/>
                  </a:lnTo>
                  <a:lnTo>
                    <a:pt x="10" y="221"/>
                  </a:lnTo>
                  <a:lnTo>
                    <a:pt x="10" y="236"/>
                  </a:lnTo>
                  <a:lnTo>
                    <a:pt x="8" y="251"/>
                  </a:lnTo>
                  <a:lnTo>
                    <a:pt x="8" y="266"/>
                  </a:lnTo>
                  <a:lnTo>
                    <a:pt x="8" y="280"/>
                  </a:lnTo>
                  <a:lnTo>
                    <a:pt x="8" y="297"/>
                  </a:lnTo>
                  <a:lnTo>
                    <a:pt x="6" y="312"/>
                  </a:lnTo>
                  <a:lnTo>
                    <a:pt x="6" y="327"/>
                  </a:lnTo>
                  <a:lnTo>
                    <a:pt x="6" y="342"/>
                  </a:lnTo>
                  <a:lnTo>
                    <a:pt x="6" y="358"/>
                  </a:lnTo>
                  <a:lnTo>
                    <a:pt x="4" y="373"/>
                  </a:lnTo>
                  <a:lnTo>
                    <a:pt x="4" y="388"/>
                  </a:lnTo>
                  <a:lnTo>
                    <a:pt x="4" y="403"/>
                  </a:lnTo>
                  <a:lnTo>
                    <a:pt x="4" y="418"/>
                  </a:lnTo>
                  <a:lnTo>
                    <a:pt x="4" y="434"/>
                  </a:lnTo>
                  <a:lnTo>
                    <a:pt x="4" y="449"/>
                  </a:lnTo>
                  <a:lnTo>
                    <a:pt x="2" y="464"/>
                  </a:lnTo>
                  <a:lnTo>
                    <a:pt x="2" y="479"/>
                  </a:lnTo>
                  <a:lnTo>
                    <a:pt x="2" y="495"/>
                  </a:lnTo>
                  <a:lnTo>
                    <a:pt x="2" y="510"/>
                  </a:lnTo>
                  <a:lnTo>
                    <a:pt x="0" y="525"/>
                  </a:lnTo>
                  <a:lnTo>
                    <a:pt x="0" y="540"/>
                  </a:lnTo>
                  <a:lnTo>
                    <a:pt x="0" y="555"/>
                  </a:lnTo>
                  <a:lnTo>
                    <a:pt x="0" y="571"/>
                  </a:lnTo>
                  <a:lnTo>
                    <a:pt x="0" y="586"/>
                  </a:lnTo>
                  <a:lnTo>
                    <a:pt x="0" y="601"/>
                  </a:lnTo>
                  <a:lnTo>
                    <a:pt x="0" y="616"/>
                  </a:lnTo>
                  <a:lnTo>
                    <a:pt x="0" y="631"/>
                  </a:lnTo>
                  <a:lnTo>
                    <a:pt x="0" y="647"/>
                  </a:lnTo>
                  <a:lnTo>
                    <a:pt x="0" y="662"/>
                  </a:lnTo>
                  <a:lnTo>
                    <a:pt x="0" y="677"/>
                  </a:lnTo>
                  <a:lnTo>
                    <a:pt x="0" y="692"/>
                  </a:lnTo>
                  <a:lnTo>
                    <a:pt x="0" y="707"/>
                  </a:lnTo>
                  <a:lnTo>
                    <a:pt x="0" y="723"/>
                  </a:lnTo>
                  <a:lnTo>
                    <a:pt x="0" y="738"/>
                  </a:lnTo>
                  <a:lnTo>
                    <a:pt x="0" y="753"/>
                  </a:lnTo>
                  <a:lnTo>
                    <a:pt x="0" y="768"/>
                  </a:lnTo>
                  <a:lnTo>
                    <a:pt x="0" y="783"/>
                  </a:lnTo>
                  <a:lnTo>
                    <a:pt x="0" y="799"/>
                  </a:lnTo>
                  <a:lnTo>
                    <a:pt x="0" y="814"/>
                  </a:lnTo>
                  <a:lnTo>
                    <a:pt x="0" y="829"/>
                  </a:lnTo>
                  <a:lnTo>
                    <a:pt x="0" y="844"/>
                  </a:lnTo>
                  <a:lnTo>
                    <a:pt x="0" y="860"/>
                  </a:lnTo>
                  <a:lnTo>
                    <a:pt x="0" y="875"/>
                  </a:lnTo>
                  <a:lnTo>
                    <a:pt x="0" y="890"/>
                  </a:lnTo>
                  <a:lnTo>
                    <a:pt x="0" y="905"/>
                  </a:lnTo>
                  <a:lnTo>
                    <a:pt x="0" y="920"/>
                  </a:lnTo>
                  <a:lnTo>
                    <a:pt x="2" y="936"/>
                  </a:lnTo>
                  <a:lnTo>
                    <a:pt x="2" y="951"/>
                  </a:lnTo>
                  <a:lnTo>
                    <a:pt x="2" y="966"/>
                  </a:lnTo>
                  <a:lnTo>
                    <a:pt x="2" y="981"/>
                  </a:lnTo>
                  <a:lnTo>
                    <a:pt x="2" y="996"/>
                  </a:lnTo>
                  <a:lnTo>
                    <a:pt x="2" y="1012"/>
                  </a:lnTo>
                  <a:lnTo>
                    <a:pt x="2" y="1027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4" y="1072"/>
                  </a:lnTo>
                  <a:lnTo>
                    <a:pt x="4" y="1088"/>
                  </a:lnTo>
                  <a:lnTo>
                    <a:pt x="4" y="1105"/>
                  </a:lnTo>
                  <a:lnTo>
                    <a:pt x="6" y="1120"/>
                  </a:lnTo>
                  <a:lnTo>
                    <a:pt x="6" y="1135"/>
                  </a:lnTo>
                  <a:lnTo>
                    <a:pt x="6" y="1150"/>
                  </a:lnTo>
                  <a:lnTo>
                    <a:pt x="8" y="1166"/>
                  </a:lnTo>
                  <a:lnTo>
                    <a:pt x="8" y="1183"/>
                  </a:lnTo>
                  <a:lnTo>
                    <a:pt x="14" y="1185"/>
                  </a:lnTo>
                  <a:lnTo>
                    <a:pt x="21" y="1187"/>
                  </a:lnTo>
                  <a:lnTo>
                    <a:pt x="27" y="1190"/>
                  </a:lnTo>
                  <a:lnTo>
                    <a:pt x="33" y="1192"/>
                  </a:lnTo>
                  <a:lnTo>
                    <a:pt x="33" y="1185"/>
                  </a:lnTo>
                  <a:lnTo>
                    <a:pt x="35" y="1175"/>
                  </a:lnTo>
                  <a:lnTo>
                    <a:pt x="35" y="1168"/>
                  </a:lnTo>
                  <a:lnTo>
                    <a:pt x="35" y="1160"/>
                  </a:lnTo>
                  <a:lnTo>
                    <a:pt x="35" y="1150"/>
                  </a:lnTo>
                  <a:lnTo>
                    <a:pt x="36" y="1143"/>
                  </a:lnTo>
                  <a:lnTo>
                    <a:pt x="36" y="1133"/>
                  </a:lnTo>
                  <a:lnTo>
                    <a:pt x="36" y="1126"/>
                  </a:lnTo>
                  <a:lnTo>
                    <a:pt x="36" y="1118"/>
                  </a:lnTo>
                  <a:lnTo>
                    <a:pt x="36" y="1109"/>
                  </a:lnTo>
                  <a:lnTo>
                    <a:pt x="36" y="1101"/>
                  </a:lnTo>
                  <a:lnTo>
                    <a:pt x="38" y="1093"/>
                  </a:lnTo>
                  <a:lnTo>
                    <a:pt x="38" y="1084"/>
                  </a:lnTo>
                  <a:lnTo>
                    <a:pt x="38" y="1076"/>
                  </a:lnTo>
                  <a:lnTo>
                    <a:pt x="38" y="1069"/>
                  </a:lnTo>
                  <a:lnTo>
                    <a:pt x="38" y="1061"/>
                  </a:lnTo>
                  <a:lnTo>
                    <a:pt x="38" y="1052"/>
                  </a:lnTo>
                  <a:lnTo>
                    <a:pt x="38" y="1042"/>
                  </a:lnTo>
                  <a:lnTo>
                    <a:pt x="36" y="1034"/>
                  </a:lnTo>
                  <a:lnTo>
                    <a:pt x="36" y="1027"/>
                  </a:lnTo>
                  <a:lnTo>
                    <a:pt x="36" y="1019"/>
                  </a:lnTo>
                  <a:lnTo>
                    <a:pt x="36" y="1010"/>
                  </a:lnTo>
                  <a:lnTo>
                    <a:pt x="36" y="1002"/>
                  </a:lnTo>
                  <a:lnTo>
                    <a:pt x="36" y="995"/>
                  </a:lnTo>
                  <a:lnTo>
                    <a:pt x="35" y="985"/>
                  </a:lnTo>
                  <a:lnTo>
                    <a:pt x="35" y="977"/>
                  </a:lnTo>
                  <a:lnTo>
                    <a:pt x="35" y="970"/>
                  </a:lnTo>
                  <a:lnTo>
                    <a:pt x="35" y="962"/>
                  </a:lnTo>
                  <a:lnTo>
                    <a:pt x="35" y="953"/>
                  </a:lnTo>
                  <a:lnTo>
                    <a:pt x="35" y="945"/>
                  </a:lnTo>
                  <a:lnTo>
                    <a:pt x="35" y="937"/>
                  </a:lnTo>
                  <a:lnTo>
                    <a:pt x="35" y="930"/>
                  </a:lnTo>
                  <a:lnTo>
                    <a:pt x="33" y="920"/>
                  </a:lnTo>
                  <a:lnTo>
                    <a:pt x="33" y="913"/>
                  </a:lnTo>
                  <a:lnTo>
                    <a:pt x="33" y="903"/>
                  </a:lnTo>
                  <a:lnTo>
                    <a:pt x="33" y="896"/>
                  </a:lnTo>
                  <a:lnTo>
                    <a:pt x="31" y="886"/>
                  </a:lnTo>
                  <a:lnTo>
                    <a:pt x="31" y="879"/>
                  </a:lnTo>
                  <a:lnTo>
                    <a:pt x="31" y="871"/>
                  </a:lnTo>
                  <a:lnTo>
                    <a:pt x="31" y="863"/>
                  </a:lnTo>
                  <a:lnTo>
                    <a:pt x="29" y="854"/>
                  </a:lnTo>
                  <a:lnTo>
                    <a:pt x="29" y="846"/>
                  </a:lnTo>
                  <a:lnTo>
                    <a:pt x="29" y="837"/>
                  </a:lnTo>
                  <a:lnTo>
                    <a:pt x="29" y="829"/>
                  </a:lnTo>
                  <a:lnTo>
                    <a:pt x="29" y="822"/>
                  </a:lnTo>
                  <a:lnTo>
                    <a:pt x="29" y="814"/>
                  </a:lnTo>
                  <a:lnTo>
                    <a:pt x="29" y="804"/>
                  </a:lnTo>
                  <a:lnTo>
                    <a:pt x="29" y="797"/>
                  </a:lnTo>
                  <a:lnTo>
                    <a:pt x="29" y="789"/>
                  </a:lnTo>
                  <a:lnTo>
                    <a:pt x="29" y="780"/>
                  </a:lnTo>
                  <a:lnTo>
                    <a:pt x="29" y="772"/>
                  </a:lnTo>
                  <a:lnTo>
                    <a:pt x="29" y="764"/>
                  </a:lnTo>
                  <a:lnTo>
                    <a:pt x="29" y="755"/>
                  </a:lnTo>
                  <a:lnTo>
                    <a:pt x="29" y="747"/>
                  </a:lnTo>
                  <a:lnTo>
                    <a:pt x="29" y="740"/>
                  </a:lnTo>
                  <a:lnTo>
                    <a:pt x="29" y="732"/>
                  </a:lnTo>
                  <a:lnTo>
                    <a:pt x="29" y="723"/>
                  </a:lnTo>
                  <a:lnTo>
                    <a:pt x="29" y="715"/>
                  </a:lnTo>
                  <a:lnTo>
                    <a:pt x="29" y="706"/>
                  </a:lnTo>
                  <a:lnTo>
                    <a:pt x="31" y="698"/>
                  </a:lnTo>
                  <a:lnTo>
                    <a:pt x="31" y="690"/>
                  </a:lnTo>
                  <a:lnTo>
                    <a:pt x="31" y="683"/>
                  </a:lnTo>
                  <a:lnTo>
                    <a:pt x="33" y="675"/>
                  </a:lnTo>
                  <a:lnTo>
                    <a:pt x="33" y="666"/>
                  </a:lnTo>
                  <a:lnTo>
                    <a:pt x="33" y="654"/>
                  </a:lnTo>
                  <a:lnTo>
                    <a:pt x="33" y="645"/>
                  </a:lnTo>
                  <a:lnTo>
                    <a:pt x="31" y="633"/>
                  </a:lnTo>
                  <a:lnTo>
                    <a:pt x="31" y="624"/>
                  </a:lnTo>
                  <a:lnTo>
                    <a:pt x="31" y="612"/>
                  </a:lnTo>
                  <a:lnTo>
                    <a:pt x="31" y="603"/>
                  </a:lnTo>
                  <a:lnTo>
                    <a:pt x="31" y="591"/>
                  </a:lnTo>
                  <a:lnTo>
                    <a:pt x="31" y="582"/>
                  </a:lnTo>
                  <a:lnTo>
                    <a:pt x="31" y="572"/>
                  </a:lnTo>
                  <a:lnTo>
                    <a:pt x="31" y="561"/>
                  </a:lnTo>
                  <a:lnTo>
                    <a:pt x="31" y="552"/>
                  </a:lnTo>
                  <a:lnTo>
                    <a:pt x="31" y="542"/>
                  </a:lnTo>
                  <a:lnTo>
                    <a:pt x="31" y="531"/>
                  </a:lnTo>
                  <a:lnTo>
                    <a:pt x="33" y="521"/>
                  </a:lnTo>
                  <a:lnTo>
                    <a:pt x="33" y="510"/>
                  </a:lnTo>
                  <a:lnTo>
                    <a:pt x="33" y="500"/>
                  </a:lnTo>
                  <a:lnTo>
                    <a:pt x="33" y="491"/>
                  </a:lnTo>
                  <a:lnTo>
                    <a:pt x="33" y="481"/>
                  </a:lnTo>
                  <a:lnTo>
                    <a:pt x="33" y="470"/>
                  </a:lnTo>
                  <a:lnTo>
                    <a:pt x="33" y="460"/>
                  </a:lnTo>
                  <a:lnTo>
                    <a:pt x="33" y="449"/>
                  </a:lnTo>
                  <a:lnTo>
                    <a:pt x="35" y="439"/>
                  </a:lnTo>
                  <a:lnTo>
                    <a:pt x="35" y="430"/>
                  </a:lnTo>
                  <a:lnTo>
                    <a:pt x="35" y="418"/>
                  </a:lnTo>
                  <a:lnTo>
                    <a:pt x="35" y="409"/>
                  </a:lnTo>
                  <a:lnTo>
                    <a:pt x="35" y="399"/>
                  </a:lnTo>
                  <a:lnTo>
                    <a:pt x="35" y="388"/>
                  </a:lnTo>
                  <a:lnTo>
                    <a:pt x="36" y="379"/>
                  </a:lnTo>
                  <a:lnTo>
                    <a:pt x="36" y="367"/>
                  </a:lnTo>
                  <a:lnTo>
                    <a:pt x="36" y="358"/>
                  </a:lnTo>
                  <a:lnTo>
                    <a:pt x="38" y="348"/>
                  </a:lnTo>
                  <a:lnTo>
                    <a:pt x="38" y="339"/>
                  </a:lnTo>
                  <a:lnTo>
                    <a:pt x="38" y="327"/>
                  </a:lnTo>
                  <a:lnTo>
                    <a:pt x="38" y="318"/>
                  </a:lnTo>
                  <a:lnTo>
                    <a:pt x="40" y="306"/>
                  </a:lnTo>
                  <a:lnTo>
                    <a:pt x="40" y="297"/>
                  </a:lnTo>
                  <a:lnTo>
                    <a:pt x="40" y="287"/>
                  </a:lnTo>
                  <a:lnTo>
                    <a:pt x="40" y="276"/>
                  </a:lnTo>
                  <a:lnTo>
                    <a:pt x="42" y="266"/>
                  </a:lnTo>
                  <a:lnTo>
                    <a:pt x="42" y="257"/>
                  </a:lnTo>
                  <a:lnTo>
                    <a:pt x="42" y="245"/>
                  </a:lnTo>
                  <a:lnTo>
                    <a:pt x="44" y="236"/>
                  </a:lnTo>
                  <a:lnTo>
                    <a:pt x="44" y="225"/>
                  </a:lnTo>
                  <a:lnTo>
                    <a:pt x="44" y="215"/>
                  </a:lnTo>
                  <a:lnTo>
                    <a:pt x="44" y="206"/>
                  </a:lnTo>
                  <a:lnTo>
                    <a:pt x="46" y="196"/>
                  </a:lnTo>
                  <a:lnTo>
                    <a:pt x="46" y="185"/>
                  </a:lnTo>
                  <a:lnTo>
                    <a:pt x="48" y="175"/>
                  </a:lnTo>
                  <a:lnTo>
                    <a:pt x="48" y="164"/>
                  </a:lnTo>
                  <a:lnTo>
                    <a:pt x="48" y="154"/>
                  </a:lnTo>
                  <a:lnTo>
                    <a:pt x="48" y="145"/>
                  </a:lnTo>
                  <a:lnTo>
                    <a:pt x="48" y="135"/>
                  </a:lnTo>
                  <a:lnTo>
                    <a:pt x="48" y="124"/>
                  </a:lnTo>
                  <a:lnTo>
                    <a:pt x="50" y="114"/>
                  </a:lnTo>
                  <a:lnTo>
                    <a:pt x="50" y="103"/>
                  </a:lnTo>
                  <a:lnTo>
                    <a:pt x="50" y="93"/>
                  </a:lnTo>
                  <a:lnTo>
                    <a:pt x="50" y="82"/>
                  </a:lnTo>
                  <a:lnTo>
                    <a:pt x="50" y="72"/>
                  </a:lnTo>
                  <a:lnTo>
                    <a:pt x="50" y="63"/>
                  </a:lnTo>
                  <a:lnTo>
                    <a:pt x="52" y="53"/>
                  </a:lnTo>
                  <a:lnTo>
                    <a:pt x="52" y="42"/>
                  </a:lnTo>
                  <a:lnTo>
                    <a:pt x="54" y="33"/>
                  </a:lnTo>
                  <a:lnTo>
                    <a:pt x="54" y="23"/>
                  </a:lnTo>
                  <a:lnTo>
                    <a:pt x="54" y="13"/>
                  </a:lnTo>
                  <a:lnTo>
                    <a:pt x="50" y="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7F7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8" name="Freeform 92"/>
            <p:cNvSpPr>
              <a:spLocks/>
            </p:cNvSpPr>
            <p:nvPr/>
          </p:nvSpPr>
          <p:spPr bwMode="auto">
            <a:xfrm>
              <a:off x="4808" y="3024"/>
              <a:ext cx="75" cy="609"/>
            </a:xfrm>
            <a:custGeom>
              <a:avLst/>
              <a:gdLst/>
              <a:ahLst/>
              <a:cxnLst>
                <a:cxn ang="0">
                  <a:pos x="120" y="19"/>
                </a:cxn>
                <a:cxn ang="0">
                  <a:pos x="104" y="51"/>
                </a:cxn>
                <a:cxn ang="0">
                  <a:pos x="93" y="86"/>
                </a:cxn>
                <a:cxn ang="0">
                  <a:pos x="85" y="122"/>
                </a:cxn>
                <a:cxn ang="0">
                  <a:pos x="82" y="162"/>
                </a:cxn>
                <a:cxn ang="0">
                  <a:pos x="80" y="200"/>
                </a:cxn>
                <a:cxn ang="0">
                  <a:pos x="76" y="240"/>
                </a:cxn>
                <a:cxn ang="0">
                  <a:pos x="74" y="278"/>
                </a:cxn>
                <a:cxn ang="0">
                  <a:pos x="70" y="325"/>
                </a:cxn>
                <a:cxn ang="0">
                  <a:pos x="68" y="378"/>
                </a:cxn>
                <a:cxn ang="0">
                  <a:pos x="64" y="430"/>
                </a:cxn>
                <a:cxn ang="0">
                  <a:pos x="63" y="485"/>
                </a:cxn>
                <a:cxn ang="0">
                  <a:pos x="61" y="536"/>
                </a:cxn>
                <a:cxn ang="0">
                  <a:pos x="57" y="589"/>
                </a:cxn>
                <a:cxn ang="0">
                  <a:pos x="53" y="643"/>
                </a:cxn>
                <a:cxn ang="0">
                  <a:pos x="51" y="694"/>
                </a:cxn>
                <a:cxn ang="0">
                  <a:pos x="45" y="747"/>
                </a:cxn>
                <a:cxn ang="0">
                  <a:pos x="40" y="800"/>
                </a:cxn>
                <a:cxn ang="0">
                  <a:pos x="36" y="852"/>
                </a:cxn>
                <a:cxn ang="0">
                  <a:pos x="30" y="905"/>
                </a:cxn>
                <a:cxn ang="0">
                  <a:pos x="23" y="956"/>
                </a:cxn>
                <a:cxn ang="0">
                  <a:pos x="17" y="1008"/>
                </a:cxn>
                <a:cxn ang="0">
                  <a:pos x="9" y="1061"/>
                </a:cxn>
                <a:cxn ang="0">
                  <a:pos x="2" y="1112"/>
                </a:cxn>
                <a:cxn ang="0">
                  <a:pos x="0" y="1137"/>
                </a:cxn>
                <a:cxn ang="0">
                  <a:pos x="0" y="1164"/>
                </a:cxn>
                <a:cxn ang="0">
                  <a:pos x="2" y="1192"/>
                </a:cxn>
                <a:cxn ang="0">
                  <a:pos x="6" y="1215"/>
                </a:cxn>
                <a:cxn ang="0">
                  <a:pos x="25" y="1186"/>
                </a:cxn>
                <a:cxn ang="0">
                  <a:pos x="30" y="1137"/>
                </a:cxn>
                <a:cxn ang="0">
                  <a:pos x="36" y="1087"/>
                </a:cxn>
                <a:cxn ang="0">
                  <a:pos x="44" y="1038"/>
                </a:cxn>
                <a:cxn ang="0">
                  <a:pos x="51" y="989"/>
                </a:cxn>
                <a:cxn ang="0">
                  <a:pos x="57" y="939"/>
                </a:cxn>
                <a:cxn ang="0">
                  <a:pos x="63" y="890"/>
                </a:cxn>
                <a:cxn ang="0">
                  <a:pos x="68" y="840"/>
                </a:cxn>
                <a:cxn ang="0">
                  <a:pos x="74" y="791"/>
                </a:cxn>
                <a:cxn ang="0">
                  <a:pos x="80" y="741"/>
                </a:cxn>
                <a:cxn ang="0">
                  <a:pos x="83" y="692"/>
                </a:cxn>
                <a:cxn ang="0">
                  <a:pos x="87" y="643"/>
                </a:cxn>
                <a:cxn ang="0">
                  <a:pos x="93" y="591"/>
                </a:cxn>
                <a:cxn ang="0">
                  <a:pos x="95" y="542"/>
                </a:cxn>
                <a:cxn ang="0">
                  <a:pos x="97" y="490"/>
                </a:cxn>
                <a:cxn ang="0">
                  <a:pos x="99" y="441"/>
                </a:cxn>
                <a:cxn ang="0">
                  <a:pos x="99" y="397"/>
                </a:cxn>
                <a:cxn ang="0">
                  <a:pos x="99" y="371"/>
                </a:cxn>
                <a:cxn ang="0">
                  <a:pos x="101" y="348"/>
                </a:cxn>
                <a:cxn ang="0">
                  <a:pos x="102" y="323"/>
                </a:cxn>
                <a:cxn ang="0">
                  <a:pos x="104" y="298"/>
                </a:cxn>
                <a:cxn ang="0">
                  <a:pos x="104" y="274"/>
                </a:cxn>
                <a:cxn ang="0">
                  <a:pos x="106" y="251"/>
                </a:cxn>
                <a:cxn ang="0">
                  <a:pos x="108" y="226"/>
                </a:cxn>
                <a:cxn ang="0">
                  <a:pos x="112" y="203"/>
                </a:cxn>
                <a:cxn ang="0">
                  <a:pos x="114" y="179"/>
                </a:cxn>
                <a:cxn ang="0">
                  <a:pos x="116" y="156"/>
                </a:cxn>
                <a:cxn ang="0">
                  <a:pos x="121" y="133"/>
                </a:cxn>
                <a:cxn ang="0">
                  <a:pos x="125" y="110"/>
                </a:cxn>
                <a:cxn ang="0">
                  <a:pos x="129" y="87"/>
                </a:cxn>
                <a:cxn ang="0">
                  <a:pos x="135" y="65"/>
                </a:cxn>
                <a:cxn ang="0">
                  <a:pos x="140" y="42"/>
                </a:cxn>
                <a:cxn ang="0">
                  <a:pos x="144" y="19"/>
                </a:cxn>
                <a:cxn ang="0">
                  <a:pos x="137" y="0"/>
                </a:cxn>
              </a:cxnLst>
              <a:rect l="0" t="0" r="r" b="b"/>
              <a:pathLst>
                <a:path w="148" h="1219">
                  <a:moveTo>
                    <a:pt x="137" y="0"/>
                  </a:moveTo>
                  <a:lnTo>
                    <a:pt x="131" y="6"/>
                  </a:lnTo>
                  <a:lnTo>
                    <a:pt x="125" y="11"/>
                  </a:lnTo>
                  <a:lnTo>
                    <a:pt x="120" y="19"/>
                  </a:lnTo>
                  <a:lnTo>
                    <a:pt x="116" y="27"/>
                  </a:lnTo>
                  <a:lnTo>
                    <a:pt x="112" y="34"/>
                  </a:lnTo>
                  <a:lnTo>
                    <a:pt x="108" y="42"/>
                  </a:lnTo>
                  <a:lnTo>
                    <a:pt x="104" y="51"/>
                  </a:lnTo>
                  <a:lnTo>
                    <a:pt x="102" y="59"/>
                  </a:lnTo>
                  <a:lnTo>
                    <a:pt x="99" y="68"/>
                  </a:lnTo>
                  <a:lnTo>
                    <a:pt x="95" y="76"/>
                  </a:lnTo>
                  <a:lnTo>
                    <a:pt x="93" y="86"/>
                  </a:lnTo>
                  <a:lnTo>
                    <a:pt x="91" y="95"/>
                  </a:lnTo>
                  <a:lnTo>
                    <a:pt x="89" y="103"/>
                  </a:lnTo>
                  <a:lnTo>
                    <a:pt x="87" y="112"/>
                  </a:lnTo>
                  <a:lnTo>
                    <a:pt x="85" y="122"/>
                  </a:lnTo>
                  <a:lnTo>
                    <a:pt x="85" y="133"/>
                  </a:lnTo>
                  <a:lnTo>
                    <a:pt x="83" y="143"/>
                  </a:lnTo>
                  <a:lnTo>
                    <a:pt x="83" y="152"/>
                  </a:lnTo>
                  <a:lnTo>
                    <a:pt x="82" y="162"/>
                  </a:lnTo>
                  <a:lnTo>
                    <a:pt x="82" y="171"/>
                  </a:lnTo>
                  <a:lnTo>
                    <a:pt x="82" y="181"/>
                  </a:lnTo>
                  <a:lnTo>
                    <a:pt x="80" y="190"/>
                  </a:lnTo>
                  <a:lnTo>
                    <a:pt x="80" y="200"/>
                  </a:lnTo>
                  <a:lnTo>
                    <a:pt x="80" y="211"/>
                  </a:lnTo>
                  <a:lnTo>
                    <a:pt x="78" y="219"/>
                  </a:lnTo>
                  <a:lnTo>
                    <a:pt x="78" y="230"/>
                  </a:lnTo>
                  <a:lnTo>
                    <a:pt x="76" y="240"/>
                  </a:lnTo>
                  <a:lnTo>
                    <a:pt x="76" y="249"/>
                  </a:lnTo>
                  <a:lnTo>
                    <a:pt x="76" y="259"/>
                  </a:lnTo>
                  <a:lnTo>
                    <a:pt x="74" y="268"/>
                  </a:lnTo>
                  <a:lnTo>
                    <a:pt x="74" y="278"/>
                  </a:lnTo>
                  <a:lnTo>
                    <a:pt x="72" y="287"/>
                  </a:lnTo>
                  <a:lnTo>
                    <a:pt x="72" y="300"/>
                  </a:lnTo>
                  <a:lnTo>
                    <a:pt x="70" y="314"/>
                  </a:lnTo>
                  <a:lnTo>
                    <a:pt x="70" y="325"/>
                  </a:lnTo>
                  <a:lnTo>
                    <a:pt x="70" y="340"/>
                  </a:lnTo>
                  <a:lnTo>
                    <a:pt x="68" y="352"/>
                  </a:lnTo>
                  <a:lnTo>
                    <a:pt x="68" y="365"/>
                  </a:lnTo>
                  <a:lnTo>
                    <a:pt x="68" y="378"/>
                  </a:lnTo>
                  <a:lnTo>
                    <a:pt x="68" y="392"/>
                  </a:lnTo>
                  <a:lnTo>
                    <a:pt x="66" y="405"/>
                  </a:lnTo>
                  <a:lnTo>
                    <a:pt x="66" y="418"/>
                  </a:lnTo>
                  <a:lnTo>
                    <a:pt x="64" y="430"/>
                  </a:lnTo>
                  <a:lnTo>
                    <a:pt x="64" y="445"/>
                  </a:lnTo>
                  <a:lnTo>
                    <a:pt x="64" y="456"/>
                  </a:lnTo>
                  <a:lnTo>
                    <a:pt x="64" y="470"/>
                  </a:lnTo>
                  <a:lnTo>
                    <a:pt x="63" y="485"/>
                  </a:lnTo>
                  <a:lnTo>
                    <a:pt x="63" y="498"/>
                  </a:lnTo>
                  <a:lnTo>
                    <a:pt x="63" y="509"/>
                  </a:lnTo>
                  <a:lnTo>
                    <a:pt x="61" y="523"/>
                  </a:lnTo>
                  <a:lnTo>
                    <a:pt x="61" y="536"/>
                  </a:lnTo>
                  <a:lnTo>
                    <a:pt x="59" y="549"/>
                  </a:lnTo>
                  <a:lnTo>
                    <a:pt x="59" y="563"/>
                  </a:lnTo>
                  <a:lnTo>
                    <a:pt x="57" y="576"/>
                  </a:lnTo>
                  <a:lnTo>
                    <a:pt x="57" y="589"/>
                  </a:lnTo>
                  <a:lnTo>
                    <a:pt x="57" y="603"/>
                  </a:lnTo>
                  <a:lnTo>
                    <a:pt x="55" y="616"/>
                  </a:lnTo>
                  <a:lnTo>
                    <a:pt x="55" y="629"/>
                  </a:lnTo>
                  <a:lnTo>
                    <a:pt x="53" y="643"/>
                  </a:lnTo>
                  <a:lnTo>
                    <a:pt x="53" y="656"/>
                  </a:lnTo>
                  <a:lnTo>
                    <a:pt x="53" y="669"/>
                  </a:lnTo>
                  <a:lnTo>
                    <a:pt x="51" y="682"/>
                  </a:lnTo>
                  <a:lnTo>
                    <a:pt x="51" y="694"/>
                  </a:lnTo>
                  <a:lnTo>
                    <a:pt x="51" y="709"/>
                  </a:lnTo>
                  <a:lnTo>
                    <a:pt x="49" y="722"/>
                  </a:lnTo>
                  <a:lnTo>
                    <a:pt x="47" y="736"/>
                  </a:lnTo>
                  <a:lnTo>
                    <a:pt x="45" y="747"/>
                  </a:lnTo>
                  <a:lnTo>
                    <a:pt x="45" y="760"/>
                  </a:lnTo>
                  <a:lnTo>
                    <a:pt x="44" y="774"/>
                  </a:lnTo>
                  <a:lnTo>
                    <a:pt x="44" y="787"/>
                  </a:lnTo>
                  <a:lnTo>
                    <a:pt x="40" y="800"/>
                  </a:lnTo>
                  <a:lnTo>
                    <a:pt x="40" y="814"/>
                  </a:lnTo>
                  <a:lnTo>
                    <a:pt x="38" y="827"/>
                  </a:lnTo>
                  <a:lnTo>
                    <a:pt x="38" y="840"/>
                  </a:lnTo>
                  <a:lnTo>
                    <a:pt x="36" y="852"/>
                  </a:lnTo>
                  <a:lnTo>
                    <a:pt x="34" y="867"/>
                  </a:lnTo>
                  <a:lnTo>
                    <a:pt x="32" y="878"/>
                  </a:lnTo>
                  <a:lnTo>
                    <a:pt x="32" y="892"/>
                  </a:lnTo>
                  <a:lnTo>
                    <a:pt x="30" y="905"/>
                  </a:lnTo>
                  <a:lnTo>
                    <a:pt x="30" y="918"/>
                  </a:lnTo>
                  <a:lnTo>
                    <a:pt x="26" y="932"/>
                  </a:lnTo>
                  <a:lnTo>
                    <a:pt x="26" y="943"/>
                  </a:lnTo>
                  <a:lnTo>
                    <a:pt x="23" y="956"/>
                  </a:lnTo>
                  <a:lnTo>
                    <a:pt x="23" y="970"/>
                  </a:lnTo>
                  <a:lnTo>
                    <a:pt x="21" y="983"/>
                  </a:lnTo>
                  <a:lnTo>
                    <a:pt x="19" y="996"/>
                  </a:lnTo>
                  <a:lnTo>
                    <a:pt x="17" y="1008"/>
                  </a:lnTo>
                  <a:lnTo>
                    <a:pt x="15" y="1023"/>
                  </a:lnTo>
                  <a:lnTo>
                    <a:pt x="13" y="1034"/>
                  </a:lnTo>
                  <a:lnTo>
                    <a:pt x="11" y="1048"/>
                  </a:lnTo>
                  <a:lnTo>
                    <a:pt x="9" y="1061"/>
                  </a:lnTo>
                  <a:lnTo>
                    <a:pt x="7" y="1074"/>
                  </a:lnTo>
                  <a:lnTo>
                    <a:pt x="6" y="1086"/>
                  </a:lnTo>
                  <a:lnTo>
                    <a:pt x="4" y="1099"/>
                  </a:lnTo>
                  <a:lnTo>
                    <a:pt x="2" y="1112"/>
                  </a:lnTo>
                  <a:lnTo>
                    <a:pt x="0" y="1125"/>
                  </a:lnTo>
                  <a:lnTo>
                    <a:pt x="0" y="1127"/>
                  </a:lnTo>
                  <a:lnTo>
                    <a:pt x="0" y="1133"/>
                  </a:lnTo>
                  <a:lnTo>
                    <a:pt x="0" y="1137"/>
                  </a:lnTo>
                  <a:lnTo>
                    <a:pt x="0" y="1143"/>
                  </a:lnTo>
                  <a:lnTo>
                    <a:pt x="0" y="1148"/>
                  </a:lnTo>
                  <a:lnTo>
                    <a:pt x="0" y="1158"/>
                  </a:lnTo>
                  <a:lnTo>
                    <a:pt x="0" y="1164"/>
                  </a:lnTo>
                  <a:lnTo>
                    <a:pt x="2" y="1171"/>
                  </a:lnTo>
                  <a:lnTo>
                    <a:pt x="2" y="1179"/>
                  </a:lnTo>
                  <a:lnTo>
                    <a:pt x="2" y="1184"/>
                  </a:lnTo>
                  <a:lnTo>
                    <a:pt x="2" y="1192"/>
                  </a:lnTo>
                  <a:lnTo>
                    <a:pt x="4" y="1198"/>
                  </a:lnTo>
                  <a:lnTo>
                    <a:pt x="4" y="1203"/>
                  </a:lnTo>
                  <a:lnTo>
                    <a:pt x="4" y="1209"/>
                  </a:lnTo>
                  <a:lnTo>
                    <a:pt x="6" y="1215"/>
                  </a:lnTo>
                  <a:lnTo>
                    <a:pt x="6" y="1219"/>
                  </a:lnTo>
                  <a:lnTo>
                    <a:pt x="15" y="1209"/>
                  </a:lnTo>
                  <a:lnTo>
                    <a:pt x="25" y="1200"/>
                  </a:lnTo>
                  <a:lnTo>
                    <a:pt x="25" y="1186"/>
                  </a:lnTo>
                  <a:lnTo>
                    <a:pt x="26" y="1175"/>
                  </a:lnTo>
                  <a:lnTo>
                    <a:pt x="28" y="1162"/>
                  </a:lnTo>
                  <a:lnTo>
                    <a:pt x="30" y="1150"/>
                  </a:lnTo>
                  <a:lnTo>
                    <a:pt x="30" y="1137"/>
                  </a:lnTo>
                  <a:lnTo>
                    <a:pt x="32" y="1124"/>
                  </a:lnTo>
                  <a:lnTo>
                    <a:pt x="34" y="1112"/>
                  </a:lnTo>
                  <a:lnTo>
                    <a:pt x="36" y="1099"/>
                  </a:lnTo>
                  <a:lnTo>
                    <a:pt x="36" y="1087"/>
                  </a:lnTo>
                  <a:lnTo>
                    <a:pt x="38" y="1074"/>
                  </a:lnTo>
                  <a:lnTo>
                    <a:pt x="40" y="1063"/>
                  </a:lnTo>
                  <a:lnTo>
                    <a:pt x="44" y="1049"/>
                  </a:lnTo>
                  <a:lnTo>
                    <a:pt x="44" y="1038"/>
                  </a:lnTo>
                  <a:lnTo>
                    <a:pt x="45" y="1025"/>
                  </a:lnTo>
                  <a:lnTo>
                    <a:pt x="47" y="1013"/>
                  </a:lnTo>
                  <a:lnTo>
                    <a:pt x="49" y="1000"/>
                  </a:lnTo>
                  <a:lnTo>
                    <a:pt x="51" y="989"/>
                  </a:lnTo>
                  <a:lnTo>
                    <a:pt x="53" y="975"/>
                  </a:lnTo>
                  <a:lnTo>
                    <a:pt x="53" y="964"/>
                  </a:lnTo>
                  <a:lnTo>
                    <a:pt x="55" y="951"/>
                  </a:lnTo>
                  <a:lnTo>
                    <a:pt x="57" y="939"/>
                  </a:lnTo>
                  <a:lnTo>
                    <a:pt x="59" y="926"/>
                  </a:lnTo>
                  <a:lnTo>
                    <a:pt x="61" y="914"/>
                  </a:lnTo>
                  <a:lnTo>
                    <a:pt x="63" y="901"/>
                  </a:lnTo>
                  <a:lnTo>
                    <a:pt x="63" y="890"/>
                  </a:lnTo>
                  <a:lnTo>
                    <a:pt x="64" y="876"/>
                  </a:lnTo>
                  <a:lnTo>
                    <a:pt x="66" y="865"/>
                  </a:lnTo>
                  <a:lnTo>
                    <a:pt x="68" y="852"/>
                  </a:lnTo>
                  <a:lnTo>
                    <a:pt x="68" y="840"/>
                  </a:lnTo>
                  <a:lnTo>
                    <a:pt x="70" y="829"/>
                  </a:lnTo>
                  <a:lnTo>
                    <a:pt x="72" y="816"/>
                  </a:lnTo>
                  <a:lnTo>
                    <a:pt x="74" y="804"/>
                  </a:lnTo>
                  <a:lnTo>
                    <a:pt x="74" y="791"/>
                  </a:lnTo>
                  <a:lnTo>
                    <a:pt x="76" y="779"/>
                  </a:lnTo>
                  <a:lnTo>
                    <a:pt x="78" y="766"/>
                  </a:lnTo>
                  <a:lnTo>
                    <a:pt x="80" y="753"/>
                  </a:lnTo>
                  <a:lnTo>
                    <a:pt x="80" y="741"/>
                  </a:lnTo>
                  <a:lnTo>
                    <a:pt x="82" y="728"/>
                  </a:lnTo>
                  <a:lnTo>
                    <a:pt x="82" y="715"/>
                  </a:lnTo>
                  <a:lnTo>
                    <a:pt x="83" y="703"/>
                  </a:lnTo>
                  <a:lnTo>
                    <a:pt x="83" y="692"/>
                  </a:lnTo>
                  <a:lnTo>
                    <a:pt x="85" y="679"/>
                  </a:lnTo>
                  <a:lnTo>
                    <a:pt x="85" y="665"/>
                  </a:lnTo>
                  <a:lnTo>
                    <a:pt x="87" y="654"/>
                  </a:lnTo>
                  <a:lnTo>
                    <a:pt x="87" y="643"/>
                  </a:lnTo>
                  <a:lnTo>
                    <a:pt x="91" y="629"/>
                  </a:lnTo>
                  <a:lnTo>
                    <a:pt x="91" y="616"/>
                  </a:lnTo>
                  <a:lnTo>
                    <a:pt x="93" y="605"/>
                  </a:lnTo>
                  <a:lnTo>
                    <a:pt x="93" y="591"/>
                  </a:lnTo>
                  <a:lnTo>
                    <a:pt x="93" y="580"/>
                  </a:lnTo>
                  <a:lnTo>
                    <a:pt x="93" y="567"/>
                  </a:lnTo>
                  <a:lnTo>
                    <a:pt x="95" y="555"/>
                  </a:lnTo>
                  <a:lnTo>
                    <a:pt x="95" y="542"/>
                  </a:lnTo>
                  <a:lnTo>
                    <a:pt x="95" y="528"/>
                  </a:lnTo>
                  <a:lnTo>
                    <a:pt x="97" y="515"/>
                  </a:lnTo>
                  <a:lnTo>
                    <a:pt x="97" y="504"/>
                  </a:lnTo>
                  <a:lnTo>
                    <a:pt x="97" y="490"/>
                  </a:lnTo>
                  <a:lnTo>
                    <a:pt x="97" y="479"/>
                  </a:lnTo>
                  <a:lnTo>
                    <a:pt x="97" y="466"/>
                  </a:lnTo>
                  <a:lnTo>
                    <a:pt x="99" y="454"/>
                  </a:lnTo>
                  <a:lnTo>
                    <a:pt x="99" y="441"/>
                  </a:lnTo>
                  <a:lnTo>
                    <a:pt x="99" y="428"/>
                  </a:lnTo>
                  <a:lnTo>
                    <a:pt x="99" y="414"/>
                  </a:lnTo>
                  <a:lnTo>
                    <a:pt x="99" y="403"/>
                  </a:lnTo>
                  <a:lnTo>
                    <a:pt x="99" y="397"/>
                  </a:lnTo>
                  <a:lnTo>
                    <a:pt x="99" y="392"/>
                  </a:lnTo>
                  <a:lnTo>
                    <a:pt x="99" y="384"/>
                  </a:lnTo>
                  <a:lnTo>
                    <a:pt x="99" y="378"/>
                  </a:lnTo>
                  <a:lnTo>
                    <a:pt x="99" y="371"/>
                  </a:lnTo>
                  <a:lnTo>
                    <a:pt x="101" y="365"/>
                  </a:lnTo>
                  <a:lnTo>
                    <a:pt x="101" y="359"/>
                  </a:lnTo>
                  <a:lnTo>
                    <a:pt x="101" y="354"/>
                  </a:lnTo>
                  <a:lnTo>
                    <a:pt x="101" y="348"/>
                  </a:lnTo>
                  <a:lnTo>
                    <a:pt x="101" y="342"/>
                  </a:lnTo>
                  <a:lnTo>
                    <a:pt x="101" y="336"/>
                  </a:lnTo>
                  <a:lnTo>
                    <a:pt x="102" y="329"/>
                  </a:lnTo>
                  <a:lnTo>
                    <a:pt x="102" y="323"/>
                  </a:lnTo>
                  <a:lnTo>
                    <a:pt x="102" y="317"/>
                  </a:lnTo>
                  <a:lnTo>
                    <a:pt x="102" y="312"/>
                  </a:lnTo>
                  <a:lnTo>
                    <a:pt x="104" y="306"/>
                  </a:lnTo>
                  <a:lnTo>
                    <a:pt x="104" y="298"/>
                  </a:lnTo>
                  <a:lnTo>
                    <a:pt x="104" y="293"/>
                  </a:lnTo>
                  <a:lnTo>
                    <a:pt x="104" y="287"/>
                  </a:lnTo>
                  <a:lnTo>
                    <a:pt x="104" y="281"/>
                  </a:lnTo>
                  <a:lnTo>
                    <a:pt x="104" y="274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57"/>
                  </a:lnTo>
                  <a:lnTo>
                    <a:pt x="106" y="251"/>
                  </a:lnTo>
                  <a:lnTo>
                    <a:pt x="106" y="245"/>
                  </a:lnTo>
                  <a:lnTo>
                    <a:pt x="108" y="240"/>
                  </a:lnTo>
                  <a:lnTo>
                    <a:pt x="108" y="232"/>
                  </a:lnTo>
                  <a:lnTo>
                    <a:pt x="108" y="226"/>
                  </a:lnTo>
                  <a:lnTo>
                    <a:pt x="110" y="220"/>
                  </a:lnTo>
                  <a:lnTo>
                    <a:pt x="110" y="215"/>
                  </a:lnTo>
                  <a:lnTo>
                    <a:pt x="112" y="209"/>
                  </a:lnTo>
                  <a:lnTo>
                    <a:pt x="112" y="203"/>
                  </a:lnTo>
                  <a:lnTo>
                    <a:pt x="112" y="198"/>
                  </a:lnTo>
                  <a:lnTo>
                    <a:pt x="112" y="192"/>
                  </a:lnTo>
                  <a:lnTo>
                    <a:pt x="114" y="184"/>
                  </a:lnTo>
                  <a:lnTo>
                    <a:pt x="114" y="179"/>
                  </a:lnTo>
                  <a:lnTo>
                    <a:pt x="114" y="173"/>
                  </a:lnTo>
                  <a:lnTo>
                    <a:pt x="116" y="167"/>
                  </a:lnTo>
                  <a:lnTo>
                    <a:pt x="116" y="162"/>
                  </a:lnTo>
                  <a:lnTo>
                    <a:pt x="116" y="156"/>
                  </a:lnTo>
                  <a:lnTo>
                    <a:pt x="118" y="150"/>
                  </a:lnTo>
                  <a:lnTo>
                    <a:pt x="118" y="144"/>
                  </a:lnTo>
                  <a:lnTo>
                    <a:pt x="120" y="139"/>
                  </a:lnTo>
                  <a:lnTo>
                    <a:pt x="121" y="133"/>
                  </a:lnTo>
                  <a:lnTo>
                    <a:pt x="121" y="127"/>
                  </a:lnTo>
                  <a:lnTo>
                    <a:pt x="123" y="122"/>
                  </a:lnTo>
                  <a:lnTo>
                    <a:pt x="125" y="116"/>
                  </a:lnTo>
                  <a:lnTo>
                    <a:pt x="125" y="110"/>
                  </a:lnTo>
                  <a:lnTo>
                    <a:pt x="127" y="105"/>
                  </a:lnTo>
                  <a:lnTo>
                    <a:pt x="127" y="99"/>
                  </a:lnTo>
                  <a:lnTo>
                    <a:pt x="129" y="93"/>
                  </a:lnTo>
                  <a:lnTo>
                    <a:pt x="129" y="87"/>
                  </a:lnTo>
                  <a:lnTo>
                    <a:pt x="131" y="82"/>
                  </a:lnTo>
                  <a:lnTo>
                    <a:pt x="133" y="76"/>
                  </a:lnTo>
                  <a:lnTo>
                    <a:pt x="135" y="70"/>
                  </a:lnTo>
                  <a:lnTo>
                    <a:pt x="135" y="65"/>
                  </a:lnTo>
                  <a:lnTo>
                    <a:pt x="137" y="59"/>
                  </a:lnTo>
                  <a:lnTo>
                    <a:pt x="137" y="53"/>
                  </a:lnTo>
                  <a:lnTo>
                    <a:pt x="139" y="49"/>
                  </a:lnTo>
                  <a:lnTo>
                    <a:pt x="140" y="42"/>
                  </a:lnTo>
                  <a:lnTo>
                    <a:pt x="142" y="38"/>
                  </a:lnTo>
                  <a:lnTo>
                    <a:pt x="144" y="32"/>
                  </a:lnTo>
                  <a:lnTo>
                    <a:pt x="148" y="27"/>
                  </a:lnTo>
                  <a:lnTo>
                    <a:pt x="144" y="19"/>
                  </a:lnTo>
                  <a:lnTo>
                    <a:pt x="140" y="13"/>
                  </a:lnTo>
                  <a:lnTo>
                    <a:pt x="139" y="6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7F7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89" name="Freeform 93"/>
            <p:cNvSpPr>
              <a:spLocks/>
            </p:cNvSpPr>
            <p:nvPr/>
          </p:nvSpPr>
          <p:spPr bwMode="auto">
            <a:xfrm>
              <a:off x="4476" y="3570"/>
              <a:ext cx="79" cy="99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2" y="21"/>
                </a:cxn>
                <a:cxn ang="0">
                  <a:pos x="0" y="36"/>
                </a:cxn>
                <a:cxn ang="0">
                  <a:pos x="4" y="53"/>
                </a:cxn>
                <a:cxn ang="0">
                  <a:pos x="14" y="71"/>
                </a:cxn>
                <a:cxn ang="0">
                  <a:pos x="27" y="88"/>
                </a:cxn>
                <a:cxn ang="0">
                  <a:pos x="40" y="103"/>
                </a:cxn>
                <a:cxn ang="0">
                  <a:pos x="54" y="120"/>
                </a:cxn>
                <a:cxn ang="0">
                  <a:pos x="63" y="130"/>
                </a:cxn>
                <a:cxn ang="0">
                  <a:pos x="71" y="141"/>
                </a:cxn>
                <a:cxn ang="0">
                  <a:pos x="78" y="154"/>
                </a:cxn>
                <a:cxn ang="0">
                  <a:pos x="88" y="169"/>
                </a:cxn>
                <a:cxn ang="0">
                  <a:pos x="99" y="183"/>
                </a:cxn>
                <a:cxn ang="0">
                  <a:pos x="111" y="192"/>
                </a:cxn>
                <a:cxn ang="0">
                  <a:pos x="122" y="198"/>
                </a:cxn>
                <a:cxn ang="0">
                  <a:pos x="133" y="200"/>
                </a:cxn>
                <a:cxn ang="0">
                  <a:pos x="135" y="192"/>
                </a:cxn>
                <a:cxn ang="0">
                  <a:pos x="133" y="179"/>
                </a:cxn>
                <a:cxn ang="0">
                  <a:pos x="143" y="164"/>
                </a:cxn>
                <a:cxn ang="0">
                  <a:pos x="156" y="143"/>
                </a:cxn>
                <a:cxn ang="0">
                  <a:pos x="156" y="128"/>
                </a:cxn>
                <a:cxn ang="0">
                  <a:pos x="147" y="120"/>
                </a:cxn>
                <a:cxn ang="0">
                  <a:pos x="139" y="114"/>
                </a:cxn>
                <a:cxn ang="0">
                  <a:pos x="126" y="105"/>
                </a:cxn>
                <a:cxn ang="0">
                  <a:pos x="111" y="93"/>
                </a:cxn>
                <a:cxn ang="0">
                  <a:pos x="94" y="82"/>
                </a:cxn>
                <a:cxn ang="0">
                  <a:pos x="78" y="69"/>
                </a:cxn>
                <a:cxn ang="0">
                  <a:pos x="63" y="55"/>
                </a:cxn>
                <a:cxn ang="0">
                  <a:pos x="48" y="40"/>
                </a:cxn>
                <a:cxn ang="0">
                  <a:pos x="35" y="25"/>
                </a:cxn>
                <a:cxn ang="0">
                  <a:pos x="23" y="8"/>
                </a:cxn>
                <a:cxn ang="0">
                  <a:pos x="19" y="0"/>
                </a:cxn>
              </a:cxnLst>
              <a:rect l="0" t="0" r="r" b="b"/>
              <a:pathLst>
                <a:path w="158" h="200">
                  <a:moveTo>
                    <a:pt x="19" y="0"/>
                  </a:moveTo>
                  <a:lnTo>
                    <a:pt x="10" y="6"/>
                  </a:lnTo>
                  <a:lnTo>
                    <a:pt x="6" y="14"/>
                  </a:lnTo>
                  <a:lnTo>
                    <a:pt x="2" y="21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4" y="53"/>
                  </a:lnTo>
                  <a:lnTo>
                    <a:pt x="10" y="63"/>
                  </a:lnTo>
                  <a:lnTo>
                    <a:pt x="14" y="71"/>
                  </a:lnTo>
                  <a:lnTo>
                    <a:pt x="21" y="80"/>
                  </a:lnTo>
                  <a:lnTo>
                    <a:pt x="27" y="88"/>
                  </a:lnTo>
                  <a:lnTo>
                    <a:pt x="35" y="95"/>
                  </a:lnTo>
                  <a:lnTo>
                    <a:pt x="40" y="103"/>
                  </a:lnTo>
                  <a:lnTo>
                    <a:pt x="48" y="111"/>
                  </a:lnTo>
                  <a:lnTo>
                    <a:pt x="54" y="120"/>
                  </a:lnTo>
                  <a:lnTo>
                    <a:pt x="61" y="128"/>
                  </a:lnTo>
                  <a:lnTo>
                    <a:pt x="63" y="130"/>
                  </a:lnTo>
                  <a:lnTo>
                    <a:pt x="67" y="135"/>
                  </a:lnTo>
                  <a:lnTo>
                    <a:pt x="71" y="141"/>
                  </a:lnTo>
                  <a:lnTo>
                    <a:pt x="74" y="149"/>
                  </a:lnTo>
                  <a:lnTo>
                    <a:pt x="78" y="154"/>
                  </a:lnTo>
                  <a:lnTo>
                    <a:pt x="84" y="162"/>
                  </a:lnTo>
                  <a:lnTo>
                    <a:pt x="88" y="169"/>
                  </a:lnTo>
                  <a:lnTo>
                    <a:pt x="95" y="177"/>
                  </a:lnTo>
                  <a:lnTo>
                    <a:pt x="99" y="183"/>
                  </a:lnTo>
                  <a:lnTo>
                    <a:pt x="105" y="188"/>
                  </a:lnTo>
                  <a:lnTo>
                    <a:pt x="111" y="192"/>
                  </a:lnTo>
                  <a:lnTo>
                    <a:pt x="116" y="196"/>
                  </a:lnTo>
                  <a:lnTo>
                    <a:pt x="122" y="198"/>
                  </a:lnTo>
                  <a:lnTo>
                    <a:pt x="128" y="200"/>
                  </a:lnTo>
                  <a:lnTo>
                    <a:pt x="133" y="200"/>
                  </a:lnTo>
                  <a:lnTo>
                    <a:pt x="141" y="200"/>
                  </a:lnTo>
                  <a:lnTo>
                    <a:pt x="135" y="192"/>
                  </a:lnTo>
                  <a:lnTo>
                    <a:pt x="133" y="185"/>
                  </a:lnTo>
                  <a:lnTo>
                    <a:pt x="133" y="179"/>
                  </a:lnTo>
                  <a:lnTo>
                    <a:pt x="135" y="173"/>
                  </a:lnTo>
                  <a:lnTo>
                    <a:pt x="143" y="164"/>
                  </a:lnTo>
                  <a:lnTo>
                    <a:pt x="151" y="152"/>
                  </a:lnTo>
                  <a:lnTo>
                    <a:pt x="156" y="143"/>
                  </a:lnTo>
                  <a:lnTo>
                    <a:pt x="158" y="133"/>
                  </a:lnTo>
                  <a:lnTo>
                    <a:pt x="156" y="128"/>
                  </a:lnTo>
                  <a:lnTo>
                    <a:pt x="151" y="124"/>
                  </a:lnTo>
                  <a:lnTo>
                    <a:pt x="147" y="120"/>
                  </a:lnTo>
                  <a:lnTo>
                    <a:pt x="145" y="118"/>
                  </a:lnTo>
                  <a:lnTo>
                    <a:pt x="139" y="114"/>
                  </a:lnTo>
                  <a:lnTo>
                    <a:pt x="133" y="112"/>
                  </a:lnTo>
                  <a:lnTo>
                    <a:pt x="126" y="105"/>
                  </a:lnTo>
                  <a:lnTo>
                    <a:pt x="118" y="99"/>
                  </a:lnTo>
                  <a:lnTo>
                    <a:pt x="111" y="93"/>
                  </a:lnTo>
                  <a:lnTo>
                    <a:pt x="103" y="88"/>
                  </a:lnTo>
                  <a:lnTo>
                    <a:pt x="94" y="82"/>
                  </a:lnTo>
                  <a:lnTo>
                    <a:pt x="86" y="76"/>
                  </a:lnTo>
                  <a:lnTo>
                    <a:pt x="78" y="69"/>
                  </a:lnTo>
                  <a:lnTo>
                    <a:pt x="71" y="63"/>
                  </a:lnTo>
                  <a:lnTo>
                    <a:pt x="63" y="55"/>
                  </a:lnTo>
                  <a:lnTo>
                    <a:pt x="55" y="48"/>
                  </a:lnTo>
                  <a:lnTo>
                    <a:pt x="48" y="40"/>
                  </a:lnTo>
                  <a:lnTo>
                    <a:pt x="42" y="33"/>
                  </a:lnTo>
                  <a:lnTo>
                    <a:pt x="35" y="25"/>
                  </a:lnTo>
                  <a:lnTo>
                    <a:pt x="29" y="17"/>
                  </a:lnTo>
                  <a:lnTo>
                    <a:pt x="23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959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0" name="Freeform 94"/>
            <p:cNvSpPr>
              <a:spLocks/>
            </p:cNvSpPr>
            <p:nvPr/>
          </p:nvSpPr>
          <p:spPr bwMode="auto">
            <a:xfrm>
              <a:off x="4629" y="3663"/>
              <a:ext cx="59" cy="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7"/>
                </a:cxn>
                <a:cxn ang="0">
                  <a:pos x="4" y="15"/>
                </a:cxn>
                <a:cxn ang="0">
                  <a:pos x="10" y="15"/>
                </a:cxn>
                <a:cxn ang="0">
                  <a:pos x="18" y="15"/>
                </a:cxn>
                <a:cxn ang="0">
                  <a:pos x="23" y="15"/>
                </a:cxn>
                <a:cxn ang="0">
                  <a:pos x="31" y="17"/>
                </a:cxn>
                <a:cxn ang="0">
                  <a:pos x="38" y="17"/>
                </a:cxn>
                <a:cxn ang="0">
                  <a:pos x="46" y="17"/>
                </a:cxn>
                <a:cxn ang="0">
                  <a:pos x="54" y="17"/>
                </a:cxn>
                <a:cxn ang="0">
                  <a:pos x="61" y="17"/>
                </a:cxn>
                <a:cxn ang="0">
                  <a:pos x="67" y="17"/>
                </a:cxn>
                <a:cxn ang="0">
                  <a:pos x="75" y="17"/>
                </a:cxn>
                <a:cxn ang="0">
                  <a:pos x="80" y="17"/>
                </a:cxn>
                <a:cxn ang="0">
                  <a:pos x="88" y="17"/>
                </a:cxn>
                <a:cxn ang="0">
                  <a:pos x="96" y="17"/>
                </a:cxn>
                <a:cxn ang="0">
                  <a:pos x="103" y="17"/>
                </a:cxn>
                <a:cxn ang="0">
                  <a:pos x="111" y="17"/>
                </a:cxn>
                <a:cxn ang="0">
                  <a:pos x="118" y="17"/>
                </a:cxn>
                <a:cxn ang="0">
                  <a:pos x="118" y="11"/>
                </a:cxn>
                <a:cxn ang="0">
                  <a:pos x="118" y="7"/>
                </a:cxn>
                <a:cxn ang="0">
                  <a:pos x="116" y="3"/>
                </a:cxn>
                <a:cxn ang="0">
                  <a:pos x="115" y="1"/>
                </a:cxn>
                <a:cxn ang="0">
                  <a:pos x="109" y="1"/>
                </a:cxn>
                <a:cxn ang="0">
                  <a:pos x="101" y="3"/>
                </a:cxn>
                <a:cxn ang="0">
                  <a:pos x="92" y="5"/>
                </a:cxn>
                <a:cxn ang="0">
                  <a:pos x="82" y="7"/>
                </a:cxn>
                <a:cxn ang="0">
                  <a:pos x="73" y="7"/>
                </a:cxn>
                <a:cxn ang="0">
                  <a:pos x="67" y="5"/>
                </a:cxn>
                <a:cxn ang="0">
                  <a:pos x="63" y="3"/>
                </a:cxn>
                <a:cxn ang="0">
                  <a:pos x="57" y="3"/>
                </a:cxn>
                <a:cxn ang="0">
                  <a:pos x="52" y="1"/>
                </a:cxn>
                <a:cxn ang="0">
                  <a:pos x="46" y="1"/>
                </a:cxn>
                <a:cxn ang="0">
                  <a:pos x="37" y="1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18" h="17">
                  <a:moveTo>
                    <a:pt x="27" y="0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4" y="15"/>
                  </a:lnTo>
                  <a:lnTo>
                    <a:pt x="10" y="15"/>
                  </a:lnTo>
                  <a:lnTo>
                    <a:pt x="18" y="15"/>
                  </a:lnTo>
                  <a:lnTo>
                    <a:pt x="23" y="15"/>
                  </a:lnTo>
                  <a:lnTo>
                    <a:pt x="31" y="17"/>
                  </a:lnTo>
                  <a:lnTo>
                    <a:pt x="38" y="17"/>
                  </a:lnTo>
                  <a:lnTo>
                    <a:pt x="46" y="17"/>
                  </a:lnTo>
                  <a:lnTo>
                    <a:pt x="54" y="17"/>
                  </a:lnTo>
                  <a:lnTo>
                    <a:pt x="61" y="17"/>
                  </a:lnTo>
                  <a:lnTo>
                    <a:pt x="67" y="17"/>
                  </a:lnTo>
                  <a:lnTo>
                    <a:pt x="75" y="17"/>
                  </a:lnTo>
                  <a:lnTo>
                    <a:pt x="80" y="17"/>
                  </a:lnTo>
                  <a:lnTo>
                    <a:pt x="88" y="17"/>
                  </a:lnTo>
                  <a:lnTo>
                    <a:pt x="96" y="17"/>
                  </a:lnTo>
                  <a:lnTo>
                    <a:pt x="103" y="17"/>
                  </a:lnTo>
                  <a:lnTo>
                    <a:pt x="111" y="17"/>
                  </a:lnTo>
                  <a:lnTo>
                    <a:pt x="118" y="17"/>
                  </a:lnTo>
                  <a:lnTo>
                    <a:pt x="118" y="11"/>
                  </a:lnTo>
                  <a:lnTo>
                    <a:pt x="118" y="7"/>
                  </a:lnTo>
                  <a:lnTo>
                    <a:pt x="116" y="3"/>
                  </a:lnTo>
                  <a:lnTo>
                    <a:pt x="115" y="1"/>
                  </a:lnTo>
                  <a:lnTo>
                    <a:pt x="109" y="1"/>
                  </a:lnTo>
                  <a:lnTo>
                    <a:pt x="101" y="3"/>
                  </a:lnTo>
                  <a:lnTo>
                    <a:pt x="92" y="5"/>
                  </a:lnTo>
                  <a:lnTo>
                    <a:pt x="82" y="7"/>
                  </a:lnTo>
                  <a:lnTo>
                    <a:pt x="73" y="7"/>
                  </a:lnTo>
                  <a:lnTo>
                    <a:pt x="67" y="5"/>
                  </a:lnTo>
                  <a:lnTo>
                    <a:pt x="63" y="3"/>
                  </a:lnTo>
                  <a:lnTo>
                    <a:pt x="57" y="3"/>
                  </a:lnTo>
                  <a:lnTo>
                    <a:pt x="52" y="1"/>
                  </a:lnTo>
                  <a:lnTo>
                    <a:pt x="46" y="1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1" name="Freeform 95"/>
            <p:cNvSpPr>
              <a:spLocks/>
            </p:cNvSpPr>
            <p:nvPr/>
          </p:nvSpPr>
          <p:spPr bwMode="auto">
            <a:xfrm>
              <a:off x="4838" y="3609"/>
              <a:ext cx="67" cy="52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21" y="4"/>
                </a:cxn>
                <a:cxn ang="0">
                  <a:pos x="116" y="10"/>
                </a:cxn>
                <a:cxn ang="0">
                  <a:pos x="108" y="15"/>
                </a:cxn>
                <a:cxn ang="0">
                  <a:pos x="102" y="23"/>
                </a:cxn>
                <a:cxn ang="0">
                  <a:pos x="95" y="29"/>
                </a:cxn>
                <a:cxn ang="0">
                  <a:pos x="87" y="34"/>
                </a:cxn>
                <a:cxn ang="0">
                  <a:pos x="80" y="42"/>
                </a:cxn>
                <a:cxn ang="0">
                  <a:pos x="74" y="48"/>
                </a:cxn>
                <a:cxn ang="0">
                  <a:pos x="66" y="53"/>
                </a:cxn>
                <a:cxn ang="0">
                  <a:pos x="61" y="59"/>
                </a:cxn>
                <a:cxn ang="0">
                  <a:pos x="53" y="63"/>
                </a:cxn>
                <a:cxn ang="0">
                  <a:pos x="45" y="69"/>
                </a:cxn>
                <a:cxn ang="0">
                  <a:pos x="38" y="72"/>
                </a:cxn>
                <a:cxn ang="0">
                  <a:pos x="30" y="76"/>
                </a:cxn>
                <a:cxn ang="0">
                  <a:pos x="23" y="80"/>
                </a:cxn>
                <a:cxn ang="0">
                  <a:pos x="15" y="82"/>
                </a:cxn>
                <a:cxn ang="0">
                  <a:pos x="7" y="86"/>
                </a:cxn>
                <a:cxn ang="0">
                  <a:pos x="0" y="90"/>
                </a:cxn>
                <a:cxn ang="0">
                  <a:pos x="2" y="97"/>
                </a:cxn>
                <a:cxn ang="0">
                  <a:pos x="4" y="105"/>
                </a:cxn>
                <a:cxn ang="0">
                  <a:pos x="11" y="101"/>
                </a:cxn>
                <a:cxn ang="0">
                  <a:pos x="21" y="99"/>
                </a:cxn>
                <a:cxn ang="0">
                  <a:pos x="28" y="95"/>
                </a:cxn>
                <a:cxn ang="0">
                  <a:pos x="40" y="91"/>
                </a:cxn>
                <a:cxn ang="0">
                  <a:pos x="47" y="86"/>
                </a:cxn>
                <a:cxn ang="0">
                  <a:pos x="57" y="82"/>
                </a:cxn>
                <a:cxn ang="0">
                  <a:pos x="64" y="74"/>
                </a:cxn>
                <a:cxn ang="0">
                  <a:pos x="74" y="71"/>
                </a:cxn>
                <a:cxn ang="0">
                  <a:pos x="81" y="63"/>
                </a:cxn>
                <a:cxn ang="0">
                  <a:pos x="89" y="57"/>
                </a:cxn>
                <a:cxn ang="0">
                  <a:pos x="97" y="50"/>
                </a:cxn>
                <a:cxn ang="0">
                  <a:pos x="106" y="44"/>
                </a:cxn>
                <a:cxn ang="0">
                  <a:pos x="112" y="36"/>
                </a:cxn>
                <a:cxn ang="0">
                  <a:pos x="120" y="27"/>
                </a:cxn>
                <a:cxn ang="0">
                  <a:pos x="127" y="19"/>
                </a:cxn>
                <a:cxn ang="0">
                  <a:pos x="135" y="12"/>
                </a:cxn>
                <a:cxn ang="0">
                  <a:pos x="131" y="6"/>
                </a:cxn>
                <a:cxn ang="0">
                  <a:pos x="129" y="0"/>
                </a:cxn>
                <a:cxn ang="0">
                  <a:pos x="129" y="0"/>
                </a:cxn>
              </a:cxnLst>
              <a:rect l="0" t="0" r="r" b="b"/>
              <a:pathLst>
                <a:path w="135" h="105">
                  <a:moveTo>
                    <a:pt x="129" y="0"/>
                  </a:moveTo>
                  <a:lnTo>
                    <a:pt x="121" y="4"/>
                  </a:lnTo>
                  <a:lnTo>
                    <a:pt x="116" y="10"/>
                  </a:lnTo>
                  <a:lnTo>
                    <a:pt x="108" y="15"/>
                  </a:lnTo>
                  <a:lnTo>
                    <a:pt x="102" y="23"/>
                  </a:lnTo>
                  <a:lnTo>
                    <a:pt x="95" y="29"/>
                  </a:lnTo>
                  <a:lnTo>
                    <a:pt x="87" y="34"/>
                  </a:lnTo>
                  <a:lnTo>
                    <a:pt x="80" y="42"/>
                  </a:lnTo>
                  <a:lnTo>
                    <a:pt x="74" y="48"/>
                  </a:lnTo>
                  <a:lnTo>
                    <a:pt x="66" y="53"/>
                  </a:lnTo>
                  <a:lnTo>
                    <a:pt x="61" y="59"/>
                  </a:lnTo>
                  <a:lnTo>
                    <a:pt x="53" y="63"/>
                  </a:lnTo>
                  <a:lnTo>
                    <a:pt x="45" y="69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23" y="80"/>
                  </a:lnTo>
                  <a:lnTo>
                    <a:pt x="15" y="82"/>
                  </a:lnTo>
                  <a:lnTo>
                    <a:pt x="7" y="86"/>
                  </a:lnTo>
                  <a:lnTo>
                    <a:pt x="0" y="90"/>
                  </a:lnTo>
                  <a:lnTo>
                    <a:pt x="2" y="97"/>
                  </a:lnTo>
                  <a:lnTo>
                    <a:pt x="4" y="105"/>
                  </a:lnTo>
                  <a:lnTo>
                    <a:pt x="11" y="101"/>
                  </a:lnTo>
                  <a:lnTo>
                    <a:pt x="21" y="99"/>
                  </a:lnTo>
                  <a:lnTo>
                    <a:pt x="28" y="95"/>
                  </a:lnTo>
                  <a:lnTo>
                    <a:pt x="40" y="91"/>
                  </a:lnTo>
                  <a:lnTo>
                    <a:pt x="47" y="86"/>
                  </a:lnTo>
                  <a:lnTo>
                    <a:pt x="57" y="82"/>
                  </a:lnTo>
                  <a:lnTo>
                    <a:pt x="64" y="74"/>
                  </a:lnTo>
                  <a:lnTo>
                    <a:pt x="74" y="71"/>
                  </a:lnTo>
                  <a:lnTo>
                    <a:pt x="81" y="63"/>
                  </a:lnTo>
                  <a:lnTo>
                    <a:pt x="89" y="57"/>
                  </a:lnTo>
                  <a:lnTo>
                    <a:pt x="97" y="50"/>
                  </a:lnTo>
                  <a:lnTo>
                    <a:pt x="106" y="44"/>
                  </a:lnTo>
                  <a:lnTo>
                    <a:pt x="112" y="36"/>
                  </a:lnTo>
                  <a:lnTo>
                    <a:pt x="120" y="27"/>
                  </a:lnTo>
                  <a:lnTo>
                    <a:pt x="127" y="19"/>
                  </a:lnTo>
                  <a:lnTo>
                    <a:pt x="135" y="12"/>
                  </a:lnTo>
                  <a:lnTo>
                    <a:pt x="131" y="6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2" name="Freeform 96"/>
            <p:cNvSpPr>
              <a:spLocks/>
            </p:cNvSpPr>
            <p:nvPr/>
          </p:nvSpPr>
          <p:spPr bwMode="auto">
            <a:xfrm>
              <a:off x="4811" y="3647"/>
              <a:ext cx="12" cy="2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3" y="4"/>
                </a:cxn>
                <a:cxn ang="0">
                  <a:pos x="7" y="10"/>
                </a:cxn>
                <a:cxn ang="0">
                  <a:pos x="3" y="17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1" y="42"/>
                </a:cxn>
                <a:cxn ang="0">
                  <a:pos x="5" y="46"/>
                </a:cxn>
                <a:cxn ang="0">
                  <a:pos x="13" y="48"/>
                </a:cxn>
                <a:cxn ang="0">
                  <a:pos x="17" y="42"/>
                </a:cxn>
                <a:cxn ang="0">
                  <a:pos x="19" y="38"/>
                </a:cxn>
                <a:cxn ang="0">
                  <a:pos x="20" y="33"/>
                </a:cxn>
                <a:cxn ang="0">
                  <a:pos x="22" y="27"/>
                </a:cxn>
                <a:cxn ang="0">
                  <a:pos x="22" y="19"/>
                </a:cxn>
                <a:cxn ang="0">
                  <a:pos x="22" y="14"/>
                </a:cxn>
                <a:cxn ang="0">
                  <a:pos x="20" y="6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48">
                  <a:moveTo>
                    <a:pt x="17" y="0"/>
                  </a:moveTo>
                  <a:lnTo>
                    <a:pt x="13" y="4"/>
                  </a:lnTo>
                  <a:lnTo>
                    <a:pt x="7" y="10"/>
                  </a:lnTo>
                  <a:lnTo>
                    <a:pt x="3" y="17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2"/>
                  </a:lnTo>
                  <a:lnTo>
                    <a:pt x="5" y="46"/>
                  </a:lnTo>
                  <a:lnTo>
                    <a:pt x="13" y="48"/>
                  </a:lnTo>
                  <a:lnTo>
                    <a:pt x="17" y="42"/>
                  </a:lnTo>
                  <a:lnTo>
                    <a:pt x="19" y="38"/>
                  </a:lnTo>
                  <a:lnTo>
                    <a:pt x="20" y="33"/>
                  </a:lnTo>
                  <a:lnTo>
                    <a:pt x="22" y="27"/>
                  </a:lnTo>
                  <a:lnTo>
                    <a:pt x="22" y="19"/>
                  </a:lnTo>
                  <a:lnTo>
                    <a:pt x="22" y="14"/>
                  </a:lnTo>
                  <a:lnTo>
                    <a:pt x="20" y="6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3" name="Freeform 97"/>
            <p:cNvSpPr>
              <a:spLocks/>
            </p:cNvSpPr>
            <p:nvPr/>
          </p:nvSpPr>
          <p:spPr bwMode="auto">
            <a:xfrm>
              <a:off x="4408" y="2663"/>
              <a:ext cx="70" cy="133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8" y="19"/>
                </a:cxn>
                <a:cxn ang="0">
                  <a:pos x="2" y="35"/>
                </a:cxn>
                <a:cxn ang="0">
                  <a:pos x="0" y="52"/>
                </a:cxn>
                <a:cxn ang="0">
                  <a:pos x="2" y="67"/>
                </a:cxn>
                <a:cxn ang="0">
                  <a:pos x="6" y="84"/>
                </a:cxn>
                <a:cxn ang="0">
                  <a:pos x="14" y="103"/>
                </a:cxn>
                <a:cxn ang="0">
                  <a:pos x="23" y="120"/>
                </a:cxn>
                <a:cxn ang="0">
                  <a:pos x="33" y="139"/>
                </a:cxn>
                <a:cxn ang="0">
                  <a:pos x="42" y="156"/>
                </a:cxn>
                <a:cxn ang="0">
                  <a:pos x="54" y="173"/>
                </a:cxn>
                <a:cxn ang="0">
                  <a:pos x="63" y="193"/>
                </a:cxn>
                <a:cxn ang="0">
                  <a:pos x="75" y="210"/>
                </a:cxn>
                <a:cxn ang="0">
                  <a:pos x="82" y="227"/>
                </a:cxn>
                <a:cxn ang="0">
                  <a:pos x="90" y="244"/>
                </a:cxn>
                <a:cxn ang="0">
                  <a:pos x="95" y="259"/>
                </a:cxn>
                <a:cxn ang="0">
                  <a:pos x="107" y="267"/>
                </a:cxn>
                <a:cxn ang="0">
                  <a:pos x="126" y="267"/>
                </a:cxn>
                <a:cxn ang="0">
                  <a:pos x="137" y="257"/>
                </a:cxn>
                <a:cxn ang="0">
                  <a:pos x="137" y="238"/>
                </a:cxn>
                <a:cxn ang="0">
                  <a:pos x="137" y="221"/>
                </a:cxn>
                <a:cxn ang="0">
                  <a:pos x="135" y="204"/>
                </a:cxn>
                <a:cxn ang="0">
                  <a:pos x="132" y="185"/>
                </a:cxn>
                <a:cxn ang="0">
                  <a:pos x="128" y="168"/>
                </a:cxn>
                <a:cxn ang="0">
                  <a:pos x="120" y="151"/>
                </a:cxn>
                <a:cxn ang="0">
                  <a:pos x="113" y="134"/>
                </a:cxn>
                <a:cxn ang="0">
                  <a:pos x="105" y="118"/>
                </a:cxn>
                <a:cxn ang="0">
                  <a:pos x="95" y="101"/>
                </a:cxn>
                <a:cxn ang="0">
                  <a:pos x="86" y="84"/>
                </a:cxn>
                <a:cxn ang="0">
                  <a:pos x="76" y="69"/>
                </a:cxn>
                <a:cxn ang="0">
                  <a:pos x="65" y="54"/>
                </a:cxn>
                <a:cxn ang="0">
                  <a:pos x="54" y="37"/>
                </a:cxn>
                <a:cxn ang="0">
                  <a:pos x="42" y="21"/>
                </a:cxn>
                <a:cxn ang="0">
                  <a:pos x="31" y="6"/>
                </a:cxn>
                <a:cxn ang="0">
                  <a:pos x="27" y="0"/>
                </a:cxn>
              </a:cxnLst>
              <a:rect l="0" t="0" r="r" b="b"/>
              <a:pathLst>
                <a:path w="139" h="267">
                  <a:moveTo>
                    <a:pt x="27" y="0"/>
                  </a:moveTo>
                  <a:lnTo>
                    <a:pt x="17" y="6"/>
                  </a:lnTo>
                  <a:lnTo>
                    <a:pt x="14" y="12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2" y="35"/>
                  </a:lnTo>
                  <a:lnTo>
                    <a:pt x="2" y="42"/>
                  </a:lnTo>
                  <a:lnTo>
                    <a:pt x="0" y="52"/>
                  </a:lnTo>
                  <a:lnTo>
                    <a:pt x="2" y="59"/>
                  </a:lnTo>
                  <a:lnTo>
                    <a:pt x="2" y="67"/>
                  </a:lnTo>
                  <a:lnTo>
                    <a:pt x="4" y="77"/>
                  </a:lnTo>
                  <a:lnTo>
                    <a:pt x="6" y="84"/>
                  </a:lnTo>
                  <a:lnTo>
                    <a:pt x="10" y="94"/>
                  </a:lnTo>
                  <a:lnTo>
                    <a:pt x="14" y="103"/>
                  </a:lnTo>
                  <a:lnTo>
                    <a:pt x="17" y="111"/>
                  </a:lnTo>
                  <a:lnTo>
                    <a:pt x="23" y="120"/>
                  </a:lnTo>
                  <a:lnTo>
                    <a:pt x="29" y="130"/>
                  </a:lnTo>
                  <a:lnTo>
                    <a:pt x="33" y="139"/>
                  </a:lnTo>
                  <a:lnTo>
                    <a:pt x="36" y="147"/>
                  </a:lnTo>
                  <a:lnTo>
                    <a:pt x="42" y="156"/>
                  </a:lnTo>
                  <a:lnTo>
                    <a:pt x="48" y="166"/>
                  </a:lnTo>
                  <a:lnTo>
                    <a:pt x="54" y="173"/>
                  </a:lnTo>
                  <a:lnTo>
                    <a:pt x="59" y="183"/>
                  </a:lnTo>
                  <a:lnTo>
                    <a:pt x="63" y="193"/>
                  </a:lnTo>
                  <a:lnTo>
                    <a:pt x="71" y="202"/>
                  </a:lnTo>
                  <a:lnTo>
                    <a:pt x="75" y="210"/>
                  </a:lnTo>
                  <a:lnTo>
                    <a:pt x="78" y="217"/>
                  </a:lnTo>
                  <a:lnTo>
                    <a:pt x="82" y="227"/>
                  </a:lnTo>
                  <a:lnTo>
                    <a:pt x="88" y="236"/>
                  </a:lnTo>
                  <a:lnTo>
                    <a:pt x="90" y="244"/>
                  </a:lnTo>
                  <a:lnTo>
                    <a:pt x="94" y="251"/>
                  </a:lnTo>
                  <a:lnTo>
                    <a:pt x="95" y="259"/>
                  </a:lnTo>
                  <a:lnTo>
                    <a:pt x="97" y="267"/>
                  </a:lnTo>
                  <a:lnTo>
                    <a:pt x="107" y="267"/>
                  </a:lnTo>
                  <a:lnTo>
                    <a:pt x="116" y="267"/>
                  </a:lnTo>
                  <a:lnTo>
                    <a:pt x="126" y="267"/>
                  </a:lnTo>
                  <a:lnTo>
                    <a:pt x="135" y="267"/>
                  </a:lnTo>
                  <a:lnTo>
                    <a:pt x="137" y="257"/>
                  </a:lnTo>
                  <a:lnTo>
                    <a:pt x="137" y="248"/>
                  </a:lnTo>
                  <a:lnTo>
                    <a:pt x="137" y="238"/>
                  </a:lnTo>
                  <a:lnTo>
                    <a:pt x="139" y="229"/>
                  </a:lnTo>
                  <a:lnTo>
                    <a:pt x="137" y="221"/>
                  </a:lnTo>
                  <a:lnTo>
                    <a:pt x="137" y="212"/>
                  </a:lnTo>
                  <a:lnTo>
                    <a:pt x="135" y="204"/>
                  </a:lnTo>
                  <a:lnTo>
                    <a:pt x="135" y="194"/>
                  </a:lnTo>
                  <a:lnTo>
                    <a:pt x="132" y="185"/>
                  </a:lnTo>
                  <a:lnTo>
                    <a:pt x="130" y="177"/>
                  </a:lnTo>
                  <a:lnTo>
                    <a:pt x="128" y="168"/>
                  </a:lnTo>
                  <a:lnTo>
                    <a:pt x="124" y="160"/>
                  </a:lnTo>
                  <a:lnTo>
                    <a:pt x="120" y="151"/>
                  </a:lnTo>
                  <a:lnTo>
                    <a:pt x="116" y="143"/>
                  </a:lnTo>
                  <a:lnTo>
                    <a:pt x="113" y="134"/>
                  </a:lnTo>
                  <a:lnTo>
                    <a:pt x="111" y="126"/>
                  </a:lnTo>
                  <a:lnTo>
                    <a:pt x="105" y="118"/>
                  </a:lnTo>
                  <a:lnTo>
                    <a:pt x="101" y="109"/>
                  </a:lnTo>
                  <a:lnTo>
                    <a:pt x="95" y="101"/>
                  </a:lnTo>
                  <a:lnTo>
                    <a:pt x="92" y="94"/>
                  </a:lnTo>
                  <a:lnTo>
                    <a:pt x="86" y="84"/>
                  </a:lnTo>
                  <a:lnTo>
                    <a:pt x="80" y="77"/>
                  </a:lnTo>
                  <a:lnTo>
                    <a:pt x="76" y="69"/>
                  </a:lnTo>
                  <a:lnTo>
                    <a:pt x="71" y="61"/>
                  </a:lnTo>
                  <a:lnTo>
                    <a:pt x="65" y="54"/>
                  </a:lnTo>
                  <a:lnTo>
                    <a:pt x="59" y="46"/>
                  </a:lnTo>
                  <a:lnTo>
                    <a:pt x="54" y="37"/>
                  </a:lnTo>
                  <a:lnTo>
                    <a:pt x="48" y="31"/>
                  </a:lnTo>
                  <a:lnTo>
                    <a:pt x="42" y="21"/>
                  </a:lnTo>
                  <a:lnTo>
                    <a:pt x="36" y="14"/>
                  </a:lnTo>
                  <a:lnTo>
                    <a:pt x="31" y="6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4" name="Freeform 98"/>
            <p:cNvSpPr>
              <a:spLocks/>
            </p:cNvSpPr>
            <p:nvPr/>
          </p:nvSpPr>
          <p:spPr bwMode="auto">
            <a:xfrm>
              <a:off x="4743" y="2598"/>
              <a:ext cx="157" cy="120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46" y="0"/>
                </a:cxn>
                <a:cxn ang="0">
                  <a:pos x="127" y="6"/>
                </a:cxn>
                <a:cxn ang="0">
                  <a:pos x="110" y="12"/>
                </a:cxn>
                <a:cxn ang="0">
                  <a:pos x="100" y="17"/>
                </a:cxn>
                <a:cxn ang="0">
                  <a:pos x="89" y="21"/>
                </a:cxn>
                <a:cxn ang="0">
                  <a:pos x="79" y="27"/>
                </a:cxn>
                <a:cxn ang="0">
                  <a:pos x="62" y="36"/>
                </a:cxn>
                <a:cxn ang="0">
                  <a:pos x="43" y="52"/>
                </a:cxn>
                <a:cxn ang="0">
                  <a:pos x="26" y="67"/>
                </a:cxn>
                <a:cxn ang="0">
                  <a:pos x="13" y="84"/>
                </a:cxn>
                <a:cxn ang="0">
                  <a:pos x="3" y="99"/>
                </a:cxn>
                <a:cxn ang="0">
                  <a:pos x="0" y="112"/>
                </a:cxn>
                <a:cxn ang="0">
                  <a:pos x="2" y="129"/>
                </a:cxn>
                <a:cxn ang="0">
                  <a:pos x="9" y="143"/>
                </a:cxn>
                <a:cxn ang="0">
                  <a:pos x="21" y="150"/>
                </a:cxn>
                <a:cxn ang="0">
                  <a:pos x="32" y="156"/>
                </a:cxn>
                <a:cxn ang="0">
                  <a:pos x="43" y="160"/>
                </a:cxn>
                <a:cxn ang="0">
                  <a:pos x="59" y="164"/>
                </a:cxn>
                <a:cxn ang="0">
                  <a:pos x="76" y="168"/>
                </a:cxn>
                <a:cxn ang="0">
                  <a:pos x="97" y="169"/>
                </a:cxn>
                <a:cxn ang="0">
                  <a:pos x="112" y="179"/>
                </a:cxn>
                <a:cxn ang="0">
                  <a:pos x="117" y="192"/>
                </a:cxn>
                <a:cxn ang="0">
                  <a:pos x="125" y="206"/>
                </a:cxn>
                <a:cxn ang="0">
                  <a:pos x="135" y="215"/>
                </a:cxn>
                <a:cxn ang="0">
                  <a:pos x="146" y="225"/>
                </a:cxn>
                <a:cxn ang="0">
                  <a:pos x="156" y="230"/>
                </a:cxn>
                <a:cxn ang="0">
                  <a:pos x="167" y="236"/>
                </a:cxn>
                <a:cxn ang="0">
                  <a:pos x="180" y="238"/>
                </a:cxn>
                <a:cxn ang="0">
                  <a:pos x="192" y="240"/>
                </a:cxn>
                <a:cxn ang="0">
                  <a:pos x="203" y="240"/>
                </a:cxn>
                <a:cxn ang="0">
                  <a:pos x="214" y="238"/>
                </a:cxn>
                <a:cxn ang="0">
                  <a:pos x="228" y="234"/>
                </a:cxn>
                <a:cxn ang="0">
                  <a:pos x="239" y="230"/>
                </a:cxn>
                <a:cxn ang="0">
                  <a:pos x="251" y="225"/>
                </a:cxn>
                <a:cxn ang="0">
                  <a:pos x="260" y="219"/>
                </a:cxn>
                <a:cxn ang="0">
                  <a:pos x="271" y="211"/>
                </a:cxn>
                <a:cxn ang="0">
                  <a:pos x="285" y="200"/>
                </a:cxn>
                <a:cxn ang="0">
                  <a:pos x="300" y="183"/>
                </a:cxn>
                <a:cxn ang="0">
                  <a:pos x="308" y="166"/>
                </a:cxn>
                <a:cxn ang="0">
                  <a:pos x="310" y="156"/>
                </a:cxn>
                <a:cxn ang="0">
                  <a:pos x="313" y="141"/>
                </a:cxn>
                <a:cxn ang="0">
                  <a:pos x="310" y="120"/>
                </a:cxn>
                <a:cxn ang="0">
                  <a:pos x="296" y="99"/>
                </a:cxn>
                <a:cxn ang="0">
                  <a:pos x="283" y="86"/>
                </a:cxn>
                <a:cxn ang="0">
                  <a:pos x="268" y="76"/>
                </a:cxn>
                <a:cxn ang="0">
                  <a:pos x="252" y="69"/>
                </a:cxn>
                <a:cxn ang="0">
                  <a:pos x="235" y="61"/>
                </a:cxn>
                <a:cxn ang="0">
                  <a:pos x="222" y="53"/>
                </a:cxn>
                <a:cxn ang="0">
                  <a:pos x="214" y="44"/>
                </a:cxn>
                <a:cxn ang="0">
                  <a:pos x="205" y="31"/>
                </a:cxn>
                <a:cxn ang="0">
                  <a:pos x="192" y="17"/>
                </a:cxn>
                <a:cxn ang="0">
                  <a:pos x="178" y="6"/>
                </a:cxn>
                <a:cxn ang="0">
                  <a:pos x="173" y="2"/>
                </a:cxn>
              </a:cxnLst>
              <a:rect l="0" t="0" r="r" b="b"/>
              <a:pathLst>
                <a:path w="313" h="240">
                  <a:moveTo>
                    <a:pt x="173" y="2"/>
                  </a:moveTo>
                  <a:lnTo>
                    <a:pt x="163" y="0"/>
                  </a:lnTo>
                  <a:lnTo>
                    <a:pt x="156" y="0"/>
                  </a:lnTo>
                  <a:lnTo>
                    <a:pt x="146" y="0"/>
                  </a:lnTo>
                  <a:lnTo>
                    <a:pt x="137" y="4"/>
                  </a:lnTo>
                  <a:lnTo>
                    <a:pt x="127" y="6"/>
                  </a:lnTo>
                  <a:lnTo>
                    <a:pt x="116" y="10"/>
                  </a:lnTo>
                  <a:lnTo>
                    <a:pt x="110" y="12"/>
                  </a:lnTo>
                  <a:lnTo>
                    <a:pt x="106" y="14"/>
                  </a:lnTo>
                  <a:lnTo>
                    <a:pt x="100" y="17"/>
                  </a:lnTo>
                  <a:lnTo>
                    <a:pt x="95" y="19"/>
                  </a:lnTo>
                  <a:lnTo>
                    <a:pt x="89" y="21"/>
                  </a:lnTo>
                  <a:lnTo>
                    <a:pt x="83" y="25"/>
                  </a:lnTo>
                  <a:lnTo>
                    <a:pt x="79" y="27"/>
                  </a:lnTo>
                  <a:lnTo>
                    <a:pt x="74" y="31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3" y="52"/>
                  </a:lnTo>
                  <a:lnTo>
                    <a:pt x="36" y="59"/>
                  </a:lnTo>
                  <a:lnTo>
                    <a:pt x="26" y="67"/>
                  </a:lnTo>
                  <a:lnTo>
                    <a:pt x="21" y="76"/>
                  </a:lnTo>
                  <a:lnTo>
                    <a:pt x="13" y="84"/>
                  </a:lnTo>
                  <a:lnTo>
                    <a:pt x="7" y="91"/>
                  </a:lnTo>
                  <a:lnTo>
                    <a:pt x="3" y="99"/>
                  </a:lnTo>
                  <a:lnTo>
                    <a:pt x="2" y="107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9"/>
                  </a:lnTo>
                  <a:lnTo>
                    <a:pt x="5" y="137"/>
                  </a:lnTo>
                  <a:lnTo>
                    <a:pt x="9" y="143"/>
                  </a:lnTo>
                  <a:lnTo>
                    <a:pt x="17" y="148"/>
                  </a:lnTo>
                  <a:lnTo>
                    <a:pt x="21" y="150"/>
                  </a:lnTo>
                  <a:lnTo>
                    <a:pt x="26" y="152"/>
                  </a:lnTo>
                  <a:lnTo>
                    <a:pt x="32" y="156"/>
                  </a:lnTo>
                  <a:lnTo>
                    <a:pt x="38" y="158"/>
                  </a:lnTo>
                  <a:lnTo>
                    <a:pt x="43" y="160"/>
                  </a:lnTo>
                  <a:lnTo>
                    <a:pt x="51" y="162"/>
                  </a:lnTo>
                  <a:lnTo>
                    <a:pt x="59" y="164"/>
                  </a:lnTo>
                  <a:lnTo>
                    <a:pt x="66" y="166"/>
                  </a:lnTo>
                  <a:lnTo>
                    <a:pt x="76" y="168"/>
                  </a:lnTo>
                  <a:lnTo>
                    <a:pt x="87" y="168"/>
                  </a:lnTo>
                  <a:lnTo>
                    <a:pt x="97" y="169"/>
                  </a:lnTo>
                  <a:lnTo>
                    <a:pt x="108" y="171"/>
                  </a:lnTo>
                  <a:lnTo>
                    <a:pt x="112" y="179"/>
                  </a:lnTo>
                  <a:lnTo>
                    <a:pt x="114" y="187"/>
                  </a:lnTo>
                  <a:lnTo>
                    <a:pt x="117" y="192"/>
                  </a:lnTo>
                  <a:lnTo>
                    <a:pt x="123" y="200"/>
                  </a:lnTo>
                  <a:lnTo>
                    <a:pt x="125" y="206"/>
                  </a:lnTo>
                  <a:lnTo>
                    <a:pt x="131" y="211"/>
                  </a:lnTo>
                  <a:lnTo>
                    <a:pt x="135" y="215"/>
                  </a:lnTo>
                  <a:lnTo>
                    <a:pt x="140" y="221"/>
                  </a:lnTo>
                  <a:lnTo>
                    <a:pt x="146" y="225"/>
                  </a:lnTo>
                  <a:lnTo>
                    <a:pt x="150" y="228"/>
                  </a:lnTo>
                  <a:lnTo>
                    <a:pt x="156" y="230"/>
                  </a:lnTo>
                  <a:lnTo>
                    <a:pt x="161" y="234"/>
                  </a:lnTo>
                  <a:lnTo>
                    <a:pt x="167" y="236"/>
                  </a:lnTo>
                  <a:lnTo>
                    <a:pt x="175" y="238"/>
                  </a:lnTo>
                  <a:lnTo>
                    <a:pt x="180" y="238"/>
                  </a:lnTo>
                  <a:lnTo>
                    <a:pt x="186" y="240"/>
                  </a:lnTo>
                  <a:lnTo>
                    <a:pt x="192" y="240"/>
                  </a:lnTo>
                  <a:lnTo>
                    <a:pt x="197" y="240"/>
                  </a:lnTo>
                  <a:lnTo>
                    <a:pt x="203" y="240"/>
                  </a:lnTo>
                  <a:lnTo>
                    <a:pt x="209" y="240"/>
                  </a:lnTo>
                  <a:lnTo>
                    <a:pt x="214" y="238"/>
                  </a:lnTo>
                  <a:lnTo>
                    <a:pt x="222" y="236"/>
                  </a:lnTo>
                  <a:lnTo>
                    <a:pt x="228" y="234"/>
                  </a:lnTo>
                  <a:lnTo>
                    <a:pt x="233" y="234"/>
                  </a:lnTo>
                  <a:lnTo>
                    <a:pt x="239" y="230"/>
                  </a:lnTo>
                  <a:lnTo>
                    <a:pt x="245" y="228"/>
                  </a:lnTo>
                  <a:lnTo>
                    <a:pt x="251" y="225"/>
                  </a:lnTo>
                  <a:lnTo>
                    <a:pt x="256" y="223"/>
                  </a:lnTo>
                  <a:lnTo>
                    <a:pt x="260" y="219"/>
                  </a:lnTo>
                  <a:lnTo>
                    <a:pt x="266" y="215"/>
                  </a:lnTo>
                  <a:lnTo>
                    <a:pt x="271" y="211"/>
                  </a:lnTo>
                  <a:lnTo>
                    <a:pt x="277" y="209"/>
                  </a:lnTo>
                  <a:lnTo>
                    <a:pt x="285" y="200"/>
                  </a:lnTo>
                  <a:lnTo>
                    <a:pt x="294" y="192"/>
                  </a:lnTo>
                  <a:lnTo>
                    <a:pt x="300" y="183"/>
                  </a:lnTo>
                  <a:lnTo>
                    <a:pt x="306" y="173"/>
                  </a:lnTo>
                  <a:lnTo>
                    <a:pt x="308" y="166"/>
                  </a:lnTo>
                  <a:lnTo>
                    <a:pt x="310" y="162"/>
                  </a:lnTo>
                  <a:lnTo>
                    <a:pt x="310" y="156"/>
                  </a:lnTo>
                  <a:lnTo>
                    <a:pt x="311" y="150"/>
                  </a:lnTo>
                  <a:lnTo>
                    <a:pt x="313" y="141"/>
                  </a:lnTo>
                  <a:lnTo>
                    <a:pt x="313" y="131"/>
                  </a:lnTo>
                  <a:lnTo>
                    <a:pt x="310" y="120"/>
                  </a:lnTo>
                  <a:lnTo>
                    <a:pt x="304" y="110"/>
                  </a:lnTo>
                  <a:lnTo>
                    <a:pt x="296" y="99"/>
                  </a:lnTo>
                  <a:lnTo>
                    <a:pt x="289" y="91"/>
                  </a:lnTo>
                  <a:lnTo>
                    <a:pt x="283" y="86"/>
                  </a:lnTo>
                  <a:lnTo>
                    <a:pt x="277" y="82"/>
                  </a:lnTo>
                  <a:lnTo>
                    <a:pt x="268" y="76"/>
                  </a:lnTo>
                  <a:lnTo>
                    <a:pt x="262" y="74"/>
                  </a:lnTo>
                  <a:lnTo>
                    <a:pt x="252" y="69"/>
                  </a:lnTo>
                  <a:lnTo>
                    <a:pt x="245" y="65"/>
                  </a:lnTo>
                  <a:lnTo>
                    <a:pt x="235" y="61"/>
                  </a:lnTo>
                  <a:lnTo>
                    <a:pt x="226" y="59"/>
                  </a:lnTo>
                  <a:lnTo>
                    <a:pt x="222" y="53"/>
                  </a:lnTo>
                  <a:lnTo>
                    <a:pt x="218" y="48"/>
                  </a:lnTo>
                  <a:lnTo>
                    <a:pt x="214" y="44"/>
                  </a:lnTo>
                  <a:lnTo>
                    <a:pt x="213" y="40"/>
                  </a:lnTo>
                  <a:lnTo>
                    <a:pt x="205" y="31"/>
                  </a:lnTo>
                  <a:lnTo>
                    <a:pt x="199" y="23"/>
                  </a:lnTo>
                  <a:lnTo>
                    <a:pt x="192" y="17"/>
                  </a:lnTo>
                  <a:lnTo>
                    <a:pt x="184" y="12"/>
                  </a:lnTo>
                  <a:lnTo>
                    <a:pt x="178" y="6"/>
                  </a:lnTo>
                  <a:lnTo>
                    <a:pt x="173" y="2"/>
                  </a:lnTo>
                  <a:lnTo>
                    <a:pt x="173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5" name="Freeform 99"/>
            <p:cNvSpPr>
              <a:spLocks/>
            </p:cNvSpPr>
            <p:nvPr/>
          </p:nvSpPr>
          <p:spPr bwMode="auto">
            <a:xfrm>
              <a:off x="4942" y="2959"/>
              <a:ext cx="60" cy="299"/>
            </a:xfrm>
            <a:custGeom>
              <a:avLst/>
              <a:gdLst/>
              <a:ahLst/>
              <a:cxnLst>
                <a:cxn ang="0">
                  <a:pos x="97" y="13"/>
                </a:cxn>
                <a:cxn ang="0">
                  <a:pos x="89" y="36"/>
                </a:cxn>
                <a:cxn ang="0">
                  <a:pos x="84" y="61"/>
                </a:cxn>
                <a:cxn ang="0">
                  <a:pos x="82" y="89"/>
                </a:cxn>
                <a:cxn ang="0">
                  <a:pos x="80" y="116"/>
                </a:cxn>
                <a:cxn ang="0">
                  <a:pos x="80" y="146"/>
                </a:cxn>
                <a:cxn ang="0">
                  <a:pos x="78" y="173"/>
                </a:cxn>
                <a:cxn ang="0">
                  <a:pos x="76" y="201"/>
                </a:cxn>
                <a:cxn ang="0">
                  <a:pos x="72" y="228"/>
                </a:cxn>
                <a:cxn ang="0">
                  <a:pos x="70" y="251"/>
                </a:cxn>
                <a:cxn ang="0">
                  <a:pos x="66" y="273"/>
                </a:cxn>
                <a:cxn ang="0">
                  <a:pos x="63" y="296"/>
                </a:cxn>
                <a:cxn ang="0">
                  <a:pos x="59" y="319"/>
                </a:cxn>
                <a:cxn ang="0">
                  <a:pos x="55" y="342"/>
                </a:cxn>
                <a:cxn ang="0">
                  <a:pos x="49" y="363"/>
                </a:cxn>
                <a:cxn ang="0">
                  <a:pos x="46" y="388"/>
                </a:cxn>
                <a:cxn ang="0">
                  <a:pos x="40" y="408"/>
                </a:cxn>
                <a:cxn ang="0">
                  <a:pos x="34" y="431"/>
                </a:cxn>
                <a:cxn ang="0">
                  <a:pos x="28" y="452"/>
                </a:cxn>
                <a:cxn ang="0">
                  <a:pos x="23" y="477"/>
                </a:cxn>
                <a:cxn ang="0">
                  <a:pos x="17" y="498"/>
                </a:cxn>
                <a:cxn ang="0">
                  <a:pos x="11" y="521"/>
                </a:cxn>
                <a:cxn ang="0">
                  <a:pos x="6" y="542"/>
                </a:cxn>
                <a:cxn ang="0">
                  <a:pos x="0" y="566"/>
                </a:cxn>
                <a:cxn ang="0">
                  <a:pos x="11" y="587"/>
                </a:cxn>
                <a:cxn ang="0">
                  <a:pos x="21" y="578"/>
                </a:cxn>
                <a:cxn ang="0">
                  <a:pos x="32" y="555"/>
                </a:cxn>
                <a:cxn ang="0">
                  <a:pos x="40" y="530"/>
                </a:cxn>
                <a:cxn ang="0">
                  <a:pos x="49" y="505"/>
                </a:cxn>
                <a:cxn ang="0">
                  <a:pos x="57" y="481"/>
                </a:cxn>
                <a:cxn ang="0">
                  <a:pos x="63" y="456"/>
                </a:cxn>
                <a:cxn ang="0">
                  <a:pos x="70" y="433"/>
                </a:cxn>
                <a:cxn ang="0">
                  <a:pos x="76" y="408"/>
                </a:cxn>
                <a:cxn ang="0">
                  <a:pos x="80" y="382"/>
                </a:cxn>
                <a:cxn ang="0">
                  <a:pos x="85" y="357"/>
                </a:cxn>
                <a:cxn ang="0">
                  <a:pos x="89" y="332"/>
                </a:cxn>
                <a:cxn ang="0">
                  <a:pos x="93" y="306"/>
                </a:cxn>
                <a:cxn ang="0">
                  <a:pos x="97" y="281"/>
                </a:cxn>
                <a:cxn ang="0">
                  <a:pos x="99" y="254"/>
                </a:cxn>
                <a:cxn ang="0">
                  <a:pos x="103" y="230"/>
                </a:cxn>
                <a:cxn ang="0">
                  <a:pos x="106" y="205"/>
                </a:cxn>
                <a:cxn ang="0">
                  <a:pos x="106" y="178"/>
                </a:cxn>
                <a:cxn ang="0">
                  <a:pos x="108" y="154"/>
                </a:cxn>
                <a:cxn ang="0">
                  <a:pos x="112" y="127"/>
                </a:cxn>
                <a:cxn ang="0">
                  <a:pos x="116" y="102"/>
                </a:cxn>
                <a:cxn ang="0">
                  <a:pos x="120" y="76"/>
                </a:cxn>
                <a:cxn ang="0">
                  <a:pos x="120" y="51"/>
                </a:cxn>
                <a:cxn ang="0">
                  <a:pos x="118" y="28"/>
                </a:cxn>
                <a:cxn ang="0">
                  <a:pos x="110" y="3"/>
                </a:cxn>
              </a:cxnLst>
              <a:rect l="0" t="0" r="r" b="b"/>
              <a:pathLst>
                <a:path w="120" h="597">
                  <a:moveTo>
                    <a:pt x="108" y="0"/>
                  </a:moveTo>
                  <a:lnTo>
                    <a:pt x="103" y="3"/>
                  </a:lnTo>
                  <a:lnTo>
                    <a:pt x="101" y="7"/>
                  </a:lnTo>
                  <a:lnTo>
                    <a:pt x="97" y="13"/>
                  </a:lnTo>
                  <a:lnTo>
                    <a:pt x="95" y="19"/>
                  </a:lnTo>
                  <a:lnTo>
                    <a:pt x="91" y="22"/>
                  </a:lnTo>
                  <a:lnTo>
                    <a:pt x="91" y="30"/>
                  </a:lnTo>
                  <a:lnTo>
                    <a:pt x="89" y="36"/>
                  </a:lnTo>
                  <a:lnTo>
                    <a:pt x="87" y="41"/>
                  </a:lnTo>
                  <a:lnTo>
                    <a:pt x="85" y="47"/>
                  </a:lnTo>
                  <a:lnTo>
                    <a:pt x="85" y="53"/>
                  </a:lnTo>
                  <a:lnTo>
                    <a:pt x="84" y="61"/>
                  </a:lnTo>
                  <a:lnTo>
                    <a:pt x="84" y="66"/>
                  </a:lnTo>
                  <a:lnTo>
                    <a:pt x="82" y="74"/>
                  </a:lnTo>
                  <a:lnTo>
                    <a:pt x="82" y="81"/>
                  </a:lnTo>
                  <a:lnTo>
                    <a:pt x="82" y="89"/>
                  </a:lnTo>
                  <a:lnTo>
                    <a:pt x="82" y="97"/>
                  </a:lnTo>
                  <a:lnTo>
                    <a:pt x="80" y="102"/>
                  </a:lnTo>
                  <a:lnTo>
                    <a:pt x="80" y="110"/>
                  </a:lnTo>
                  <a:lnTo>
                    <a:pt x="80" y="116"/>
                  </a:lnTo>
                  <a:lnTo>
                    <a:pt x="80" y="125"/>
                  </a:lnTo>
                  <a:lnTo>
                    <a:pt x="80" y="131"/>
                  </a:lnTo>
                  <a:lnTo>
                    <a:pt x="80" y="138"/>
                  </a:lnTo>
                  <a:lnTo>
                    <a:pt x="80" y="146"/>
                  </a:lnTo>
                  <a:lnTo>
                    <a:pt x="80" y="154"/>
                  </a:lnTo>
                  <a:lnTo>
                    <a:pt x="78" y="159"/>
                  </a:lnTo>
                  <a:lnTo>
                    <a:pt x="78" y="167"/>
                  </a:lnTo>
                  <a:lnTo>
                    <a:pt x="78" y="173"/>
                  </a:lnTo>
                  <a:lnTo>
                    <a:pt x="78" y="182"/>
                  </a:lnTo>
                  <a:lnTo>
                    <a:pt x="78" y="188"/>
                  </a:lnTo>
                  <a:lnTo>
                    <a:pt x="76" y="195"/>
                  </a:lnTo>
                  <a:lnTo>
                    <a:pt x="76" y="201"/>
                  </a:lnTo>
                  <a:lnTo>
                    <a:pt x="76" y="209"/>
                  </a:lnTo>
                  <a:lnTo>
                    <a:pt x="74" y="215"/>
                  </a:lnTo>
                  <a:lnTo>
                    <a:pt x="74" y="222"/>
                  </a:lnTo>
                  <a:lnTo>
                    <a:pt x="72" y="228"/>
                  </a:lnTo>
                  <a:lnTo>
                    <a:pt x="72" y="234"/>
                  </a:lnTo>
                  <a:lnTo>
                    <a:pt x="72" y="239"/>
                  </a:lnTo>
                  <a:lnTo>
                    <a:pt x="70" y="245"/>
                  </a:lnTo>
                  <a:lnTo>
                    <a:pt x="70" y="251"/>
                  </a:lnTo>
                  <a:lnTo>
                    <a:pt x="70" y="256"/>
                  </a:lnTo>
                  <a:lnTo>
                    <a:pt x="68" y="262"/>
                  </a:lnTo>
                  <a:lnTo>
                    <a:pt x="68" y="268"/>
                  </a:lnTo>
                  <a:lnTo>
                    <a:pt x="66" y="273"/>
                  </a:lnTo>
                  <a:lnTo>
                    <a:pt x="66" y="279"/>
                  </a:lnTo>
                  <a:lnTo>
                    <a:pt x="65" y="285"/>
                  </a:lnTo>
                  <a:lnTo>
                    <a:pt x="65" y="291"/>
                  </a:lnTo>
                  <a:lnTo>
                    <a:pt x="63" y="296"/>
                  </a:lnTo>
                  <a:lnTo>
                    <a:pt x="63" y="302"/>
                  </a:lnTo>
                  <a:lnTo>
                    <a:pt x="61" y="308"/>
                  </a:lnTo>
                  <a:lnTo>
                    <a:pt x="61" y="313"/>
                  </a:lnTo>
                  <a:lnTo>
                    <a:pt x="59" y="319"/>
                  </a:lnTo>
                  <a:lnTo>
                    <a:pt x="59" y="325"/>
                  </a:lnTo>
                  <a:lnTo>
                    <a:pt x="57" y="330"/>
                  </a:lnTo>
                  <a:lnTo>
                    <a:pt x="55" y="336"/>
                  </a:lnTo>
                  <a:lnTo>
                    <a:pt x="55" y="342"/>
                  </a:lnTo>
                  <a:lnTo>
                    <a:pt x="53" y="348"/>
                  </a:lnTo>
                  <a:lnTo>
                    <a:pt x="51" y="351"/>
                  </a:lnTo>
                  <a:lnTo>
                    <a:pt x="51" y="357"/>
                  </a:lnTo>
                  <a:lnTo>
                    <a:pt x="49" y="363"/>
                  </a:lnTo>
                  <a:lnTo>
                    <a:pt x="49" y="370"/>
                  </a:lnTo>
                  <a:lnTo>
                    <a:pt x="47" y="376"/>
                  </a:lnTo>
                  <a:lnTo>
                    <a:pt x="47" y="382"/>
                  </a:lnTo>
                  <a:lnTo>
                    <a:pt x="46" y="388"/>
                  </a:lnTo>
                  <a:lnTo>
                    <a:pt x="46" y="393"/>
                  </a:lnTo>
                  <a:lnTo>
                    <a:pt x="44" y="397"/>
                  </a:lnTo>
                  <a:lnTo>
                    <a:pt x="42" y="403"/>
                  </a:lnTo>
                  <a:lnTo>
                    <a:pt x="40" y="408"/>
                  </a:lnTo>
                  <a:lnTo>
                    <a:pt x="40" y="414"/>
                  </a:lnTo>
                  <a:lnTo>
                    <a:pt x="38" y="420"/>
                  </a:lnTo>
                  <a:lnTo>
                    <a:pt x="36" y="426"/>
                  </a:lnTo>
                  <a:lnTo>
                    <a:pt x="34" y="431"/>
                  </a:lnTo>
                  <a:lnTo>
                    <a:pt x="34" y="437"/>
                  </a:lnTo>
                  <a:lnTo>
                    <a:pt x="32" y="443"/>
                  </a:lnTo>
                  <a:lnTo>
                    <a:pt x="30" y="448"/>
                  </a:lnTo>
                  <a:lnTo>
                    <a:pt x="28" y="452"/>
                  </a:lnTo>
                  <a:lnTo>
                    <a:pt x="28" y="458"/>
                  </a:lnTo>
                  <a:lnTo>
                    <a:pt x="25" y="465"/>
                  </a:lnTo>
                  <a:lnTo>
                    <a:pt x="25" y="471"/>
                  </a:lnTo>
                  <a:lnTo>
                    <a:pt x="23" y="477"/>
                  </a:lnTo>
                  <a:lnTo>
                    <a:pt x="23" y="483"/>
                  </a:lnTo>
                  <a:lnTo>
                    <a:pt x="21" y="486"/>
                  </a:lnTo>
                  <a:lnTo>
                    <a:pt x="19" y="492"/>
                  </a:lnTo>
                  <a:lnTo>
                    <a:pt x="17" y="498"/>
                  </a:lnTo>
                  <a:lnTo>
                    <a:pt x="17" y="503"/>
                  </a:lnTo>
                  <a:lnTo>
                    <a:pt x="15" y="509"/>
                  </a:lnTo>
                  <a:lnTo>
                    <a:pt x="13" y="515"/>
                  </a:lnTo>
                  <a:lnTo>
                    <a:pt x="11" y="521"/>
                  </a:lnTo>
                  <a:lnTo>
                    <a:pt x="11" y="526"/>
                  </a:lnTo>
                  <a:lnTo>
                    <a:pt x="9" y="530"/>
                  </a:lnTo>
                  <a:lnTo>
                    <a:pt x="7" y="536"/>
                  </a:lnTo>
                  <a:lnTo>
                    <a:pt x="6" y="542"/>
                  </a:lnTo>
                  <a:lnTo>
                    <a:pt x="6" y="547"/>
                  </a:lnTo>
                  <a:lnTo>
                    <a:pt x="4" y="553"/>
                  </a:lnTo>
                  <a:lnTo>
                    <a:pt x="2" y="559"/>
                  </a:lnTo>
                  <a:lnTo>
                    <a:pt x="0" y="566"/>
                  </a:lnTo>
                  <a:lnTo>
                    <a:pt x="0" y="572"/>
                  </a:lnTo>
                  <a:lnTo>
                    <a:pt x="4" y="576"/>
                  </a:lnTo>
                  <a:lnTo>
                    <a:pt x="7" y="581"/>
                  </a:lnTo>
                  <a:lnTo>
                    <a:pt x="11" y="587"/>
                  </a:lnTo>
                  <a:lnTo>
                    <a:pt x="15" y="597"/>
                  </a:lnTo>
                  <a:lnTo>
                    <a:pt x="17" y="589"/>
                  </a:lnTo>
                  <a:lnTo>
                    <a:pt x="19" y="583"/>
                  </a:lnTo>
                  <a:lnTo>
                    <a:pt x="21" y="578"/>
                  </a:lnTo>
                  <a:lnTo>
                    <a:pt x="25" y="572"/>
                  </a:lnTo>
                  <a:lnTo>
                    <a:pt x="27" y="566"/>
                  </a:lnTo>
                  <a:lnTo>
                    <a:pt x="30" y="561"/>
                  </a:lnTo>
                  <a:lnTo>
                    <a:pt x="32" y="555"/>
                  </a:lnTo>
                  <a:lnTo>
                    <a:pt x="34" y="549"/>
                  </a:lnTo>
                  <a:lnTo>
                    <a:pt x="36" y="542"/>
                  </a:lnTo>
                  <a:lnTo>
                    <a:pt x="38" y="536"/>
                  </a:lnTo>
                  <a:lnTo>
                    <a:pt x="40" y="530"/>
                  </a:lnTo>
                  <a:lnTo>
                    <a:pt x="44" y="524"/>
                  </a:lnTo>
                  <a:lnTo>
                    <a:pt x="46" y="519"/>
                  </a:lnTo>
                  <a:lnTo>
                    <a:pt x="47" y="513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3" y="494"/>
                  </a:lnTo>
                  <a:lnTo>
                    <a:pt x="55" y="488"/>
                  </a:lnTo>
                  <a:lnTo>
                    <a:pt x="57" y="481"/>
                  </a:lnTo>
                  <a:lnTo>
                    <a:pt x="59" y="475"/>
                  </a:lnTo>
                  <a:lnTo>
                    <a:pt x="59" y="469"/>
                  </a:lnTo>
                  <a:lnTo>
                    <a:pt x="63" y="462"/>
                  </a:lnTo>
                  <a:lnTo>
                    <a:pt x="63" y="456"/>
                  </a:lnTo>
                  <a:lnTo>
                    <a:pt x="66" y="450"/>
                  </a:lnTo>
                  <a:lnTo>
                    <a:pt x="66" y="445"/>
                  </a:lnTo>
                  <a:lnTo>
                    <a:pt x="68" y="439"/>
                  </a:lnTo>
                  <a:lnTo>
                    <a:pt x="70" y="433"/>
                  </a:lnTo>
                  <a:lnTo>
                    <a:pt x="72" y="427"/>
                  </a:lnTo>
                  <a:lnTo>
                    <a:pt x="72" y="420"/>
                  </a:lnTo>
                  <a:lnTo>
                    <a:pt x="74" y="414"/>
                  </a:lnTo>
                  <a:lnTo>
                    <a:pt x="76" y="408"/>
                  </a:lnTo>
                  <a:lnTo>
                    <a:pt x="78" y="403"/>
                  </a:lnTo>
                  <a:lnTo>
                    <a:pt x="78" y="395"/>
                  </a:lnTo>
                  <a:lnTo>
                    <a:pt x="80" y="389"/>
                  </a:lnTo>
                  <a:lnTo>
                    <a:pt x="80" y="382"/>
                  </a:lnTo>
                  <a:lnTo>
                    <a:pt x="82" y="376"/>
                  </a:lnTo>
                  <a:lnTo>
                    <a:pt x="84" y="370"/>
                  </a:lnTo>
                  <a:lnTo>
                    <a:pt x="84" y="363"/>
                  </a:lnTo>
                  <a:lnTo>
                    <a:pt x="85" y="357"/>
                  </a:lnTo>
                  <a:lnTo>
                    <a:pt x="87" y="351"/>
                  </a:lnTo>
                  <a:lnTo>
                    <a:pt x="87" y="344"/>
                  </a:lnTo>
                  <a:lnTo>
                    <a:pt x="87" y="338"/>
                  </a:lnTo>
                  <a:lnTo>
                    <a:pt x="89" y="332"/>
                  </a:lnTo>
                  <a:lnTo>
                    <a:pt x="91" y="327"/>
                  </a:lnTo>
                  <a:lnTo>
                    <a:pt x="91" y="319"/>
                  </a:lnTo>
                  <a:lnTo>
                    <a:pt x="91" y="311"/>
                  </a:lnTo>
                  <a:lnTo>
                    <a:pt x="93" y="306"/>
                  </a:lnTo>
                  <a:lnTo>
                    <a:pt x="95" y="300"/>
                  </a:lnTo>
                  <a:lnTo>
                    <a:pt x="95" y="294"/>
                  </a:lnTo>
                  <a:lnTo>
                    <a:pt x="95" y="287"/>
                  </a:lnTo>
                  <a:lnTo>
                    <a:pt x="97" y="281"/>
                  </a:lnTo>
                  <a:lnTo>
                    <a:pt x="97" y="275"/>
                  </a:lnTo>
                  <a:lnTo>
                    <a:pt x="97" y="268"/>
                  </a:lnTo>
                  <a:lnTo>
                    <a:pt x="99" y="262"/>
                  </a:lnTo>
                  <a:lnTo>
                    <a:pt x="99" y="254"/>
                  </a:lnTo>
                  <a:lnTo>
                    <a:pt x="101" y="249"/>
                  </a:lnTo>
                  <a:lnTo>
                    <a:pt x="101" y="243"/>
                  </a:lnTo>
                  <a:lnTo>
                    <a:pt x="103" y="235"/>
                  </a:lnTo>
                  <a:lnTo>
                    <a:pt x="103" y="230"/>
                  </a:lnTo>
                  <a:lnTo>
                    <a:pt x="104" y="224"/>
                  </a:lnTo>
                  <a:lnTo>
                    <a:pt x="104" y="216"/>
                  </a:lnTo>
                  <a:lnTo>
                    <a:pt x="106" y="211"/>
                  </a:lnTo>
                  <a:lnTo>
                    <a:pt x="106" y="205"/>
                  </a:lnTo>
                  <a:lnTo>
                    <a:pt x="108" y="199"/>
                  </a:lnTo>
                  <a:lnTo>
                    <a:pt x="106" y="192"/>
                  </a:lnTo>
                  <a:lnTo>
                    <a:pt x="106" y="186"/>
                  </a:lnTo>
                  <a:lnTo>
                    <a:pt x="106" y="178"/>
                  </a:lnTo>
                  <a:lnTo>
                    <a:pt x="106" y="173"/>
                  </a:lnTo>
                  <a:lnTo>
                    <a:pt x="106" y="165"/>
                  </a:lnTo>
                  <a:lnTo>
                    <a:pt x="108" y="159"/>
                  </a:lnTo>
                  <a:lnTo>
                    <a:pt x="108" y="154"/>
                  </a:lnTo>
                  <a:lnTo>
                    <a:pt x="110" y="148"/>
                  </a:lnTo>
                  <a:lnTo>
                    <a:pt x="110" y="140"/>
                  </a:lnTo>
                  <a:lnTo>
                    <a:pt x="112" y="135"/>
                  </a:lnTo>
                  <a:lnTo>
                    <a:pt x="112" y="127"/>
                  </a:lnTo>
                  <a:lnTo>
                    <a:pt x="114" y="121"/>
                  </a:lnTo>
                  <a:lnTo>
                    <a:pt x="114" y="114"/>
                  </a:lnTo>
                  <a:lnTo>
                    <a:pt x="116" y="108"/>
                  </a:lnTo>
                  <a:lnTo>
                    <a:pt x="116" y="102"/>
                  </a:lnTo>
                  <a:lnTo>
                    <a:pt x="118" y="97"/>
                  </a:lnTo>
                  <a:lnTo>
                    <a:pt x="118" y="89"/>
                  </a:lnTo>
                  <a:lnTo>
                    <a:pt x="120" y="83"/>
                  </a:lnTo>
                  <a:lnTo>
                    <a:pt x="120" y="76"/>
                  </a:lnTo>
                  <a:lnTo>
                    <a:pt x="120" y="70"/>
                  </a:lnTo>
                  <a:lnTo>
                    <a:pt x="120" y="62"/>
                  </a:lnTo>
                  <a:lnTo>
                    <a:pt x="120" y="57"/>
                  </a:lnTo>
                  <a:lnTo>
                    <a:pt x="120" y="51"/>
                  </a:lnTo>
                  <a:lnTo>
                    <a:pt x="120" y="45"/>
                  </a:lnTo>
                  <a:lnTo>
                    <a:pt x="120" y="40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6" y="21"/>
                  </a:lnTo>
                  <a:lnTo>
                    <a:pt x="114" y="15"/>
                  </a:lnTo>
                  <a:lnTo>
                    <a:pt x="112" y="9"/>
                  </a:lnTo>
                  <a:lnTo>
                    <a:pt x="110" y="3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3B3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6" name="Freeform 100"/>
            <p:cNvSpPr>
              <a:spLocks/>
            </p:cNvSpPr>
            <p:nvPr/>
          </p:nvSpPr>
          <p:spPr bwMode="auto">
            <a:xfrm>
              <a:off x="4899" y="3248"/>
              <a:ext cx="62" cy="341"/>
            </a:xfrm>
            <a:custGeom>
              <a:avLst/>
              <a:gdLst/>
              <a:ahLst/>
              <a:cxnLst>
                <a:cxn ang="0">
                  <a:pos x="105" y="15"/>
                </a:cxn>
                <a:cxn ang="0">
                  <a:pos x="92" y="41"/>
                </a:cxn>
                <a:cxn ang="0">
                  <a:pos x="82" y="72"/>
                </a:cxn>
                <a:cxn ang="0">
                  <a:pos x="75" y="97"/>
                </a:cxn>
                <a:cxn ang="0">
                  <a:pos x="73" y="112"/>
                </a:cxn>
                <a:cxn ang="0">
                  <a:pos x="69" y="129"/>
                </a:cxn>
                <a:cxn ang="0">
                  <a:pos x="65" y="144"/>
                </a:cxn>
                <a:cxn ang="0">
                  <a:pos x="61" y="165"/>
                </a:cxn>
                <a:cxn ang="0">
                  <a:pos x="59" y="188"/>
                </a:cxn>
                <a:cxn ang="0">
                  <a:pos x="57" y="203"/>
                </a:cxn>
                <a:cxn ang="0">
                  <a:pos x="56" y="220"/>
                </a:cxn>
                <a:cxn ang="0">
                  <a:pos x="52" y="237"/>
                </a:cxn>
                <a:cxn ang="0">
                  <a:pos x="50" y="253"/>
                </a:cxn>
                <a:cxn ang="0">
                  <a:pos x="48" y="268"/>
                </a:cxn>
                <a:cxn ang="0">
                  <a:pos x="46" y="285"/>
                </a:cxn>
                <a:cxn ang="0">
                  <a:pos x="38" y="315"/>
                </a:cxn>
                <a:cxn ang="0">
                  <a:pos x="33" y="346"/>
                </a:cxn>
                <a:cxn ang="0">
                  <a:pos x="31" y="361"/>
                </a:cxn>
                <a:cxn ang="0">
                  <a:pos x="27" y="387"/>
                </a:cxn>
                <a:cxn ang="0">
                  <a:pos x="25" y="403"/>
                </a:cxn>
                <a:cxn ang="0">
                  <a:pos x="23" y="429"/>
                </a:cxn>
                <a:cxn ang="0">
                  <a:pos x="19" y="445"/>
                </a:cxn>
                <a:cxn ang="0">
                  <a:pos x="18" y="460"/>
                </a:cxn>
                <a:cxn ang="0">
                  <a:pos x="16" y="477"/>
                </a:cxn>
                <a:cxn ang="0">
                  <a:pos x="16" y="494"/>
                </a:cxn>
                <a:cxn ang="0">
                  <a:pos x="10" y="519"/>
                </a:cxn>
                <a:cxn ang="0">
                  <a:pos x="8" y="536"/>
                </a:cxn>
                <a:cxn ang="0">
                  <a:pos x="6" y="551"/>
                </a:cxn>
                <a:cxn ang="0">
                  <a:pos x="4" y="566"/>
                </a:cxn>
                <a:cxn ang="0">
                  <a:pos x="4" y="583"/>
                </a:cxn>
                <a:cxn ang="0">
                  <a:pos x="2" y="599"/>
                </a:cxn>
                <a:cxn ang="0">
                  <a:pos x="2" y="616"/>
                </a:cxn>
                <a:cxn ang="0">
                  <a:pos x="0" y="633"/>
                </a:cxn>
                <a:cxn ang="0">
                  <a:pos x="0" y="648"/>
                </a:cxn>
                <a:cxn ang="0">
                  <a:pos x="0" y="667"/>
                </a:cxn>
                <a:cxn ang="0">
                  <a:pos x="23" y="675"/>
                </a:cxn>
                <a:cxn ang="0">
                  <a:pos x="31" y="659"/>
                </a:cxn>
                <a:cxn ang="0">
                  <a:pos x="33" y="625"/>
                </a:cxn>
                <a:cxn ang="0">
                  <a:pos x="37" y="595"/>
                </a:cxn>
                <a:cxn ang="0">
                  <a:pos x="38" y="562"/>
                </a:cxn>
                <a:cxn ang="0">
                  <a:pos x="44" y="532"/>
                </a:cxn>
                <a:cxn ang="0">
                  <a:pos x="46" y="500"/>
                </a:cxn>
                <a:cxn ang="0">
                  <a:pos x="50" y="469"/>
                </a:cxn>
                <a:cxn ang="0">
                  <a:pos x="54" y="437"/>
                </a:cxn>
                <a:cxn ang="0">
                  <a:pos x="59" y="405"/>
                </a:cxn>
                <a:cxn ang="0">
                  <a:pos x="63" y="374"/>
                </a:cxn>
                <a:cxn ang="0">
                  <a:pos x="69" y="344"/>
                </a:cxn>
                <a:cxn ang="0">
                  <a:pos x="73" y="311"/>
                </a:cxn>
                <a:cxn ang="0">
                  <a:pos x="78" y="283"/>
                </a:cxn>
                <a:cxn ang="0">
                  <a:pos x="82" y="251"/>
                </a:cxn>
                <a:cxn ang="0">
                  <a:pos x="88" y="220"/>
                </a:cxn>
                <a:cxn ang="0">
                  <a:pos x="92" y="190"/>
                </a:cxn>
                <a:cxn ang="0">
                  <a:pos x="97" y="157"/>
                </a:cxn>
                <a:cxn ang="0">
                  <a:pos x="101" y="127"/>
                </a:cxn>
                <a:cxn ang="0">
                  <a:pos x="109" y="97"/>
                </a:cxn>
                <a:cxn ang="0">
                  <a:pos x="113" y="64"/>
                </a:cxn>
                <a:cxn ang="0">
                  <a:pos x="120" y="36"/>
                </a:cxn>
                <a:cxn ang="0">
                  <a:pos x="120" y="7"/>
                </a:cxn>
              </a:cxnLst>
              <a:rect l="0" t="0" r="r" b="b"/>
              <a:pathLst>
                <a:path w="124" h="680">
                  <a:moveTo>
                    <a:pt x="116" y="0"/>
                  </a:moveTo>
                  <a:lnTo>
                    <a:pt x="111" y="7"/>
                  </a:lnTo>
                  <a:lnTo>
                    <a:pt x="105" y="15"/>
                  </a:lnTo>
                  <a:lnTo>
                    <a:pt x="99" y="24"/>
                  </a:lnTo>
                  <a:lnTo>
                    <a:pt x="95" y="34"/>
                  </a:lnTo>
                  <a:lnTo>
                    <a:pt x="92" y="41"/>
                  </a:lnTo>
                  <a:lnTo>
                    <a:pt x="88" y="51"/>
                  </a:lnTo>
                  <a:lnTo>
                    <a:pt x="84" y="60"/>
                  </a:lnTo>
                  <a:lnTo>
                    <a:pt x="82" y="72"/>
                  </a:lnTo>
                  <a:lnTo>
                    <a:pt x="78" y="81"/>
                  </a:lnTo>
                  <a:lnTo>
                    <a:pt x="76" y="91"/>
                  </a:lnTo>
                  <a:lnTo>
                    <a:pt x="75" y="97"/>
                  </a:lnTo>
                  <a:lnTo>
                    <a:pt x="73" y="100"/>
                  </a:lnTo>
                  <a:lnTo>
                    <a:pt x="73" y="106"/>
                  </a:lnTo>
                  <a:lnTo>
                    <a:pt x="73" y="112"/>
                  </a:lnTo>
                  <a:lnTo>
                    <a:pt x="71" y="118"/>
                  </a:lnTo>
                  <a:lnTo>
                    <a:pt x="69" y="123"/>
                  </a:lnTo>
                  <a:lnTo>
                    <a:pt x="69" y="129"/>
                  </a:lnTo>
                  <a:lnTo>
                    <a:pt x="69" y="135"/>
                  </a:lnTo>
                  <a:lnTo>
                    <a:pt x="67" y="138"/>
                  </a:lnTo>
                  <a:lnTo>
                    <a:pt x="65" y="144"/>
                  </a:lnTo>
                  <a:lnTo>
                    <a:pt x="65" y="150"/>
                  </a:lnTo>
                  <a:lnTo>
                    <a:pt x="65" y="156"/>
                  </a:lnTo>
                  <a:lnTo>
                    <a:pt x="61" y="165"/>
                  </a:lnTo>
                  <a:lnTo>
                    <a:pt x="61" y="176"/>
                  </a:lnTo>
                  <a:lnTo>
                    <a:pt x="59" y="182"/>
                  </a:lnTo>
                  <a:lnTo>
                    <a:pt x="59" y="188"/>
                  </a:lnTo>
                  <a:lnTo>
                    <a:pt x="57" y="194"/>
                  </a:lnTo>
                  <a:lnTo>
                    <a:pt x="57" y="199"/>
                  </a:lnTo>
                  <a:lnTo>
                    <a:pt x="57" y="203"/>
                  </a:lnTo>
                  <a:lnTo>
                    <a:pt x="56" y="209"/>
                  </a:lnTo>
                  <a:lnTo>
                    <a:pt x="56" y="214"/>
                  </a:lnTo>
                  <a:lnTo>
                    <a:pt x="56" y="220"/>
                  </a:lnTo>
                  <a:lnTo>
                    <a:pt x="54" y="226"/>
                  </a:lnTo>
                  <a:lnTo>
                    <a:pt x="54" y="232"/>
                  </a:lnTo>
                  <a:lnTo>
                    <a:pt x="52" y="237"/>
                  </a:lnTo>
                  <a:lnTo>
                    <a:pt x="52" y="243"/>
                  </a:lnTo>
                  <a:lnTo>
                    <a:pt x="50" y="247"/>
                  </a:lnTo>
                  <a:lnTo>
                    <a:pt x="50" y="253"/>
                  </a:lnTo>
                  <a:lnTo>
                    <a:pt x="48" y="258"/>
                  </a:lnTo>
                  <a:lnTo>
                    <a:pt x="48" y="264"/>
                  </a:lnTo>
                  <a:lnTo>
                    <a:pt x="48" y="268"/>
                  </a:lnTo>
                  <a:lnTo>
                    <a:pt x="46" y="273"/>
                  </a:lnTo>
                  <a:lnTo>
                    <a:pt x="46" y="279"/>
                  </a:lnTo>
                  <a:lnTo>
                    <a:pt x="46" y="285"/>
                  </a:lnTo>
                  <a:lnTo>
                    <a:pt x="42" y="294"/>
                  </a:lnTo>
                  <a:lnTo>
                    <a:pt x="40" y="306"/>
                  </a:lnTo>
                  <a:lnTo>
                    <a:pt x="38" y="315"/>
                  </a:lnTo>
                  <a:lnTo>
                    <a:pt x="37" y="327"/>
                  </a:lnTo>
                  <a:lnTo>
                    <a:pt x="35" y="336"/>
                  </a:lnTo>
                  <a:lnTo>
                    <a:pt x="33" y="346"/>
                  </a:lnTo>
                  <a:lnTo>
                    <a:pt x="33" y="351"/>
                  </a:lnTo>
                  <a:lnTo>
                    <a:pt x="31" y="355"/>
                  </a:lnTo>
                  <a:lnTo>
                    <a:pt x="31" y="361"/>
                  </a:lnTo>
                  <a:lnTo>
                    <a:pt x="31" y="367"/>
                  </a:lnTo>
                  <a:lnTo>
                    <a:pt x="29" y="378"/>
                  </a:lnTo>
                  <a:lnTo>
                    <a:pt x="27" y="387"/>
                  </a:lnTo>
                  <a:lnTo>
                    <a:pt x="27" y="393"/>
                  </a:lnTo>
                  <a:lnTo>
                    <a:pt x="25" y="397"/>
                  </a:lnTo>
                  <a:lnTo>
                    <a:pt x="25" y="403"/>
                  </a:lnTo>
                  <a:lnTo>
                    <a:pt x="25" y="408"/>
                  </a:lnTo>
                  <a:lnTo>
                    <a:pt x="23" y="420"/>
                  </a:lnTo>
                  <a:lnTo>
                    <a:pt x="23" y="429"/>
                  </a:lnTo>
                  <a:lnTo>
                    <a:pt x="21" y="435"/>
                  </a:lnTo>
                  <a:lnTo>
                    <a:pt x="21" y="441"/>
                  </a:lnTo>
                  <a:lnTo>
                    <a:pt x="19" y="445"/>
                  </a:lnTo>
                  <a:lnTo>
                    <a:pt x="19" y="450"/>
                  </a:lnTo>
                  <a:lnTo>
                    <a:pt x="19" y="456"/>
                  </a:lnTo>
                  <a:lnTo>
                    <a:pt x="18" y="460"/>
                  </a:lnTo>
                  <a:lnTo>
                    <a:pt x="18" y="467"/>
                  </a:lnTo>
                  <a:lnTo>
                    <a:pt x="18" y="473"/>
                  </a:lnTo>
                  <a:lnTo>
                    <a:pt x="16" y="477"/>
                  </a:lnTo>
                  <a:lnTo>
                    <a:pt x="16" y="483"/>
                  </a:lnTo>
                  <a:lnTo>
                    <a:pt x="16" y="488"/>
                  </a:lnTo>
                  <a:lnTo>
                    <a:pt x="16" y="494"/>
                  </a:lnTo>
                  <a:lnTo>
                    <a:pt x="14" y="503"/>
                  </a:lnTo>
                  <a:lnTo>
                    <a:pt x="12" y="515"/>
                  </a:lnTo>
                  <a:lnTo>
                    <a:pt x="10" y="519"/>
                  </a:lnTo>
                  <a:lnTo>
                    <a:pt x="10" y="524"/>
                  </a:lnTo>
                  <a:lnTo>
                    <a:pt x="8" y="530"/>
                  </a:lnTo>
                  <a:lnTo>
                    <a:pt x="8" y="536"/>
                  </a:lnTo>
                  <a:lnTo>
                    <a:pt x="8" y="540"/>
                  </a:lnTo>
                  <a:lnTo>
                    <a:pt x="6" y="545"/>
                  </a:lnTo>
                  <a:lnTo>
                    <a:pt x="6" y="551"/>
                  </a:lnTo>
                  <a:lnTo>
                    <a:pt x="6" y="557"/>
                  </a:lnTo>
                  <a:lnTo>
                    <a:pt x="6" y="562"/>
                  </a:lnTo>
                  <a:lnTo>
                    <a:pt x="4" y="566"/>
                  </a:lnTo>
                  <a:lnTo>
                    <a:pt x="4" y="572"/>
                  </a:lnTo>
                  <a:lnTo>
                    <a:pt x="4" y="578"/>
                  </a:lnTo>
                  <a:lnTo>
                    <a:pt x="4" y="583"/>
                  </a:lnTo>
                  <a:lnTo>
                    <a:pt x="4" y="589"/>
                  </a:lnTo>
                  <a:lnTo>
                    <a:pt x="2" y="593"/>
                  </a:lnTo>
                  <a:lnTo>
                    <a:pt x="2" y="599"/>
                  </a:lnTo>
                  <a:lnTo>
                    <a:pt x="2" y="604"/>
                  </a:lnTo>
                  <a:lnTo>
                    <a:pt x="2" y="610"/>
                  </a:lnTo>
                  <a:lnTo>
                    <a:pt x="2" y="616"/>
                  </a:lnTo>
                  <a:lnTo>
                    <a:pt x="2" y="621"/>
                  </a:lnTo>
                  <a:lnTo>
                    <a:pt x="0" y="627"/>
                  </a:lnTo>
                  <a:lnTo>
                    <a:pt x="0" y="633"/>
                  </a:lnTo>
                  <a:lnTo>
                    <a:pt x="0" y="637"/>
                  </a:lnTo>
                  <a:lnTo>
                    <a:pt x="0" y="642"/>
                  </a:lnTo>
                  <a:lnTo>
                    <a:pt x="0" y="648"/>
                  </a:lnTo>
                  <a:lnTo>
                    <a:pt x="0" y="654"/>
                  </a:lnTo>
                  <a:lnTo>
                    <a:pt x="0" y="661"/>
                  </a:lnTo>
                  <a:lnTo>
                    <a:pt x="0" y="667"/>
                  </a:lnTo>
                  <a:lnTo>
                    <a:pt x="6" y="669"/>
                  </a:lnTo>
                  <a:lnTo>
                    <a:pt x="16" y="673"/>
                  </a:lnTo>
                  <a:lnTo>
                    <a:pt x="23" y="675"/>
                  </a:lnTo>
                  <a:lnTo>
                    <a:pt x="31" y="680"/>
                  </a:lnTo>
                  <a:lnTo>
                    <a:pt x="31" y="669"/>
                  </a:lnTo>
                  <a:lnTo>
                    <a:pt x="31" y="659"/>
                  </a:lnTo>
                  <a:lnTo>
                    <a:pt x="33" y="648"/>
                  </a:lnTo>
                  <a:lnTo>
                    <a:pt x="33" y="637"/>
                  </a:lnTo>
                  <a:lnTo>
                    <a:pt x="33" y="625"/>
                  </a:lnTo>
                  <a:lnTo>
                    <a:pt x="35" y="616"/>
                  </a:lnTo>
                  <a:lnTo>
                    <a:pt x="35" y="604"/>
                  </a:lnTo>
                  <a:lnTo>
                    <a:pt x="37" y="595"/>
                  </a:lnTo>
                  <a:lnTo>
                    <a:pt x="37" y="583"/>
                  </a:lnTo>
                  <a:lnTo>
                    <a:pt x="38" y="574"/>
                  </a:lnTo>
                  <a:lnTo>
                    <a:pt x="38" y="562"/>
                  </a:lnTo>
                  <a:lnTo>
                    <a:pt x="40" y="551"/>
                  </a:lnTo>
                  <a:lnTo>
                    <a:pt x="42" y="541"/>
                  </a:lnTo>
                  <a:lnTo>
                    <a:pt x="44" y="532"/>
                  </a:lnTo>
                  <a:lnTo>
                    <a:pt x="44" y="521"/>
                  </a:lnTo>
                  <a:lnTo>
                    <a:pt x="46" y="511"/>
                  </a:lnTo>
                  <a:lnTo>
                    <a:pt x="46" y="500"/>
                  </a:lnTo>
                  <a:lnTo>
                    <a:pt x="48" y="490"/>
                  </a:lnTo>
                  <a:lnTo>
                    <a:pt x="48" y="479"/>
                  </a:lnTo>
                  <a:lnTo>
                    <a:pt x="50" y="469"/>
                  </a:lnTo>
                  <a:lnTo>
                    <a:pt x="52" y="458"/>
                  </a:lnTo>
                  <a:lnTo>
                    <a:pt x="54" y="446"/>
                  </a:lnTo>
                  <a:lnTo>
                    <a:pt x="54" y="437"/>
                  </a:lnTo>
                  <a:lnTo>
                    <a:pt x="56" y="427"/>
                  </a:lnTo>
                  <a:lnTo>
                    <a:pt x="57" y="416"/>
                  </a:lnTo>
                  <a:lnTo>
                    <a:pt x="59" y="405"/>
                  </a:lnTo>
                  <a:lnTo>
                    <a:pt x="59" y="395"/>
                  </a:lnTo>
                  <a:lnTo>
                    <a:pt x="61" y="386"/>
                  </a:lnTo>
                  <a:lnTo>
                    <a:pt x="63" y="374"/>
                  </a:lnTo>
                  <a:lnTo>
                    <a:pt x="65" y="365"/>
                  </a:lnTo>
                  <a:lnTo>
                    <a:pt x="65" y="353"/>
                  </a:lnTo>
                  <a:lnTo>
                    <a:pt x="69" y="344"/>
                  </a:lnTo>
                  <a:lnTo>
                    <a:pt x="71" y="332"/>
                  </a:lnTo>
                  <a:lnTo>
                    <a:pt x="73" y="323"/>
                  </a:lnTo>
                  <a:lnTo>
                    <a:pt x="73" y="311"/>
                  </a:lnTo>
                  <a:lnTo>
                    <a:pt x="75" y="302"/>
                  </a:lnTo>
                  <a:lnTo>
                    <a:pt x="76" y="292"/>
                  </a:lnTo>
                  <a:lnTo>
                    <a:pt x="78" y="283"/>
                  </a:lnTo>
                  <a:lnTo>
                    <a:pt x="78" y="272"/>
                  </a:lnTo>
                  <a:lnTo>
                    <a:pt x="80" y="262"/>
                  </a:lnTo>
                  <a:lnTo>
                    <a:pt x="82" y="251"/>
                  </a:lnTo>
                  <a:lnTo>
                    <a:pt x="84" y="241"/>
                  </a:lnTo>
                  <a:lnTo>
                    <a:pt x="84" y="230"/>
                  </a:lnTo>
                  <a:lnTo>
                    <a:pt x="88" y="220"/>
                  </a:lnTo>
                  <a:lnTo>
                    <a:pt x="88" y="209"/>
                  </a:lnTo>
                  <a:lnTo>
                    <a:pt x="90" y="199"/>
                  </a:lnTo>
                  <a:lnTo>
                    <a:pt x="92" y="190"/>
                  </a:lnTo>
                  <a:lnTo>
                    <a:pt x="94" y="180"/>
                  </a:lnTo>
                  <a:lnTo>
                    <a:pt x="95" y="167"/>
                  </a:lnTo>
                  <a:lnTo>
                    <a:pt x="97" y="157"/>
                  </a:lnTo>
                  <a:lnTo>
                    <a:pt x="99" y="148"/>
                  </a:lnTo>
                  <a:lnTo>
                    <a:pt x="101" y="138"/>
                  </a:lnTo>
                  <a:lnTo>
                    <a:pt x="101" y="127"/>
                  </a:lnTo>
                  <a:lnTo>
                    <a:pt x="105" y="118"/>
                  </a:lnTo>
                  <a:lnTo>
                    <a:pt x="105" y="106"/>
                  </a:lnTo>
                  <a:lnTo>
                    <a:pt x="109" y="97"/>
                  </a:lnTo>
                  <a:lnTo>
                    <a:pt x="109" y="85"/>
                  </a:lnTo>
                  <a:lnTo>
                    <a:pt x="111" y="76"/>
                  </a:lnTo>
                  <a:lnTo>
                    <a:pt x="113" y="64"/>
                  </a:lnTo>
                  <a:lnTo>
                    <a:pt x="116" y="55"/>
                  </a:lnTo>
                  <a:lnTo>
                    <a:pt x="116" y="45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124" y="15"/>
                  </a:lnTo>
                  <a:lnTo>
                    <a:pt x="120" y="7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7" name="Freeform 101"/>
            <p:cNvSpPr>
              <a:spLocks/>
            </p:cNvSpPr>
            <p:nvPr/>
          </p:nvSpPr>
          <p:spPr bwMode="auto">
            <a:xfrm>
              <a:off x="4534" y="2869"/>
              <a:ext cx="330" cy="132"/>
            </a:xfrm>
            <a:custGeom>
              <a:avLst/>
              <a:gdLst/>
              <a:ahLst/>
              <a:cxnLst>
                <a:cxn ang="0">
                  <a:pos x="624" y="11"/>
                </a:cxn>
                <a:cxn ang="0">
                  <a:pos x="597" y="29"/>
                </a:cxn>
                <a:cxn ang="0">
                  <a:pos x="569" y="44"/>
                </a:cxn>
                <a:cxn ang="0">
                  <a:pos x="540" y="55"/>
                </a:cxn>
                <a:cxn ang="0">
                  <a:pos x="510" y="68"/>
                </a:cxn>
                <a:cxn ang="0">
                  <a:pos x="481" y="76"/>
                </a:cxn>
                <a:cxn ang="0">
                  <a:pos x="451" y="84"/>
                </a:cxn>
                <a:cxn ang="0">
                  <a:pos x="421" y="89"/>
                </a:cxn>
                <a:cxn ang="0">
                  <a:pos x="392" y="93"/>
                </a:cxn>
                <a:cxn ang="0">
                  <a:pos x="360" y="95"/>
                </a:cxn>
                <a:cxn ang="0">
                  <a:pos x="331" y="99"/>
                </a:cxn>
                <a:cxn ang="0">
                  <a:pos x="299" y="97"/>
                </a:cxn>
                <a:cxn ang="0">
                  <a:pos x="268" y="97"/>
                </a:cxn>
                <a:cxn ang="0">
                  <a:pos x="238" y="95"/>
                </a:cxn>
                <a:cxn ang="0">
                  <a:pos x="206" y="93"/>
                </a:cxn>
                <a:cxn ang="0">
                  <a:pos x="175" y="89"/>
                </a:cxn>
                <a:cxn ang="0">
                  <a:pos x="145" y="88"/>
                </a:cxn>
                <a:cxn ang="0">
                  <a:pos x="113" y="84"/>
                </a:cxn>
                <a:cxn ang="0">
                  <a:pos x="82" y="80"/>
                </a:cxn>
                <a:cxn ang="0">
                  <a:pos x="52" y="76"/>
                </a:cxn>
                <a:cxn ang="0">
                  <a:pos x="21" y="72"/>
                </a:cxn>
                <a:cxn ang="0">
                  <a:pos x="2" y="84"/>
                </a:cxn>
                <a:cxn ang="0">
                  <a:pos x="12" y="122"/>
                </a:cxn>
                <a:cxn ang="0">
                  <a:pos x="27" y="154"/>
                </a:cxn>
                <a:cxn ang="0">
                  <a:pos x="46" y="183"/>
                </a:cxn>
                <a:cxn ang="0">
                  <a:pos x="69" y="207"/>
                </a:cxn>
                <a:cxn ang="0">
                  <a:pos x="95" y="226"/>
                </a:cxn>
                <a:cxn ang="0">
                  <a:pos x="124" y="240"/>
                </a:cxn>
                <a:cxn ang="0">
                  <a:pos x="156" y="251"/>
                </a:cxn>
                <a:cxn ang="0">
                  <a:pos x="192" y="257"/>
                </a:cxn>
                <a:cxn ang="0">
                  <a:pos x="228" y="262"/>
                </a:cxn>
                <a:cxn ang="0">
                  <a:pos x="267" y="262"/>
                </a:cxn>
                <a:cxn ang="0">
                  <a:pos x="305" y="261"/>
                </a:cxn>
                <a:cxn ang="0">
                  <a:pos x="344" y="255"/>
                </a:cxn>
                <a:cxn ang="0">
                  <a:pos x="384" y="249"/>
                </a:cxn>
                <a:cxn ang="0">
                  <a:pos x="422" y="238"/>
                </a:cxn>
                <a:cxn ang="0">
                  <a:pos x="462" y="228"/>
                </a:cxn>
                <a:cxn ang="0">
                  <a:pos x="500" y="215"/>
                </a:cxn>
                <a:cxn ang="0">
                  <a:pos x="536" y="202"/>
                </a:cxn>
                <a:cxn ang="0">
                  <a:pos x="571" y="186"/>
                </a:cxn>
                <a:cxn ang="0">
                  <a:pos x="601" y="171"/>
                </a:cxn>
                <a:cxn ang="0">
                  <a:pos x="630" y="156"/>
                </a:cxn>
                <a:cxn ang="0">
                  <a:pos x="658" y="141"/>
                </a:cxn>
                <a:cxn ang="0">
                  <a:pos x="660" y="112"/>
                </a:cxn>
                <a:cxn ang="0">
                  <a:pos x="662" y="91"/>
                </a:cxn>
                <a:cxn ang="0">
                  <a:pos x="660" y="76"/>
                </a:cxn>
                <a:cxn ang="0">
                  <a:pos x="660" y="59"/>
                </a:cxn>
                <a:cxn ang="0">
                  <a:pos x="656" y="44"/>
                </a:cxn>
                <a:cxn ang="0">
                  <a:pos x="652" y="23"/>
                </a:cxn>
                <a:cxn ang="0">
                  <a:pos x="647" y="2"/>
                </a:cxn>
              </a:cxnLst>
              <a:rect l="0" t="0" r="r" b="b"/>
              <a:pathLst>
                <a:path w="662" h="264">
                  <a:moveTo>
                    <a:pt x="645" y="0"/>
                  </a:moveTo>
                  <a:lnTo>
                    <a:pt x="633" y="6"/>
                  </a:lnTo>
                  <a:lnTo>
                    <a:pt x="624" y="11"/>
                  </a:lnTo>
                  <a:lnTo>
                    <a:pt x="614" y="19"/>
                  </a:lnTo>
                  <a:lnTo>
                    <a:pt x="607" y="25"/>
                  </a:lnTo>
                  <a:lnTo>
                    <a:pt x="597" y="29"/>
                  </a:lnTo>
                  <a:lnTo>
                    <a:pt x="588" y="34"/>
                  </a:lnTo>
                  <a:lnTo>
                    <a:pt x="578" y="40"/>
                  </a:lnTo>
                  <a:lnTo>
                    <a:pt x="569" y="44"/>
                  </a:lnTo>
                  <a:lnTo>
                    <a:pt x="559" y="48"/>
                  </a:lnTo>
                  <a:lnTo>
                    <a:pt x="550" y="51"/>
                  </a:lnTo>
                  <a:lnTo>
                    <a:pt x="540" y="55"/>
                  </a:lnTo>
                  <a:lnTo>
                    <a:pt x="531" y="61"/>
                  </a:lnTo>
                  <a:lnTo>
                    <a:pt x="519" y="63"/>
                  </a:lnTo>
                  <a:lnTo>
                    <a:pt x="510" y="68"/>
                  </a:lnTo>
                  <a:lnTo>
                    <a:pt x="500" y="70"/>
                  </a:lnTo>
                  <a:lnTo>
                    <a:pt x="493" y="74"/>
                  </a:lnTo>
                  <a:lnTo>
                    <a:pt x="481" y="76"/>
                  </a:lnTo>
                  <a:lnTo>
                    <a:pt x="472" y="78"/>
                  </a:lnTo>
                  <a:lnTo>
                    <a:pt x="460" y="80"/>
                  </a:lnTo>
                  <a:lnTo>
                    <a:pt x="451" y="84"/>
                  </a:lnTo>
                  <a:lnTo>
                    <a:pt x="441" y="86"/>
                  </a:lnTo>
                  <a:lnTo>
                    <a:pt x="430" y="88"/>
                  </a:lnTo>
                  <a:lnTo>
                    <a:pt x="421" y="89"/>
                  </a:lnTo>
                  <a:lnTo>
                    <a:pt x="411" y="91"/>
                  </a:lnTo>
                  <a:lnTo>
                    <a:pt x="401" y="91"/>
                  </a:lnTo>
                  <a:lnTo>
                    <a:pt x="392" y="93"/>
                  </a:lnTo>
                  <a:lnTo>
                    <a:pt x="381" y="93"/>
                  </a:lnTo>
                  <a:lnTo>
                    <a:pt x="371" y="95"/>
                  </a:lnTo>
                  <a:lnTo>
                    <a:pt x="360" y="95"/>
                  </a:lnTo>
                  <a:lnTo>
                    <a:pt x="350" y="97"/>
                  </a:lnTo>
                  <a:lnTo>
                    <a:pt x="341" y="97"/>
                  </a:lnTo>
                  <a:lnTo>
                    <a:pt x="331" y="99"/>
                  </a:lnTo>
                  <a:lnTo>
                    <a:pt x="320" y="97"/>
                  </a:lnTo>
                  <a:lnTo>
                    <a:pt x="310" y="97"/>
                  </a:lnTo>
                  <a:lnTo>
                    <a:pt x="299" y="97"/>
                  </a:lnTo>
                  <a:lnTo>
                    <a:pt x="289" y="97"/>
                  </a:lnTo>
                  <a:lnTo>
                    <a:pt x="278" y="97"/>
                  </a:lnTo>
                  <a:lnTo>
                    <a:pt x="268" y="97"/>
                  </a:lnTo>
                  <a:lnTo>
                    <a:pt x="257" y="97"/>
                  </a:lnTo>
                  <a:lnTo>
                    <a:pt x="247" y="97"/>
                  </a:lnTo>
                  <a:lnTo>
                    <a:pt x="238" y="95"/>
                  </a:lnTo>
                  <a:lnTo>
                    <a:pt x="227" y="95"/>
                  </a:lnTo>
                  <a:lnTo>
                    <a:pt x="215" y="93"/>
                  </a:lnTo>
                  <a:lnTo>
                    <a:pt x="206" y="93"/>
                  </a:lnTo>
                  <a:lnTo>
                    <a:pt x="196" y="91"/>
                  </a:lnTo>
                  <a:lnTo>
                    <a:pt x="187" y="91"/>
                  </a:lnTo>
                  <a:lnTo>
                    <a:pt x="175" y="89"/>
                  </a:lnTo>
                  <a:lnTo>
                    <a:pt x="166" y="89"/>
                  </a:lnTo>
                  <a:lnTo>
                    <a:pt x="154" y="88"/>
                  </a:lnTo>
                  <a:lnTo>
                    <a:pt x="145" y="88"/>
                  </a:lnTo>
                  <a:lnTo>
                    <a:pt x="133" y="86"/>
                  </a:lnTo>
                  <a:lnTo>
                    <a:pt x="124" y="86"/>
                  </a:lnTo>
                  <a:lnTo>
                    <a:pt x="113" y="84"/>
                  </a:lnTo>
                  <a:lnTo>
                    <a:pt x="103" y="82"/>
                  </a:lnTo>
                  <a:lnTo>
                    <a:pt x="92" y="82"/>
                  </a:lnTo>
                  <a:lnTo>
                    <a:pt x="82" y="80"/>
                  </a:lnTo>
                  <a:lnTo>
                    <a:pt x="71" y="78"/>
                  </a:lnTo>
                  <a:lnTo>
                    <a:pt x="61" y="78"/>
                  </a:lnTo>
                  <a:lnTo>
                    <a:pt x="52" y="76"/>
                  </a:lnTo>
                  <a:lnTo>
                    <a:pt x="42" y="76"/>
                  </a:lnTo>
                  <a:lnTo>
                    <a:pt x="31" y="74"/>
                  </a:lnTo>
                  <a:lnTo>
                    <a:pt x="21" y="72"/>
                  </a:lnTo>
                  <a:lnTo>
                    <a:pt x="10" y="70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4" y="97"/>
                  </a:lnTo>
                  <a:lnTo>
                    <a:pt x="8" y="108"/>
                  </a:lnTo>
                  <a:lnTo>
                    <a:pt x="12" y="122"/>
                  </a:lnTo>
                  <a:lnTo>
                    <a:pt x="16" y="133"/>
                  </a:lnTo>
                  <a:lnTo>
                    <a:pt x="21" y="145"/>
                  </a:lnTo>
                  <a:lnTo>
                    <a:pt x="27" y="154"/>
                  </a:lnTo>
                  <a:lnTo>
                    <a:pt x="33" y="165"/>
                  </a:lnTo>
                  <a:lnTo>
                    <a:pt x="38" y="175"/>
                  </a:lnTo>
                  <a:lnTo>
                    <a:pt x="46" y="183"/>
                  </a:lnTo>
                  <a:lnTo>
                    <a:pt x="52" y="192"/>
                  </a:lnTo>
                  <a:lnTo>
                    <a:pt x="61" y="200"/>
                  </a:lnTo>
                  <a:lnTo>
                    <a:pt x="69" y="207"/>
                  </a:lnTo>
                  <a:lnTo>
                    <a:pt x="76" y="215"/>
                  </a:lnTo>
                  <a:lnTo>
                    <a:pt x="86" y="221"/>
                  </a:lnTo>
                  <a:lnTo>
                    <a:pt x="95" y="226"/>
                  </a:lnTo>
                  <a:lnTo>
                    <a:pt x="105" y="230"/>
                  </a:lnTo>
                  <a:lnTo>
                    <a:pt x="114" y="236"/>
                  </a:lnTo>
                  <a:lnTo>
                    <a:pt x="124" y="240"/>
                  </a:lnTo>
                  <a:lnTo>
                    <a:pt x="135" y="243"/>
                  </a:lnTo>
                  <a:lnTo>
                    <a:pt x="145" y="247"/>
                  </a:lnTo>
                  <a:lnTo>
                    <a:pt x="156" y="251"/>
                  </a:lnTo>
                  <a:lnTo>
                    <a:pt x="168" y="253"/>
                  </a:lnTo>
                  <a:lnTo>
                    <a:pt x="179" y="257"/>
                  </a:lnTo>
                  <a:lnTo>
                    <a:pt x="192" y="257"/>
                  </a:lnTo>
                  <a:lnTo>
                    <a:pt x="204" y="261"/>
                  </a:lnTo>
                  <a:lnTo>
                    <a:pt x="215" y="261"/>
                  </a:lnTo>
                  <a:lnTo>
                    <a:pt x="228" y="262"/>
                  </a:lnTo>
                  <a:lnTo>
                    <a:pt x="240" y="262"/>
                  </a:lnTo>
                  <a:lnTo>
                    <a:pt x="253" y="262"/>
                  </a:lnTo>
                  <a:lnTo>
                    <a:pt x="267" y="262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5" y="261"/>
                  </a:lnTo>
                  <a:lnTo>
                    <a:pt x="318" y="259"/>
                  </a:lnTo>
                  <a:lnTo>
                    <a:pt x="331" y="257"/>
                  </a:lnTo>
                  <a:lnTo>
                    <a:pt x="344" y="255"/>
                  </a:lnTo>
                  <a:lnTo>
                    <a:pt x="358" y="253"/>
                  </a:lnTo>
                  <a:lnTo>
                    <a:pt x="371" y="251"/>
                  </a:lnTo>
                  <a:lnTo>
                    <a:pt x="384" y="249"/>
                  </a:lnTo>
                  <a:lnTo>
                    <a:pt x="398" y="245"/>
                  </a:lnTo>
                  <a:lnTo>
                    <a:pt x="411" y="242"/>
                  </a:lnTo>
                  <a:lnTo>
                    <a:pt x="422" y="238"/>
                  </a:lnTo>
                  <a:lnTo>
                    <a:pt x="438" y="236"/>
                  </a:lnTo>
                  <a:lnTo>
                    <a:pt x="449" y="232"/>
                  </a:lnTo>
                  <a:lnTo>
                    <a:pt x="462" y="228"/>
                  </a:lnTo>
                  <a:lnTo>
                    <a:pt x="476" y="224"/>
                  </a:lnTo>
                  <a:lnTo>
                    <a:pt x="489" y="221"/>
                  </a:lnTo>
                  <a:lnTo>
                    <a:pt x="500" y="215"/>
                  </a:lnTo>
                  <a:lnTo>
                    <a:pt x="512" y="211"/>
                  </a:lnTo>
                  <a:lnTo>
                    <a:pt x="523" y="205"/>
                  </a:lnTo>
                  <a:lnTo>
                    <a:pt x="536" y="202"/>
                  </a:lnTo>
                  <a:lnTo>
                    <a:pt x="548" y="196"/>
                  </a:lnTo>
                  <a:lnTo>
                    <a:pt x="559" y="192"/>
                  </a:lnTo>
                  <a:lnTo>
                    <a:pt x="571" y="186"/>
                  </a:lnTo>
                  <a:lnTo>
                    <a:pt x="582" y="183"/>
                  </a:lnTo>
                  <a:lnTo>
                    <a:pt x="592" y="177"/>
                  </a:lnTo>
                  <a:lnTo>
                    <a:pt x="601" y="171"/>
                  </a:lnTo>
                  <a:lnTo>
                    <a:pt x="611" y="167"/>
                  </a:lnTo>
                  <a:lnTo>
                    <a:pt x="622" y="162"/>
                  </a:lnTo>
                  <a:lnTo>
                    <a:pt x="630" y="156"/>
                  </a:lnTo>
                  <a:lnTo>
                    <a:pt x="641" y="150"/>
                  </a:lnTo>
                  <a:lnTo>
                    <a:pt x="649" y="146"/>
                  </a:lnTo>
                  <a:lnTo>
                    <a:pt x="658" y="141"/>
                  </a:lnTo>
                  <a:lnTo>
                    <a:pt x="658" y="131"/>
                  </a:lnTo>
                  <a:lnTo>
                    <a:pt x="660" y="124"/>
                  </a:lnTo>
                  <a:lnTo>
                    <a:pt x="660" y="112"/>
                  </a:lnTo>
                  <a:lnTo>
                    <a:pt x="662" y="103"/>
                  </a:lnTo>
                  <a:lnTo>
                    <a:pt x="662" y="97"/>
                  </a:lnTo>
                  <a:lnTo>
                    <a:pt x="662" y="91"/>
                  </a:lnTo>
                  <a:lnTo>
                    <a:pt x="662" y="86"/>
                  </a:lnTo>
                  <a:lnTo>
                    <a:pt x="662" y="82"/>
                  </a:lnTo>
                  <a:lnTo>
                    <a:pt x="660" y="76"/>
                  </a:lnTo>
                  <a:lnTo>
                    <a:pt x="660" y="70"/>
                  </a:lnTo>
                  <a:lnTo>
                    <a:pt x="660" y="65"/>
                  </a:lnTo>
                  <a:lnTo>
                    <a:pt x="660" y="59"/>
                  </a:lnTo>
                  <a:lnTo>
                    <a:pt x="658" y="53"/>
                  </a:lnTo>
                  <a:lnTo>
                    <a:pt x="658" y="48"/>
                  </a:lnTo>
                  <a:lnTo>
                    <a:pt x="656" y="44"/>
                  </a:lnTo>
                  <a:lnTo>
                    <a:pt x="656" y="40"/>
                  </a:lnTo>
                  <a:lnTo>
                    <a:pt x="654" y="30"/>
                  </a:lnTo>
                  <a:lnTo>
                    <a:pt x="652" y="23"/>
                  </a:lnTo>
                  <a:lnTo>
                    <a:pt x="651" y="13"/>
                  </a:lnTo>
                  <a:lnTo>
                    <a:pt x="649" y="8"/>
                  </a:lnTo>
                  <a:lnTo>
                    <a:pt x="647" y="2"/>
                  </a:lnTo>
                  <a:lnTo>
                    <a:pt x="645" y="0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8F0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98" name="Freeform 102"/>
            <p:cNvSpPr>
              <a:spLocks/>
            </p:cNvSpPr>
            <p:nvPr/>
          </p:nvSpPr>
          <p:spPr bwMode="auto">
            <a:xfrm>
              <a:off x="4691" y="3033"/>
              <a:ext cx="173" cy="82"/>
            </a:xfrm>
            <a:custGeom>
              <a:avLst/>
              <a:gdLst/>
              <a:ahLst/>
              <a:cxnLst>
                <a:cxn ang="0">
                  <a:pos x="325" y="2"/>
                </a:cxn>
                <a:cxn ang="0">
                  <a:pos x="306" y="0"/>
                </a:cxn>
                <a:cxn ang="0">
                  <a:pos x="291" y="0"/>
                </a:cxn>
                <a:cxn ang="0">
                  <a:pos x="274" y="2"/>
                </a:cxn>
                <a:cxn ang="0">
                  <a:pos x="257" y="6"/>
                </a:cxn>
                <a:cxn ang="0">
                  <a:pos x="241" y="11"/>
                </a:cxn>
                <a:cxn ang="0">
                  <a:pos x="228" y="17"/>
                </a:cxn>
                <a:cxn ang="0">
                  <a:pos x="213" y="25"/>
                </a:cxn>
                <a:cxn ang="0">
                  <a:pos x="198" y="32"/>
                </a:cxn>
                <a:cxn ang="0">
                  <a:pos x="182" y="40"/>
                </a:cxn>
                <a:cxn ang="0">
                  <a:pos x="167" y="46"/>
                </a:cxn>
                <a:cxn ang="0">
                  <a:pos x="152" y="51"/>
                </a:cxn>
                <a:cxn ang="0">
                  <a:pos x="139" y="55"/>
                </a:cxn>
                <a:cxn ang="0">
                  <a:pos x="124" y="57"/>
                </a:cxn>
                <a:cxn ang="0">
                  <a:pos x="106" y="57"/>
                </a:cxn>
                <a:cxn ang="0">
                  <a:pos x="91" y="55"/>
                </a:cxn>
                <a:cxn ang="0">
                  <a:pos x="74" y="57"/>
                </a:cxn>
                <a:cxn ang="0">
                  <a:pos x="55" y="63"/>
                </a:cxn>
                <a:cxn ang="0">
                  <a:pos x="40" y="74"/>
                </a:cxn>
                <a:cxn ang="0">
                  <a:pos x="21" y="84"/>
                </a:cxn>
                <a:cxn ang="0">
                  <a:pos x="11" y="95"/>
                </a:cxn>
                <a:cxn ang="0">
                  <a:pos x="9" y="106"/>
                </a:cxn>
                <a:cxn ang="0">
                  <a:pos x="6" y="122"/>
                </a:cxn>
                <a:cxn ang="0">
                  <a:pos x="2" y="137"/>
                </a:cxn>
                <a:cxn ang="0">
                  <a:pos x="6" y="146"/>
                </a:cxn>
                <a:cxn ang="0">
                  <a:pos x="17" y="148"/>
                </a:cxn>
                <a:cxn ang="0">
                  <a:pos x="28" y="152"/>
                </a:cxn>
                <a:cxn ang="0">
                  <a:pos x="40" y="154"/>
                </a:cxn>
                <a:cxn ang="0">
                  <a:pos x="51" y="156"/>
                </a:cxn>
                <a:cxn ang="0">
                  <a:pos x="63" y="158"/>
                </a:cxn>
                <a:cxn ang="0">
                  <a:pos x="76" y="160"/>
                </a:cxn>
                <a:cxn ang="0">
                  <a:pos x="87" y="162"/>
                </a:cxn>
                <a:cxn ang="0">
                  <a:pos x="101" y="162"/>
                </a:cxn>
                <a:cxn ang="0">
                  <a:pos x="112" y="162"/>
                </a:cxn>
                <a:cxn ang="0">
                  <a:pos x="125" y="163"/>
                </a:cxn>
                <a:cxn ang="0">
                  <a:pos x="139" y="163"/>
                </a:cxn>
                <a:cxn ang="0">
                  <a:pos x="150" y="162"/>
                </a:cxn>
                <a:cxn ang="0">
                  <a:pos x="163" y="160"/>
                </a:cxn>
                <a:cxn ang="0">
                  <a:pos x="177" y="160"/>
                </a:cxn>
                <a:cxn ang="0">
                  <a:pos x="188" y="158"/>
                </a:cxn>
                <a:cxn ang="0">
                  <a:pos x="201" y="156"/>
                </a:cxn>
                <a:cxn ang="0">
                  <a:pos x="213" y="152"/>
                </a:cxn>
                <a:cxn ang="0">
                  <a:pos x="224" y="148"/>
                </a:cxn>
                <a:cxn ang="0">
                  <a:pos x="236" y="144"/>
                </a:cxn>
                <a:cxn ang="0">
                  <a:pos x="247" y="141"/>
                </a:cxn>
                <a:cxn ang="0">
                  <a:pos x="257" y="135"/>
                </a:cxn>
                <a:cxn ang="0">
                  <a:pos x="272" y="125"/>
                </a:cxn>
                <a:cxn ang="0">
                  <a:pos x="293" y="112"/>
                </a:cxn>
                <a:cxn ang="0">
                  <a:pos x="310" y="95"/>
                </a:cxn>
                <a:cxn ang="0">
                  <a:pos x="321" y="80"/>
                </a:cxn>
                <a:cxn ang="0">
                  <a:pos x="331" y="68"/>
                </a:cxn>
                <a:cxn ang="0">
                  <a:pos x="336" y="57"/>
                </a:cxn>
                <a:cxn ang="0">
                  <a:pos x="342" y="46"/>
                </a:cxn>
                <a:cxn ang="0">
                  <a:pos x="344" y="30"/>
                </a:cxn>
                <a:cxn ang="0">
                  <a:pos x="338" y="13"/>
                </a:cxn>
                <a:cxn ang="0">
                  <a:pos x="335" y="6"/>
                </a:cxn>
              </a:cxnLst>
              <a:rect l="0" t="0" r="r" b="b"/>
              <a:pathLst>
                <a:path w="346" h="163">
                  <a:moveTo>
                    <a:pt x="335" y="6"/>
                  </a:moveTo>
                  <a:lnTo>
                    <a:pt x="325" y="2"/>
                  </a:lnTo>
                  <a:lnTo>
                    <a:pt x="316" y="0"/>
                  </a:lnTo>
                  <a:lnTo>
                    <a:pt x="306" y="0"/>
                  </a:lnTo>
                  <a:lnTo>
                    <a:pt x="298" y="0"/>
                  </a:lnTo>
                  <a:lnTo>
                    <a:pt x="291" y="0"/>
                  </a:lnTo>
                  <a:lnTo>
                    <a:pt x="281" y="0"/>
                  </a:lnTo>
                  <a:lnTo>
                    <a:pt x="274" y="2"/>
                  </a:lnTo>
                  <a:lnTo>
                    <a:pt x="266" y="4"/>
                  </a:lnTo>
                  <a:lnTo>
                    <a:pt x="257" y="6"/>
                  </a:lnTo>
                  <a:lnTo>
                    <a:pt x="249" y="9"/>
                  </a:lnTo>
                  <a:lnTo>
                    <a:pt x="241" y="11"/>
                  </a:lnTo>
                  <a:lnTo>
                    <a:pt x="236" y="15"/>
                  </a:lnTo>
                  <a:lnTo>
                    <a:pt x="228" y="17"/>
                  </a:lnTo>
                  <a:lnTo>
                    <a:pt x="220" y="21"/>
                  </a:lnTo>
                  <a:lnTo>
                    <a:pt x="213" y="25"/>
                  </a:lnTo>
                  <a:lnTo>
                    <a:pt x="205" y="30"/>
                  </a:lnTo>
                  <a:lnTo>
                    <a:pt x="198" y="32"/>
                  </a:lnTo>
                  <a:lnTo>
                    <a:pt x="190" y="36"/>
                  </a:lnTo>
                  <a:lnTo>
                    <a:pt x="182" y="40"/>
                  </a:lnTo>
                  <a:lnTo>
                    <a:pt x="177" y="44"/>
                  </a:lnTo>
                  <a:lnTo>
                    <a:pt x="167" y="46"/>
                  </a:lnTo>
                  <a:lnTo>
                    <a:pt x="160" y="47"/>
                  </a:lnTo>
                  <a:lnTo>
                    <a:pt x="152" y="51"/>
                  </a:lnTo>
                  <a:lnTo>
                    <a:pt x="146" y="53"/>
                  </a:lnTo>
                  <a:lnTo>
                    <a:pt x="139" y="55"/>
                  </a:lnTo>
                  <a:lnTo>
                    <a:pt x="131" y="57"/>
                  </a:lnTo>
                  <a:lnTo>
                    <a:pt x="124" y="57"/>
                  </a:lnTo>
                  <a:lnTo>
                    <a:pt x="116" y="59"/>
                  </a:lnTo>
                  <a:lnTo>
                    <a:pt x="106" y="57"/>
                  </a:lnTo>
                  <a:lnTo>
                    <a:pt x="99" y="57"/>
                  </a:lnTo>
                  <a:lnTo>
                    <a:pt x="91" y="55"/>
                  </a:lnTo>
                  <a:lnTo>
                    <a:pt x="84" y="55"/>
                  </a:lnTo>
                  <a:lnTo>
                    <a:pt x="74" y="57"/>
                  </a:lnTo>
                  <a:lnTo>
                    <a:pt x="65" y="61"/>
                  </a:lnTo>
                  <a:lnTo>
                    <a:pt x="55" y="63"/>
                  </a:lnTo>
                  <a:lnTo>
                    <a:pt x="47" y="68"/>
                  </a:lnTo>
                  <a:lnTo>
                    <a:pt x="40" y="74"/>
                  </a:lnTo>
                  <a:lnTo>
                    <a:pt x="30" y="78"/>
                  </a:lnTo>
                  <a:lnTo>
                    <a:pt x="21" y="84"/>
                  </a:lnTo>
                  <a:lnTo>
                    <a:pt x="11" y="89"/>
                  </a:lnTo>
                  <a:lnTo>
                    <a:pt x="11" y="95"/>
                  </a:lnTo>
                  <a:lnTo>
                    <a:pt x="9" y="101"/>
                  </a:lnTo>
                  <a:lnTo>
                    <a:pt x="9" y="106"/>
                  </a:lnTo>
                  <a:lnTo>
                    <a:pt x="8" y="114"/>
                  </a:lnTo>
                  <a:lnTo>
                    <a:pt x="6" y="122"/>
                  </a:lnTo>
                  <a:lnTo>
                    <a:pt x="4" y="129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6" y="146"/>
                  </a:lnTo>
                  <a:lnTo>
                    <a:pt x="9" y="148"/>
                  </a:lnTo>
                  <a:lnTo>
                    <a:pt x="17" y="148"/>
                  </a:lnTo>
                  <a:lnTo>
                    <a:pt x="23" y="150"/>
                  </a:lnTo>
                  <a:lnTo>
                    <a:pt x="28" y="152"/>
                  </a:lnTo>
                  <a:lnTo>
                    <a:pt x="34" y="152"/>
                  </a:lnTo>
                  <a:lnTo>
                    <a:pt x="40" y="154"/>
                  </a:lnTo>
                  <a:lnTo>
                    <a:pt x="46" y="156"/>
                  </a:lnTo>
                  <a:lnTo>
                    <a:pt x="51" y="156"/>
                  </a:lnTo>
                  <a:lnTo>
                    <a:pt x="57" y="158"/>
                  </a:lnTo>
                  <a:lnTo>
                    <a:pt x="63" y="158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82" y="160"/>
                  </a:lnTo>
                  <a:lnTo>
                    <a:pt x="87" y="162"/>
                  </a:lnTo>
                  <a:lnTo>
                    <a:pt x="95" y="162"/>
                  </a:lnTo>
                  <a:lnTo>
                    <a:pt x="101" y="162"/>
                  </a:lnTo>
                  <a:lnTo>
                    <a:pt x="106" y="162"/>
                  </a:lnTo>
                  <a:lnTo>
                    <a:pt x="112" y="162"/>
                  </a:lnTo>
                  <a:lnTo>
                    <a:pt x="120" y="163"/>
                  </a:lnTo>
                  <a:lnTo>
                    <a:pt x="125" y="163"/>
                  </a:lnTo>
                  <a:lnTo>
                    <a:pt x="131" y="163"/>
                  </a:lnTo>
                  <a:lnTo>
                    <a:pt x="139" y="163"/>
                  </a:lnTo>
                  <a:lnTo>
                    <a:pt x="144" y="163"/>
                  </a:lnTo>
                  <a:lnTo>
                    <a:pt x="150" y="162"/>
                  </a:lnTo>
                  <a:lnTo>
                    <a:pt x="156" y="162"/>
                  </a:lnTo>
                  <a:lnTo>
                    <a:pt x="163" y="160"/>
                  </a:lnTo>
                  <a:lnTo>
                    <a:pt x="169" y="160"/>
                  </a:lnTo>
                  <a:lnTo>
                    <a:pt x="177" y="160"/>
                  </a:lnTo>
                  <a:lnTo>
                    <a:pt x="182" y="158"/>
                  </a:lnTo>
                  <a:lnTo>
                    <a:pt x="188" y="158"/>
                  </a:lnTo>
                  <a:lnTo>
                    <a:pt x="196" y="158"/>
                  </a:lnTo>
                  <a:lnTo>
                    <a:pt x="201" y="156"/>
                  </a:lnTo>
                  <a:lnTo>
                    <a:pt x="207" y="154"/>
                  </a:lnTo>
                  <a:lnTo>
                    <a:pt x="213" y="152"/>
                  </a:lnTo>
                  <a:lnTo>
                    <a:pt x="219" y="150"/>
                  </a:lnTo>
                  <a:lnTo>
                    <a:pt x="224" y="148"/>
                  </a:lnTo>
                  <a:lnTo>
                    <a:pt x="230" y="146"/>
                  </a:lnTo>
                  <a:lnTo>
                    <a:pt x="236" y="144"/>
                  </a:lnTo>
                  <a:lnTo>
                    <a:pt x="241" y="143"/>
                  </a:lnTo>
                  <a:lnTo>
                    <a:pt x="247" y="141"/>
                  </a:lnTo>
                  <a:lnTo>
                    <a:pt x="253" y="137"/>
                  </a:lnTo>
                  <a:lnTo>
                    <a:pt x="257" y="135"/>
                  </a:lnTo>
                  <a:lnTo>
                    <a:pt x="262" y="133"/>
                  </a:lnTo>
                  <a:lnTo>
                    <a:pt x="272" y="125"/>
                  </a:lnTo>
                  <a:lnTo>
                    <a:pt x="283" y="120"/>
                  </a:lnTo>
                  <a:lnTo>
                    <a:pt x="293" y="112"/>
                  </a:lnTo>
                  <a:lnTo>
                    <a:pt x="302" y="105"/>
                  </a:lnTo>
                  <a:lnTo>
                    <a:pt x="310" y="95"/>
                  </a:lnTo>
                  <a:lnTo>
                    <a:pt x="319" y="86"/>
                  </a:lnTo>
                  <a:lnTo>
                    <a:pt x="321" y="80"/>
                  </a:lnTo>
                  <a:lnTo>
                    <a:pt x="327" y="76"/>
                  </a:lnTo>
                  <a:lnTo>
                    <a:pt x="331" y="68"/>
                  </a:lnTo>
                  <a:lnTo>
                    <a:pt x="335" y="65"/>
                  </a:lnTo>
                  <a:lnTo>
                    <a:pt x="336" y="57"/>
                  </a:lnTo>
                  <a:lnTo>
                    <a:pt x="340" y="51"/>
                  </a:lnTo>
                  <a:lnTo>
                    <a:pt x="342" y="46"/>
                  </a:lnTo>
                  <a:lnTo>
                    <a:pt x="346" y="40"/>
                  </a:lnTo>
                  <a:lnTo>
                    <a:pt x="344" y="30"/>
                  </a:lnTo>
                  <a:lnTo>
                    <a:pt x="342" y="23"/>
                  </a:lnTo>
                  <a:lnTo>
                    <a:pt x="338" y="13"/>
                  </a:lnTo>
                  <a:lnTo>
                    <a:pt x="335" y="6"/>
                  </a:lnTo>
                  <a:lnTo>
                    <a:pt x="335" y="6"/>
                  </a:lnTo>
                  <a:close/>
                </a:path>
              </a:pathLst>
            </a:custGeom>
            <a:solidFill>
              <a:srgbClr val="F2F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4660" name="Picture 164" descr="MCj042380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73463"/>
            <a:ext cx="1279525" cy="1657350"/>
          </a:xfrm>
          <a:prstGeom prst="rect">
            <a:avLst/>
          </a:prstGeom>
          <a:noFill/>
        </p:spPr>
      </p:pic>
      <p:pic>
        <p:nvPicPr>
          <p:cNvPr id="234663" name="Picture 167" descr="MCj0339204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492375"/>
            <a:ext cx="1223963" cy="1223963"/>
          </a:xfrm>
          <a:prstGeom prst="rect">
            <a:avLst/>
          </a:prstGeom>
          <a:noFill/>
        </p:spPr>
      </p:pic>
      <p:sp>
        <p:nvSpPr>
          <p:cNvPr id="234674" name="Rectangle 178"/>
          <p:cNvSpPr>
            <a:spLocks noChangeArrowheads="1"/>
          </p:cNvSpPr>
          <p:nvPr/>
        </p:nvSpPr>
        <p:spPr bwMode="auto">
          <a:xfrm>
            <a:off x="2987675" y="1866900"/>
            <a:ext cx="3417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000" b="1">
                <a:ea typeface="굴림" charset="-127"/>
              </a:rPr>
              <a:t>D</a:t>
            </a:r>
            <a:r>
              <a:rPr lang="en-US" altLang="ko-KR" sz="2800" b="1">
                <a:ea typeface="굴림" charset="-127"/>
              </a:rPr>
              <a:t>rink water slowly</a:t>
            </a:r>
            <a:endParaRPr lang="en-GB" sz="2800" b="1"/>
          </a:p>
        </p:txBody>
      </p:sp>
      <p:sp>
        <p:nvSpPr>
          <p:cNvPr id="234675" name="Rectangle 179"/>
          <p:cNvSpPr>
            <a:spLocks noChangeArrowheads="1"/>
          </p:cNvSpPr>
          <p:nvPr/>
        </p:nvSpPr>
        <p:spPr bwMode="auto">
          <a:xfrm>
            <a:off x="2987675" y="3135313"/>
            <a:ext cx="2649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000" b="1">
                <a:ea typeface="굴림" charset="-127"/>
              </a:rPr>
              <a:t>D</a:t>
            </a:r>
            <a:r>
              <a:rPr lang="en-US" altLang="ko-KR" sz="2800" b="1">
                <a:ea typeface="굴림" charset="-127"/>
              </a:rPr>
              <a:t>eep breathe.</a:t>
            </a:r>
            <a:endParaRPr lang="en-GB" sz="2800" b="1"/>
          </a:p>
        </p:txBody>
      </p:sp>
      <p:sp>
        <p:nvSpPr>
          <p:cNvPr id="234676" name="Rectangle 180"/>
          <p:cNvSpPr>
            <a:spLocks noChangeArrowheads="1"/>
          </p:cNvSpPr>
          <p:nvPr/>
        </p:nvSpPr>
        <p:spPr bwMode="auto">
          <a:xfrm>
            <a:off x="2987675" y="4403725"/>
            <a:ext cx="5618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4000" b="1">
                <a:ea typeface="굴림" charset="-127"/>
              </a:rPr>
              <a:t>D</a:t>
            </a:r>
            <a:r>
              <a:rPr lang="en-US" altLang="ko-KR" sz="2800" b="1">
                <a:ea typeface="굴림" charset="-127"/>
              </a:rPr>
              <a:t>o something else </a:t>
            </a:r>
            <a:r>
              <a:rPr lang="en-US" altLang="ko-KR" sz="2800">
                <a:ea typeface="굴림" charset="-127"/>
              </a:rPr>
              <a:t>(eg exercise)</a:t>
            </a:r>
          </a:p>
        </p:txBody>
      </p:sp>
      <p:pic>
        <p:nvPicPr>
          <p:cNvPr id="234680" name="Picture 184" descr="MCj043153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797425"/>
            <a:ext cx="1087438" cy="156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Pharmacotherapy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72723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/>
              <a:t>Pharmacotherapy + behavioural counselling improves long-term quit rates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4776788" y="6551613"/>
            <a:ext cx="4403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Aveyard P,   West R.   Managing smoking cessation.    BMJ 2007;335;37-41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411413" y="4508500"/>
            <a:ext cx="6502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tr-TR" sz="2800">
                <a:solidFill>
                  <a:schemeClr val="tx2"/>
                </a:solidFill>
              </a:rPr>
              <a:t>Smokers of 10 or more cigarettes a day</a:t>
            </a:r>
            <a:endParaRPr lang="en-GB" sz="2800">
              <a:solidFill>
                <a:schemeClr val="tx2"/>
              </a:solidFill>
            </a:endParaRPr>
          </a:p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tr-TR" sz="2800">
                <a:solidFill>
                  <a:schemeClr val="tx2"/>
                </a:solidFill>
              </a:rPr>
              <a:t> who are ready to stop</a:t>
            </a:r>
            <a:r>
              <a:rPr lang="en-GB" sz="2800">
                <a:solidFill>
                  <a:schemeClr val="tx2"/>
                </a:solidFill>
              </a:rPr>
              <a:t> </a:t>
            </a:r>
            <a:r>
              <a:rPr lang="tr-TR" sz="2800">
                <a:solidFill>
                  <a:schemeClr val="tx2"/>
                </a:solidFill>
              </a:rPr>
              <a:t>should be encouraged to use pharmacologial support as a cessation aid</a:t>
            </a:r>
            <a:r>
              <a:rPr lang="en-GB" sz="28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195596" name="Picture 12" descr="DoH Get help to qui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587875"/>
            <a:ext cx="2058987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7" name="Picture 13" descr="DoH Get help to quit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276475"/>
            <a:ext cx="2060575" cy="170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Nicotine replacement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446088" y="1916113"/>
            <a:ext cx="8353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Begin NRT on the quit date, </a:t>
            </a:r>
            <a:r>
              <a:rPr lang="en-GB" sz="2000"/>
              <a:t>(apply patches the night before)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Use a dose that controls the withdrawal symptoms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NRT provides levels of nicotine well below smoking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Prescribe in blocks of two weeks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Arrange follow up to provide support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Use a full dose for 6 to 8 weeks then stop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</a:pPr>
            <a:r>
              <a:rPr lang="en-GB"/>
              <a:t>			or reduce the dose gradually over 4 weeks.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2633663" y="6551613"/>
            <a:ext cx="6546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Silagy C, et al. Nicotine replacement therapy for smoking cessation. Cochrane Database Systematic Reviews 2004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122238" y="5862638"/>
            <a:ext cx="884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NRT increases the odds of quitting about 1.5 to 2 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NRT:  Nicotine levels in smokers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2744788" y="6551613"/>
            <a:ext cx="6435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:  Henningfield JE.  Nicotine medications for smoking cessation.  N Engl J Med 1995;333:1196-203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122238" y="5862638"/>
            <a:ext cx="884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NRT increases the odds of quitting about 1.5 to 2 fold</a:t>
            </a: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8599" name="Rectangle 7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8602" name="Rectangle 10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8603" name="Object 11"/>
          <p:cNvGraphicFramePr>
            <a:graphicFrameLocks noChangeAspect="1"/>
          </p:cNvGraphicFramePr>
          <p:nvPr/>
        </p:nvGraphicFramePr>
        <p:xfrm>
          <a:off x="177800" y="1485900"/>
          <a:ext cx="2260600" cy="2120900"/>
        </p:xfrm>
        <a:graphic>
          <a:graphicData uri="http://schemas.openxmlformats.org/presentationml/2006/ole">
            <p:oleObj spid="_x0000_s238603" name="Chart" r:id="rId4" imgW="2257579" imgH="2124092" progId="MSGraph.Chart.8">
              <p:embed/>
            </p:oleObj>
          </a:graphicData>
        </a:graphic>
      </p:graphicFrame>
      <p:grpSp>
        <p:nvGrpSpPr>
          <p:cNvPr id="238632" name="Group 40"/>
          <p:cNvGrpSpPr>
            <a:grpSpLocks/>
          </p:cNvGrpSpPr>
          <p:nvPr/>
        </p:nvGrpSpPr>
        <p:grpSpPr bwMode="auto">
          <a:xfrm>
            <a:off x="3276600" y="1484313"/>
            <a:ext cx="2736850" cy="2736850"/>
            <a:chOff x="4740" y="1117"/>
            <a:chExt cx="567" cy="567"/>
          </a:xfrm>
        </p:grpSpPr>
        <p:sp>
          <p:nvSpPr>
            <p:cNvPr id="238633" name="AutoShape 41"/>
            <p:cNvSpPr>
              <a:spLocks noChangeAspect="1" noChangeArrowheads="1"/>
            </p:cNvSpPr>
            <p:nvPr/>
          </p:nvSpPr>
          <p:spPr bwMode="auto">
            <a:xfrm>
              <a:off x="4740" y="1117"/>
              <a:ext cx="567" cy="56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34" name="Freeform 42"/>
            <p:cNvSpPr>
              <a:spLocks/>
            </p:cNvSpPr>
            <p:nvPr/>
          </p:nvSpPr>
          <p:spPr bwMode="auto">
            <a:xfrm>
              <a:off x="4789" y="1166"/>
              <a:ext cx="472" cy="472"/>
            </a:xfrm>
            <a:custGeom>
              <a:avLst/>
              <a:gdLst/>
              <a:ahLst/>
              <a:cxnLst>
                <a:cxn ang="0">
                  <a:pos x="1041" y="1881"/>
                </a:cxn>
                <a:cxn ang="0">
                  <a:pos x="1181" y="1857"/>
                </a:cxn>
                <a:cxn ang="0">
                  <a:pos x="1312" y="1812"/>
                </a:cxn>
                <a:cxn ang="0">
                  <a:pos x="1435" y="1750"/>
                </a:cxn>
                <a:cxn ang="0">
                  <a:pos x="1546" y="1671"/>
                </a:cxn>
                <a:cxn ang="0">
                  <a:pos x="1645" y="1578"/>
                </a:cxn>
                <a:cxn ang="0">
                  <a:pos x="1728" y="1471"/>
                </a:cxn>
                <a:cxn ang="0">
                  <a:pos x="1796" y="1352"/>
                </a:cxn>
                <a:cxn ang="0">
                  <a:pos x="1847" y="1223"/>
                </a:cxn>
                <a:cxn ang="0">
                  <a:pos x="1878" y="1085"/>
                </a:cxn>
                <a:cxn ang="0">
                  <a:pos x="1890" y="941"/>
                </a:cxn>
                <a:cxn ang="0">
                  <a:pos x="1878" y="797"/>
                </a:cxn>
                <a:cxn ang="0">
                  <a:pos x="1847" y="661"/>
                </a:cxn>
                <a:cxn ang="0">
                  <a:pos x="1796" y="533"/>
                </a:cxn>
                <a:cxn ang="0">
                  <a:pos x="1728" y="414"/>
                </a:cxn>
                <a:cxn ang="0">
                  <a:pos x="1645" y="308"/>
                </a:cxn>
                <a:cxn ang="0">
                  <a:pos x="1546" y="215"/>
                </a:cxn>
                <a:cxn ang="0">
                  <a:pos x="1435" y="136"/>
                </a:cxn>
                <a:cxn ang="0">
                  <a:pos x="1312" y="73"/>
                </a:cxn>
                <a:cxn ang="0">
                  <a:pos x="1181" y="29"/>
                </a:cxn>
                <a:cxn ang="0">
                  <a:pos x="1041" y="5"/>
                </a:cxn>
                <a:cxn ang="0">
                  <a:pos x="897" y="1"/>
                </a:cxn>
                <a:cxn ang="0">
                  <a:pos x="755" y="19"/>
                </a:cxn>
                <a:cxn ang="0">
                  <a:pos x="620" y="57"/>
                </a:cxn>
                <a:cxn ang="0">
                  <a:pos x="495" y="114"/>
                </a:cxn>
                <a:cxn ang="0">
                  <a:pos x="380" y="187"/>
                </a:cxn>
                <a:cxn ang="0">
                  <a:pos x="278" y="275"/>
                </a:cxn>
                <a:cxn ang="0">
                  <a:pos x="188" y="378"/>
                </a:cxn>
                <a:cxn ang="0">
                  <a:pos x="115" y="493"/>
                </a:cxn>
                <a:cxn ang="0">
                  <a:pos x="58" y="618"/>
                </a:cxn>
                <a:cxn ang="0">
                  <a:pos x="19" y="752"/>
                </a:cxn>
                <a:cxn ang="0">
                  <a:pos x="1" y="893"/>
                </a:cxn>
                <a:cxn ang="0">
                  <a:pos x="5" y="1038"/>
                </a:cxn>
                <a:cxn ang="0">
                  <a:pos x="30" y="1179"/>
                </a:cxn>
                <a:cxn ang="0">
                  <a:pos x="74" y="1310"/>
                </a:cxn>
                <a:cxn ang="0">
                  <a:pos x="137" y="1433"/>
                </a:cxn>
                <a:cxn ang="0">
                  <a:pos x="216" y="1544"/>
                </a:cxn>
                <a:cxn ang="0">
                  <a:pos x="310" y="1641"/>
                </a:cxn>
                <a:cxn ang="0">
                  <a:pos x="417" y="1726"/>
                </a:cxn>
                <a:cxn ang="0">
                  <a:pos x="535" y="1794"/>
                </a:cxn>
                <a:cxn ang="0">
                  <a:pos x="664" y="1845"/>
                </a:cxn>
                <a:cxn ang="0">
                  <a:pos x="801" y="1875"/>
                </a:cxn>
                <a:cxn ang="0">
                  <a:pos x="945" y="1886"/>
                </a:cxn>
              </a:cxnLst>
              <a:rect l="0" t="0" r="r" b="b"/>
              <a:pathLst>
                <a:path w="1890" h="1886">
                  <a:moveTo>
                    <a:pt x="945" y="1886"/>
                  </a:moveTo>
                  <a:lnTo>
                    <a:pt x="993" y="1885"/>
                  </a:lnTo>
                  <a:lnTo>
                    <a:pt x="1041" y="1881"/>
                  </a:lnTo>
                  <a:lnTo>
                    <a:pt x="1089" y="1875"/>
                  </a:lnTo>
                  <a:lnTo>
                    <a:pt x="1135" y="1867"/>
                  </a:lnTo>
                  <a:lnTo>
                    <a:pt x="1181" y="1857"/>
                  </a:lnTo>
                  <a:lnTo>
                    <a:pt x="1225" y="1845"/>
                  </a:lnTo>
                  <a:lnTo>
                    <a:pt x="1269" y="1829"/>
                  </a:lnTo>
                  <a:lnTo>
                    <a:pt x="1312" y="1812"/>
                  </a:lnTo>
                  <a:lnTo>
                    <a:pt x="1354" y="1794"/>
                  </a:lnTo>
                  <a:lnTo>
                    <a:pt x="1394" y="1773"/>
                  </a:lnTo>
                  <a:lnTo>
                    <a:pt x="1435" y="1750"/>
                  </a:lnTo>
                  <a:lnTo>
                    <a:pt x="1473" y="1726"/>
                  </a:lnTo>
                  <a:lnTo>
                    <a:pt x="1509" y="1699"/>
                  </a:lnTo>
                  <a:lnTo>
                    <a:pt x="1546" y="1671"/>
                  </a:lnTo>
                  <a:lnTo>
                    <a:pt x="1580" y="1641"/>
                  </a:lnTo>
                  <a:lnTo>
                    <a:pt x="1613" y="1611"/>
                  </a:lnTo>
                  <a:lnTo>
                    <a:pt x="1645" y="1578"/>
                  </a:lnTo>
                  <a:lnTo>
                    <a:pt x="1674" y="1544"/>
                  </a:lnTo>
                  <a:lnTo>
                    <a:pt x="1702" y="1507"/>
                  </a:lnTo>
                  <a:lnTo>
                    <a:pt x="1728" y="1471"/>
                  </a:lnTo>
                  <a:lnTo>
                    <a:pt x="1753" y="1433"/>
                  </a:lnTo>
                  <a:lnTo>
                    <a:pt x="1776" y="1392"/>
                  </a:lnTo>
                  <a:lnTo>
                    <a:pt x="1796" y="1352"/>
                  </a:lnTo>
                  <a:lnTo>
                    <a:pt x="1815" y="1310"/>
                  </a:lnTo>
                  <a:lnTo>
                    <a:pt x="1833" y="1267"/>
                  </a:lnTo>
                  <a:lnTo>
                    <a:pt x="1847" y="1223"/>
                  </a:lnTo>
                  <a:lnTo>
                    <a:pt x="1859" y="1179"/>
                  </a:lnTo>
                  <a:lnTo>
                    <a:pt x="1871" y="1132"/>
                  </a:lnTo>
                  <a:lnTo>
                    <a:pt x="1878" y="1085"/>
                  </a:lnTo>
                  <a:lnTo>
                    <a:pt x="1885" y="1038"/>
                  </a:lnTo>
                  <a:lnTo>
                    <a:pt x="1889" y="990"/>
                  </a:lnTo>
                  <a:lnTo>
                    <a:pt x="1890" y="941"/>
                  </a:lnTo>
                  <a:lnTo>
                    <a:pt x="1889" y="893"/>
                  </a:lnTo>
                  <a:lnTo>
                    <a:pt x="1885" y="845"/>
                  </a:lnTo>
                  <a:lnTo>
                    <a:pt x="1878" y="797"/>
                  </a:lnTo>
                  <a:lnTo>
                    <a:pt x="1871" y="752"/>
                  </a:lnTo>
                  <a:lnTo>
                    <a:pt x="1859" y="706"/>
                  </a:lnTo>
                  <a:lnTo>
                    <a:pt x="1847" y="661"/>
                  </a:lnTo>
                  <a:lnTo>
                    <a:pt x="1833" y="618"/>
                  </a:lnTo>
                  <a:lnTo>
                    <a:pt x="1815" y="575"/>
                  </a:lnTo>
                  <a:lnTo>
                    <a:pt x="1796" y="533"/>
                  </a:lnTo>
                  <a:lnTo>
                    <a:pt x="1776" y="493"/>
                  </a:lnTo>
                  <a:lnTo>
                    <a:pt x="1753" y="452"/>
                  </a:lnTo>
                  <a:lnTo>
                    <a:pt x="1728" y="414"/>
                  </a:lnTo>
                  <a:lnTo>
                    <a:pt x="1702" y="378"/>
                  </a:lnTo>
                  <a:lnTo>
                    <a:pt x="1674" y="342"/>
                  </a:lnTo>
                  <a:lnTo>
                    <a:pt x="1645" y="308"/>
                  </a:lnTo>
                  <a:lnTo>
                    <a:pt x="1613" y="275"/>
                  </a:lnTo>
                  <a:lnTo>
                    <a:pt x="1580" y="244"/>
                  </a:lnTo>
                  <a:lnTo>
                    <a:pt x="1546" y="215"/>
                  </a:lnTo>
                  <a:lnTo>
                    <a:pt x="1509" y="187"/>
                  </a:lnTo>
                  <a:lnTo>
                    <a:pt x="1473" y="160"/>
                  </a:lnTo>
                  <a:lnTo>
                    <a:pt x="1435" y="136"/>
                  </a:lnTo>
                  <a:lnTo>
                    <a:pt x="1394" y="114"/>
                  </a:lnTo>
                  <a:lnTo>
                    <a:pt x="1354" y="92"/>
                  </a:lnTo>
                  <a:lnTo>
                    <a:pt x="1312" y="73"/>
                  </a:lnTo>
                  <a:lnTo>
                    <a:pt x="1269" y="57"/>
                  </a:lnTo>
                  <a:lnTo>
                    <a:pt x="1225" y="42"/>
                  </a:lnTo>
                  <a:lnTo>
                    <a:pt x="1181" y="29"/>
                  </a:lnTo>
                  <a:lnTo>
                    <a:pt x="1135" y="19"/>
                  </a:lnTo>
                  <a:lnTo>
                    <a:pt x="1089" y="11"/>
                  </a:lnTo>
                  <a:lnTo>
                    <a:pt x="1041" y="5"/>
                  </a:lnTo>
                  <a:lnTo>
                    <a:pt x="993" y="1"/>
                  </a:lnTo>
                  <a:lnTo>
                    <a:pt x="945" y="0"/>
                  </a:lnTo>
                  <a:lnTo>
                    <a:pt x="897" y="1"/>
                  </a:lnTo>
                  <a:lnTo>
                    <a:pt x="849" y="5"/>
                  </a:lnTo>
                  <a:lnTo>
                    <a:pt x="801" y="11"/>
                  </a:lnTo>
                  <a:lnTo>
                    <a:pt x="755" y="19"/>
                  </a:lnTo>
                  <a:lnTo>
                    <a:pt x="708" y="29"/>
                  </a:lnTo>
                  <a:lnTo>
                    <a:pt x="664" y="42"/>
                  </a:lnTo>
                  <a:lnTo>
                    <a:pt x="620" y="57"/>
                  </a:lnTo>
                  <a:lnTo>
                    <a:pt x="577" y="73"/>
                  </a:lnTo>
                  <a:lnTo>
                    <a:pt x="535" y="92"/>
                  </a:lnTo>
                  <a:lnTo>
                    <a:pt x="495" y="114"/>
                  </a:lnTo>
                  <a:lnTo>
                    <a:pt x="456" y="136"/>
                  </a:lnTo>
                  <a:lnTo>
                    <a:pt x="417" y="160"/>
                  </a:lnTo>
                  <a:lnTo>
                    <a:pt x="380" y="187"/>
                  </a:lnTo>
                  <a:lnTo>
                    <a:pt x="345" y="215"/>
                  </a:lnTo>
                  <a:lnTo>
                    <a:pt x="310" y="244"/>
                  </a:lnTo>
                  <a:lnTo>
                    <a:pt x="278" y="275"/>
                  </a:lnTo>
                  <a:lnTo>
                    <a:pt x="246" y="308"/>
                  </a:lnTo>
                  <a:lnTo>
                    <a:pt x="216" y="342"/>
                  </a:lnTo>
                  <a:lnTo>
                    <a:pt x="188" y="378"/>
                  </a:lnTo>
                  <a:lnTo>
                    <a:pt x="161" y="414"/>
                  </a:lnTo>
                  <a:lnTo>
                    <a:pt x="137" y="452"/>
                  </a:lnTo>
                  <a:lnTo>
                    <a:pt x="115" y="493"/>
                  </a:lnTo>
                  <a:lnTo>
                    <a:pt x="93" y="533"/>
                  </a:lnTo>
                  <a:lnTo>
                    <a:pt x="74" y="575"/>
                  </a:lnTo>
                  <a:lnTo>
                    <a:pt x="58" y="618"/>
                  </a:lnTo>
                  <a:lnTo>
                    <a:pt x="43" y="661"/>
                  </a:lnTo>
                  <a:lnTo>
                    <a:pt x="30" y="706"/>
                  </a:lnTo>
                  <a:lnTo>
                    <a:pt x="19" y="752"/>
                  </a:lnTo>
                  <a:lnTo>
                    <a:pt x="11" y="797"/>
                  </a:lnTo>
                  <a:lnTo>
                    <a:pt x="5" y="845"/>
                  </a:lnTo>
                  <a:lnTo>
                    <a:pt x="1" y="893"/>
                  </a:lnTo>
                  <a:lnTo>
                    <a:pt x="0" y="941"/>
                  </a:lnTo>
                  <a:lnTo>
                    <a:pt x="1" y="990"/>
                  </a:lnTo>
                  <a:lnTo>
                    <a:pt x="5" y="1038"/>
                  </a:lnTo>
                  <a:lnTo>
                    <a:pt x="11" y="1085"/>
                  </a:lnTo>
                  <a:lnTo>
                    <a:pt x="19" y="1132"/>
                  </a:lnTo>
                  <a:lnTo>
                    <a:pt x="30" y="1179"/>
                  </a:lnTo>
                  <a:lnTo>
                    <a:pt x="43" y="1223"/>
                  </a:lnTo>
                  <a:lnTo>
                    <a:pt x="58" y="1267"/>
                  </a:lnTo>
                  <a:lnTo>
                    <a:pt x="74" y="1310"/>
                  </a:lnTo>
                  <a:lnTo>
                    <a:pt x="93" y="1352"/>
                  </a:lnTo>
                  <a:lnTo>
                    <a:pt x="115" y="1392"/>
                  </a:lnTo>
                  <a:lnTo>
                    <a:pt x="137" y="1433"/>
                  </a:lnTo>
                  <a:lnTo>
                    <a:pt x="161" y="1471"/>
                  </a:lnTo>
                  <a:lnTo>
                    <a:pt x="188" y="1507"/>
                  </a:lnTo>
                  <a:lnTo>
                    <a:pt x="216" y="1544"/>
                  </a:lnTo>
                  <a:lnTo>
                    <a:pt x="246" y="1578"/>
                  </a:lnTo>
                  <a:lnTo>
                    <a:pt x="278" y="1611"/>
                  </a:lnTo>
                  <a:lnTo>
                    <a:pt x="310" y="1641"/>
                  </a:lnTo>
                  <a:lnTo>
                    <a:pt x="345" y="1671"/>
                  </a:lnTo>
                  <a:lnTo>
                    <a:pt x="380" y="1699"/>
                  </a:lnTo>
                  <a:lnTo>
                    <a:pt x="417" y="1726"/>
                  </a:lnTo>
                  <a:lnTo>
                    <a:pt x="456" y="1750"/>
                  </a:lnTo>
                  <a:lnTo>
                    <a:pt x="495" y="1773"/>
                  </a:lnTo>
                  <a:lnTo>
                    <a:pt x="535" y="1794"/>
                  </a:lnTo>
                  <a:lnTo>
                    <a:pt x="577" y="1812"/>
                  </a:lnTo>
                  <a:lnTo>
                    <a:pt x="620" y="1829"/>
                  </a:lnTo>
                  <a:lnTo>
                    <a:pt x="664" y="1845"/>
                  </a:lnTo>
                  <a:lnTo>
                    <a:pt x="708" y="1857"/>
                  </a:lnTo>
                  <a:lnTo>
                    <a:pt x="755" y="1867"/>
                  </a:lnTo>
                  <a:lnTo>
                    <a:pt x="801" y="1875"/>
                  </a:lnTo>
                  <a:lnTo>
                    <a:pt x="849" y="1881"/>
                  </a:lnTo>
                  <a:lnTo>
                    <a:pt x="897" y="1885"/>
                  </a:lnTo>
                  <a:lnTo>
                    <a:pt x="945" y="18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35" name="Rectangle 43"/>
            <p:cNvSpPr>
              <a:spLocks noChangeArrowheads="1"/>
            </p:cNvSpPr>
            <p:nvPr/>
          </p:nvSpPr>
          <p:spPr bwMode="auto">
            <a:xfrm>
              <a:off x="4838" y="1431"/>
              <a:ext cx="290" cy="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36" name="Freeform 44"/>
            <p:cNvSpPr>
              <a:spLocks/>
            </p:cNvSpPr>
            <p:nvPr/>
          </p:nvSpPr>
          <p:spPr bwMode="auto">
            <a:xfrm>
              <a:off x="4834" y="1428"/>
              <a:ext cx="297" cy="59"/>
            </a:xfrm>
            <a:custGeom>
              <a:avLst/>
              <a:gdLst/>
              <a:ahLst/>
              <a:cxnLst>
                <a:cxn ang="0">
                  <a:pos x="1173" y="236"/>
                </a:cxn>
                <a:cxn ang="0">
                  <a:pos x="1177" y="236"/>
                </a:cxn>
                <a:cxn ang="0">
                  <a:pos x="1181" y="235"/>
                </a:cxn>
                <a:cxn ang="0">
                  <a:pos x="1186" y="230"/>
                </a:cxn>
                <a:cxn ang="0">
                  <a:pos x="1187" y="226"/>
                </a:cxn>
                <a:cxn ang="0">
                  <a:pos x="1187" y="10"/>
                </a:cxn>
                <a:cxn ang="0">
                  <a:pos x="1186" y="6"/>
                </a:cxn>
                <a:cxn ang="0">
                  <a:pos x="1181" y="1"/>
                </a:cxn>
                <a:cxn ang="0">
                  <a:pos x="1177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226"/>
                </a:cxn>
                <a:cxn ang="0">
                  <a:pos x="1" y="230"/>
                </a:cxn>
                <a:cxn ang="0">
                  <a:pos x="6" y="235"/>
                </a:cxn>
                <a:cxn ang="0">
                  <a:pos x="10" y="236"/>
                </a:cxn>
                <a:cxn ang="0">
                  <a:pos x="13" y="236"/>
                </a:cxn>
                <a:cxn ang="0">
                  <a:pos x="1173" y="236"/>
                </a:cxn>
                <a:cxn ang="0">
                  <a:pos x="1173" y="209"/>
                </a:cxn>
                <a:cxn ang="0">
                  <a:pos x="13" y="209"/>
                </a:cxn>
                <a:cxn ang="0">
                  <a:pos x="27" y="222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1173" y="28"/>
                </a:cxn>
                <a:cxn ang="0">
                  <a:pos x="1159" y="14"/>
                </a:cxn>
                <a:cxn ang="0">
                  <a:pos x="1159" y="222"/>
                </a:cxn>
                <a:cxn ang="0">
                  <a:pos x="1173" y="209"/>
                </a:cxn>
                <a:cxn ang="0">
                  <a:pos x="1173" y="236"/>
                </a:cxn>
              </a:cxnLst>
              <a:rect l="0" t="0" r="r" b="b"/>
              <a:pathLst>
                <a:path w="1187" h="236">
                  <a:moveTo>
                    <a:pt x="1173" y="236"/>
                  </a:moveTo>
                  <a:lnTo>
                    <a:pt x="1177" y="236"/>
                  </a:lnTo>
                  <a:lnTo>
                    <a:pt x="1181" y="235"/>
                  </a:lnTo>
                  <a:lnTo>
                    <a:pt x="1186" y="230"/>
                  </a:lnTo>
                  <a:lnTo>
                    <a:pt x="1187" y="226"/>
                  </a:lnTo>
                  <a:lnTo>
                    <a:pt x="1187" y="10"/>
                  </a:lnTo>
                  <a:lnTo>
                    <a:pt x="1186" y="6"/>
                  </a:lnTo>
                  <a:lnTo>
                    <a:pt x="1181" y="1"/>
                  </a:lnTo>
                  <a:lnTo>
                    <a:pt x="1177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226"/>
                  </a:lnTo>
                  <a:lnTo>
                    <a:pt x="1" y="230"/>
                  </a:lnTo>
                  <a:lnTo>
                    <a:pt x="6" y="235"/>
                  </a:lnTo>
                  <a:lnTo>
                    <a:pt x="10" y="236"/>
                  </a:lnTo>
                  <a:lnTo>
                    <a:pt x="13" y="236"/>
                  </a:lnTo>
                  <a:lnTo>
                    <a:pt x="1173" y="236"/>
                  </a:lnTo>
                  <a:lnTo>
                    <a:pt x="1173" y="209"/>
                  </a:lnTo>
                  <a:lnTo>
                    <a:pt x="13" y="209"/>
                  </a:lnTo>
                  <a:lnTo>
                    <a:pt x="27" y="222"/>
                  </a:lnTo>
                  <a:lnTo>
                    <a:pt x="27" y="14"/>
                  </a:lnTo>
                  <a:lnTo>
                    <a:pt x="13" y="28"/>
                  </a:lnTo>
                  <a:lnTo>
                    <a:pt x="1173" y="28"/>
                  </a:lnTo>
                  <a:lnTo>
                    <a:pt x="1159" y="14"/>
                  </a:lnTo>
                  <a:lnTo>
                    <a:pt x="1159" y="222"/>
                  </a:lnTo>
                  <a:lnTo>
                    <a:pt x="1173" y="209"/>
                  </a:lnTo>
                  <a:lnTo>
                    <a:pt x="1173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37" name="Freeform 45"/>
            <p:cNvSpPr>
              <a:spLocks/>
            </p:cNvSpPr>
            <p:nvPr/>
          </p:nvSpPr>
          <p:spPr bwMode="auto">
            <a:xfrm>
              <a:off x="5008" y="1197"/>
              <a:ext cx="204" cy="222"/>
            </a:xfrm>
            <a:custGeom>
              <a:avLst/>
              <a:gdLst/>
              <a:ahLst/>
              <a:cxnLst>
                <a:cxn ang="0">
                  <a:pos x="645" y="877"/>
                </a:cxn>
                <a:cxn ang="0">
                  <a:pos x="651" y="844"/>
                </a:cxn>
                <a:cxn ang="0">
                  <a:pos x="646" y="788"/>
                </a:cxn>
                <a:cxn ang="0">
                  <a:pos x="633" y="733"/>
                </a:cxn>
                <a:cxn ang="0">
                  <a:pos x="612" y="693"/>
                </a:cxn>
                <a:cxn ang="0">
                  <a:pos x="568" y="652"/>
                </a:cxn>
                <a:cxn ang="0">
                  <a:pos x="506" y="622"/>
                </a:cxn>
                <a:cxn ang="0">
                  <a:pos x="433" y="596"/>
                </a:cxn>
                <a:cxn ang="0">
                  <a:pos x="347" y="565"/>
                </a:cxn>
                <a:cxn ang="0">
                  <a:pos x="278" y="529"/>
                </a:cxn>
                <a:cxn ang="0">
                  <a:pos x="224" y="482"/>
                </a:cxn>
                <a:cxn ang="0">
                  <a:pos x="182" y="422"/>
                </a:cxn>
                <a:cxn ang="0">
                  <a:pos x="158" y="369"/>
                </a:cxn>
                <a:cxn ang="0">
                  <a:pos x="144" y="315"/>
                </a:cxn>
                <a:cxn ang="0">
                  <a:pos x="127" y="196"/>
                </a:cxn>
                <a:cxn ang="0">
                  <a:pos x="110" y="147"/>
                </a:cxn>
                <a:cxn ang="0">
                  <a:pos x="83" y="93"/>
                </a:cxn>
                <a:cxn ang="0">
                  <a:pos x="46" y="42"/>
                </a:cxn>
                <a:cxn ang="0">
                  <a:pos x="0" y="0"/>
                </a:cxn>
                <a:cxn ang="0">
                  <a:pos x="59" y="7"/>
                </a:cxn>
                <a:cxn ang="0">
                  <a:pos x="109" y="16"/>
                </a:cxn>
                <a:cxn ang="0">
                  <a:pos x="193" y="45"/>
                </a:cxn>
                <a:cxn ang="0">
                  <a:pos x="254" y="88"/>
                </a:cxn>
                <a:cxn ang="0">
                  <a:pos x="301" y="151"/>
                </a:cxn>
                <a:cxn ang="0">
                  <a:pos x="316" y="184"/>
                </a:cxn>
                <a:cxn ang="0">
                  <a:pos x="321" y="211"/>
                </a:cxn>
                <a:cxn ang="0">
                  <a:pos x="319" y="257"/>
                </a:cxn>
                <a:cxn ang="0">
                  <a:pos x="319" y="297"/>
                </a:cxn>
                <a:cxn ang="0">
                  <a:pos x="326" y="320"/>
                </a:cxn>
                <a:cxn ang="0">
                  <a:pos x="345" y="345"/>
                </a:cxn>
                <a:cxn ang="0">
                  <a:pos x="395" y="393"/>
                </a:cxn>
                <a:cxn ang="0">
                  <a:pos x="450" y="426"/>
                </a:cxn>
                <a:cxn ang="0">
                  <a:pos x="515" y="445"/>
                </a:cxn>
                <a:cxn ang="0">
                  <a:pos x="596" y="457"/>
                </a:cxn>
                <a:cxn ang="0">
                  <a:pos x="636" y="462"/>
                </a:cxn>
                <a:cxn ang="0">
                  <a:pos x="699" y="475"/>
                </a:cxn>
                <a:cxn ang="0">
                  <a:pos x="746" y="502"/>
                </a:cxn>
                <a:cxn ang="0">
                  <a:pos x="783" y="545"/>
                </a:cxn>
                <a:cxn ang="0">
                  <a:pos x="809" y="589"/>
                </a:cxn>
                <a:cxn ang="0">
                  <a:pos x="817" y="620"/>
                </a:cxn>
                <a:cxn ang="0">
                  <a:pos x="815" y="666"/>
                </a:cxn>
                <a:cxn ang="0">
                  <a:pos x="795" y="727"/>
                </a:cxn>
                <a:cxn ang="0">
                  <a:pos x="765" y="781"/>
                </a:cxn>
                <a:cxn ang="0">
                  <a:pos x="732" y="822"/>
                </a:cxn>
                <a:cxn ang="0">
                  <a:pos x="705" y="844"/>
                </a:cxn>
                <a:cxn ang="0">
                  <a:pos x="668" y="870"/>
                </a:cxn>
                <a:cxn ang="0">
                  <a:pos x="637" y="891"/>
                </a:cxn>
                <a:cxn ang="0">
                  <a:pos x="637" y="891"/>
                </a:cxn>
              </a:cxnLst>
              <a:rect l="0" t="0" r="r" b="b"/>
              <a:pathLst>
                <a:path w="818" h="891">
                  <a:moveTo>
                    <a:pt x="637" y="891"/>
                  </a:moveTo>
                  <a:lnTo>
                    <a:pt x="645" y="877"/>
                  </a:lnTo>
                  <a:lnTo>
                    <a:pt x="650" y="861"/>
                  </a:lnTo>
                  <a:lnTo>
                    <a:pt x="651" y="844"/>
                  </a:lnTo>
                  <a:lnTo>
                    <a:pt x="651" y="827"/>
                  </a:lnTo>
                  <a:lnTo>
                    <a:pt x="646" y="788"/>
                  </a:lnTo>
                  <a:lnTo>
                    <a:pt x="637" y="748"/>
                  </a:lnTo>
                  <a:lnTo>
                    <a:pt x="633" y="733"/>
                  </a:lnTo>
                  <a:lnTo>
                    <a:pt x="627" y="718"/>
                  </a:lnTo>
                  <a:lnTo>
                    <a:pt x="612" y="693"/>
                  </a:lnTo>
                  <a:lnTo>
                    <a:pt x="592" y="671"/>
                  </a:lnTo>
                  <a:lnTo>
                    <a:pt x="568" y="652"/>
                  </a:lnTo>
                  <a:lnTo>
                    <a:pt x="539" y="636"/>
                  </a:lnTo>
                  <a:lnTo>
                    <a:pt x="506" y="622"/>
                  </a:lnTo>
                  <a:lnTo>
                    <a:pt x="470" y="608"/>
                  </a:lnTo>
                  <a:lnTo>
                    <a:pt x="433" y="596"/>
                  </a:lnTo>
                  <a:lnTo>
                    <a:pt x="387" y="580"/>
                  </a:lnTo>
                  <a:lnTo>
                    <a:pt x="347" y="565"/>
                  </a:lnTo>
                  <a:lnTo>
                    <a:pt x="310" y="548"/>
                  </a:lnTo>
                  <a:lnTo>
                    <a:pt x="278" y="529"/>
                  </a:lnTo>
                  <a:lnTo>
                    <a:pt x="249" y="506"/>
                  </a:lnTo>
                  <a:lnTo>
                    <a:pt x="224" y="482"/>
                  </a:lnTo>
                  <a:lnTo>
                    <a:pt x="203" y="454"/>
                  </a:lnTo>
                  <a:lnTo>
                    <a:pt x="182" y="422"/>
                  </a:lnTo>
                  <a:lnTo>
                    <a:pt x="169" y="396"/>
                  </a:lnTo>
                  <a:lnTo>
                    <a:pt x="158" y="369"/>
                  </a:lnTo>
                  <a:lnTo>
                    <a:pt x="150" y="343"/>
                  </a:lnTo>
                  <a:lnTo>
                    <a:pt x="144" y="315"/>
                  </a:lnTo>
                  <a:lnTo>
                    <a:pt x="136" y="258"/>
                  </a:lnTo>
                  <a:lnTo>
                    <a:pt x="127" y="196"/>
                  </a:lnTo>
                  <a:lnTo>
                    <a:pt x="119" y="172"/>
                  </a:lnTo>
                  <a:lnTo>
                    <a:pt x="110" y="147"/>
                  </a:lnTo>
                  <a:lnTo>
                    <a:pt x="98" y="119"/>
                  </a:lnTo>
                  <a:lnTo>
                    <a:pt x="83" y="93"/>
                  </a:lnTo>
                  <a:lnTo>
                    <a:pt x="65" y="66"/>
                  </a:lnTo>
                  <a:lnTo>
                    <a:pt x="46" y="42"/>
                  </a:lnTo>
                  <a:lnTo>
                    <a:pt x="24" y="19"/>
                  </a:lnTo>
                  <a:lnTo>
                    <a:pt x="0" y="0"/>
                  </a:lnTo>
                  <a:lnTo>
                    <a:pt x="30" y="3"/>
                  </a:lnTo>
                  <a:lnTo>
                    <a:pt x="59" y="7"/>
                  </a:lnTo>
                  <a:lnTo>
                    <a:pt x="84" y="11"/>
                  </a:lnTo>
                  <a:lnTo>
                    <a:pt x="109" y="16"/>
                  </a:lnTo>
                  <a:lnTo>
                    <a:pt x="153" y="28"/>
                  </a:lnTo>
                  <a:lnTo>
                    <a:pt x="193" y="45"/>
                  </a:lnTo>
                  <a:lnTo>
                    <a:pt x="225" y="64"/>
                  </a:lnTo>
                  <a:lnTo>
                    <a:pt x="254" y="88"/>
                  </a:lnTo>
                  <a:lnTo>
                    <a:pt x="280" y="117"/>
                  </a:lnTo>
                  <a:lnTo>
                    <a:pt x="301" y="151"/>
                  </a:lnTo>
                  <a:lnTo>
                    <a:pt x="310" y="168"/>
                  </a:lnTo>
                  <a:lnTo>
                    <a:pt x="316" y="184"/>
                  </a:lnTo>
                  <a:lnTo>
                    <a:pt x="320" y="199"/>
                  </a:lnTo>
                  <a:lnTo>
                    <a:pt x="321" y="211"/>
                  </a:lnTo>
                  <a:lnTo>
                    <a:pt x="321" y="235"/>
                  </a:lnTo>
                  <a:lnTo>
                    <a:pt x="319" y="257"/>
                  </a:lnTo>
                  <a:lnTo>
                    <a:pt x="316" y="277"/>
                  </a:lnTo>
                  <a:lnTo>
                    <a:pt x="319" y="297"/>
                  </a:lnTo>
                  <a:lnTo>
                    <a:pt x="321" y="309"/>
                  </a:lnTo>
                  <a:lnTo>
                    <a:pt x="326" y="320"/>
                  </a:lnTo>
                  <a:lnTo>
                    <a:pt x="335" y="333"/>
                  </a:lnTo>
                  <a:lnTo>
                    <a:pt x="345" y="345"/>
                  </a:lnTo>
                  <a:lnTo>
                    <a:pt x="371" y="372"/>
                  </a:lnTo>
                  <a:lnTo>
                    <a:pt x="395" y="393"/>
                  </a:lnTo>
                  <a:lnTo>
                    <a:pt x="421" y="411"/>
                  </a:lnTo>
                  <a:lnTo>
                    <a:pt x="450" y="426"/>
                  </a:lnTo>
                  <a:lnTo>
                    <a:pt x="481" y="436"/>
                  </a:lnTo>
                  <a:lnTo>
                    <a:pt x="515" y="445"/>
                  </a:lnTo>
                  <a:lnTo>
                    <a:pt x="553" y="451"/>
                  </a:lnTo>
                  <a:lnTo>
                    <a:pt x="596" y="457"/>
                  </a:lnTo>
                  <a:lnTo>
                    <a:pt x="617" y="459"/>
                  </a:lnTo>
                  <a:lnTo>
                    <a:pt x="636" y="462"/>
                  </a:lnTo>
                  <a:lnTo>
                    <a:pt x="671" y="467"/>
                  </a:lnTo>
                  <a:lnTo>
                    <a:pt x="699" y="475"/>
                  </a:lnTo>
                  <a:lnTo>
                    <a:pt x="724" y="487"/>
                  </a:lnTo>
                  <a:lnTo>
                    <a:pt x="746" y="502"/>
                  </a:lnTo>
                  <a:lnTo>
                    <a:pt x="765" y="521"/>
                  </a:lnTo>
                  <a:lnTo>
                    <a:pt x="783" y="545"/>
                  </a:lnTo>
                  <a:lnTo>
                    <a:pt x="802" y="575"/>
                  </a:lnTo>
                  <a:lnTo>
                    <a:pt x="809" y="589"/>
                  </a:lnTo>
                  <a:lnTo>
                    <a:pt x="814" y="604"/>
                  </a:lnTo>
                  <a:lnTo>
                    <a:pt x="817" y="620"/>
                  </a:lnTo>
                  <a:lnTo>
                    <a:pt x="818" y="635"/>
                  </a:lnTo>
                  <a:lnTo>
                    <a:pt x="815" y="666"/>
                  </a:lnTo>
                  <a:lnTo>
                    <a:pt x="808" y="698"/>
                  </a:lnTo>
                  <a:lnTo>
                    <a:pt x="795" y="727"/>
                  </a:lnTo>
                  <a:lnTo>
                    <a:pt x="780" y="756"/>
                  </a:lnTo>
                  <a:lnTo>
                    <a:pt x="765" y="781"/>
                  </a:lnTo>
                  <a:lnTo>
                    <a:pt x="748" y="804"/>
                  </a:lnTo>
                  <a:lnTo>
                    <a:pt x="732" y="822"/>
                  </a:lnTo>
                  <a:lnTo>
                    <a:pt x="718" y="834"/>
                  </a:lnTo>
                  <a:lnTo>
                    <a:pt x="705" y="844"/>
                  </a:lnTo>
                  <a:lnTo>
                    <a:pt x="693" y="853"/>
                  </a:lnTo>
                  <a:lnTo>
                    <a:pt x="668" y="870"/>
                  </a:lnTo>
                  <a:lnTo>
                    <a:pt x="654" y="880"/>
                  </a:lnTo>
                  <a:lnTo>
                    <a:pt x="637" y="891"/>
                  </a:lnTo>
                  <a:lnTo>
                    <a:pt x="637" y="887"/>
                  </a:lnTo>
                  <a:lnTo>
                    <a:pt x="637" y="891"/>
                  </a:lnTo>
                  <a:close/>
                </a:path>
              </a:pathLst>
            </a:custGeom>
            <a:solidFill>
              <a:srgbClr val="5B99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38" name="Freeform 46"/>
            <p:cNvSpPr>
              <a:spLocks/>
            </p:cNvSpPr>
            <p:nvPr/>
          </p:nvSpPr>
          <p:spPr bwMode="auto">
            <a:xfrm>
              <a:off x="5011" y="1199"/>
              <a:ext cx="199" cy="217"/>
            </a:xfrm>
            <a:custGeom>
              <a:avLst/>
              <a:gdLst/>
              <a:ahLst/>
              <a:cxnLst>
                <a:cxn ang="0">
                  <a:pos x="349" y="362"/>
                </a:cxn>
                <a:cxn ang="0">
                  <a:pos x="400" y="401"/>
                </a:cxn>
                <a:cxn ang="0">
                  <a:pos x="456" y="426"/>
                </a:cxn>
                <a:cxn ang="0">
                  <a:pos x="527" y="441"/>
                </a:cxn>
                <a:cxn ang="0">
                  <a:pos x="609" y="453"/>
                </a:cxn>
                <a:cxn ang="0">
                  <a:pos x="673" y="466"/>
                </a:cxn>
                <a:cxn ang="0">
                  <a:pos x="719" y="492"/>
                </a:cxn>
                <a:cxn ang="0">
                  <a:pos x="760" y="533"/>
                </a:cxn>
                <a:cxn ang="0">
                  <a:pos x="786" y="576"/>
                </a:cxn>
                <a:cxn ang="0">
                  <a:pos x="795" y="621"/>
                </a:cxn>
                <a:cxn ang="0">
                  <a:pos x="788" y="681"/>
                </a:cxn>
                <a:cxn ang="0">
                  <a:pos x="762" y="738"/>
                </a:cxn>
                <a:cxn ang="0">
                  <a:pos x="732" y="784"/>
                </a:cxn>
                <a:cxn ang="0">
                  <a:pos x="705" y="816"/>
                </a:cxn>
                <a:cxn ang="0">
                  <a:pos x="681" y="837"/>
                </a:cxn>
                <a:cxn ang="0">
                  <a:pos x="645" y="861"/>
                </a:cxn>
                <a:cxn ang="0">
                  <a:pos x="635" y="856"/>
                </a:cxn>
                <a:cxn ang="0">
                  <a:pos x="638" y="823"/>
                </a:cxn>
                <a:cxn ang="0">
                  <a:pos x="628" y="766"/>
                </a:cxn>
                <a:cxn ang="0">
                  <a:pos x="604" y="698"/>
                </a:cxn>
                <a:cxn ang="0">
                  <a:pos x="566" y="652"/>
                </a:cxn>
                <a:cxn ang="0">
                  <a:pos x="512" y="618"/>
                </a:cxn>
                <a:cxn ang="0">
                  <a:pos x="446" y="592"/>
                </a:cxn>
                <a:cxn ang="0">
                  <a:pos x="366" y="564"/>
                </a:cxn>
                <a:cxn ang="0">
                  <a:pos x="292" y="531"/>
                </a:cxn>
                <a:cxn ang="0">
                  <a:pos x="235" y="489"/>
                </a:cxn>
                <a:cxn ang="0">
                  <a:pos x="190" y="439"/>
                </a:cxn>
                <a:cxn ang="0">
                  <a:pos x="158" y="382"/>
                </a:cxn>
                <a:cxn ang="0">
                  <a:pos x="133" y="300"/>
                </a:cxn>
                <a:cxn ang="0">
                  <a:pos x="118" y="210"/>
                </a:cxn>
                <a:cxn ang="0">
                  <a:pos x="106" y="157"/>
                </a:cxn>
                <a:cxn ang="0">
                  <a:pos x="88" y="109"/>
                </a:cxn>
                <a:cxn ang="0">
                  <a:pos x="60" y="60"/>
                </a:cxn>
                <a:cxn ang="0">
                  <a:pos x="22" y="17"/>
                </a:cxn>
                <a:cxn ang="0">
                  <a:pos x="28" y="3"/>
                </a:cxn>
                <a:cxn ang="0">
                  <a:pos x="80" y="10"/>
                </a:cxn>
                <a:cxn ang="0">
                  <a:pos x="146" y="28"/>
                </a:cxn>
                <a:cxn ang="0">
                  <a:pos x="214" y="63"/>
                </a:cxn>
                <a:cxn ang="0">
                  <a:pos x="264" y="116"/>
                </a:cxn>
                <a:cxn ang="0">
                  <a:pos x="293" y="166"/>
                </a:cxn>
                <a:cxn ang="0">
                  <a:pos x="302" y="195"/>
                </a:cxn>
                <a:cxn ang="0">
                  <a:pos x="305" y="230"/>
                </a:cxn>
                <a:cxn ang="0">
                  <a:pos x="300" y="269"/>
                </a:cxn>
                <a:cxn ang="0">
                  <a:pos x="305" y="300"/>
                </a:cxn>
                <a:cxn ang="0">
                  <a:pos x="316" y="324"/>
                </a:cxn>
                <a:cxn ang="0">
                  <a:pos x="326" y="334"/>
                </a:cxn>
              </a:cxnLst>
              <a:rect l="0" t="0" r="r" b="b"/>
              <a:pathLst>
                <a:path w="795" h="871">
                  <a:moveTo>
                    <a:pt x="326" y="336"/>
                  </a:moveTo>
                  <a:lnTo>
                    <a:pt x="349" y="362"/>
                  </a:lnTo>
                  <a:lnTo>
                    <a:pt x="373" y="383"/>
                  </a:lnTo>
                  <a:lnTo>
                    <a:pt x="400" y="401"/>
                  </a:lnTo>
                  <a:lnTo>
                    <a:pt x="427" y="415"/>
                  </a:lnTo>
                  <a:lnTo>
                    <a:pt x="456" y="426"/>
                  </a:lnTo>
                  <a:lnTo>
                    <a:pt x="491" y="435"/>
                  </a:lnTo>
                  <a:lnTo>
                    <a:pt x="527" y="441"/>
                  </a:lnTo>
                  <a:lnTo>
                    <a:pt x="569" y="448"/>
                  </a:lnTo>
                  <a:lnTo>
                    <a:pt x="609" y="453"/>
                  </a:lnTo>
                  <a:lnTo>
                    <a:pt x="643" y="458"/>
                  </a:lnTo>
                  <a:lnTo>
                    <a:pt x="673" y="466"/>
                  </a:lnTo>
                  <a:lnTo>
                    <a:pt x="698" y="478"/>
                  </a:lnTo>
                  <a:lnTo>
                    <a:pt x="719" y="492"/>
                  </a:lnTo>
                  <a:lnTo>
                    <a:pt x="741" y="511"/>
                  </a:lnTo>
                  <a:lnTo>
                    <a:pt x="760" y="533"/>
                  </a:lnTo>
                  <a:lnTo>
                    <a:pt x="779" y="563"/>
                  </a:lnTo>
                  <a:lnTo>
                    <a:pt x="786" y="576"/>
                  </a:lnTo>
                  <a:lnTo>
                    <a:pt x="791" y="592"/>
                  </a:lnTo>
                  <a:lnTo>
                    <a:pt x="795" y="621"/>
                  </a:lnTo>
                  <a:lnTo>
                    <a:pt x="794" y="651"/>
                  </a:lnTo>
                  <a:lnTo>
                    <a:pt x="788" y="681"/>
                  </a:lnTo>
                  <a:lnTo>
                    <a:pt x="776" y="710"/>
                  </a:lnTo>
                  <a:lnTo>
                    <a:pt x="762" y="738"/>
                  </a:lnTo>
                  <a:lnTo>
                    <a:pt x="747" y="762"/>
                  </a:lnTo>
                  <a:lnTo>
                    <a:pt x="732" y="784"/>
                  </a:lnTo>
                  <a:lnTo>
                    <a:pt x="718" y="803"/>
                  </a:lnTo>
                  <a:lnTo>
                    <a:pt x="705" y="816"/>
                  </a:lnTo>
                  <a:lnTo>
                    <a:pt x="693" y="828"/>
                  </a:lnTo>
                  <a:lnTo>
                    <a:pt x="681" y="837"/>
                  </a:lnTo>
                  <a:lnTo>
                    <a:pt x="657" y="853"/>
                  </a:lnTo>
                  <a:lnTo>
                    <a:pt x="645" y="861"/>
                  </a:lnTo>
                  <a:lnTo>
                    <a:pt x="630" y="871"/>
                  </a:lnTo>
                  <a:lnTo>
                    <a:pt x="635" y="856"/>
                  </a:lnTo>
                  <a:lnTo>
                    <a:pt x="637" y="840"/>
                  </a:lnTo>
                  <a:lnTo>
                    <a:pt x="638" y="823"/>
                  </a:lnTo>
                  <a:lnTo>
                    <a:pt x="636" y="805"/>
                  </a:lnTo>
                  <a:lnTo>
                    <a:pt x="628" y="766"/>
                  </a:lnTo>
                  <a:lnTo>
                    <a:pt x="616" y="727"/>
                  </a:lnTo>
                  <a:lnTo>
                    <a:pt x="604" y="698"/>
                  </a:lnTo>
                  <a:lnTo>
                    <a:pt x="588" y="674"/>
                  </a:lnTo>
                  <a:lnTo>
                    <a:pt x="566" y="652"/>
                  </a:lnTo>
                  <a:lnTo>
                    <a:pt x="541" y="635"/>
                  </a:lnTo>
                  <a:lnTo>
                    <a:pt x="512" y="618"/>
                  </a:lnTo>
                  <a:lnTo>
                    <a:pt x="480" y="604"/>
                  </a:lnTo>
                  <a:lnTo>
                    <a:pt x="446" y="592"/>
                  </a:lnTo>
                  <a:lnTo>
                    <a:pt x="408" y="579"/>
                  </a:lnTo>
                  <a:lnTo>
                    <a:pt x="366" y="564"/>
                  </a:lnTo>
                  <a:lnTo>
                    <a:pt x="326" y="547"/>
                  </a:lnTo>
                  <a:lnTo>
                    <a:pt x="292" y="531"/>
                  </a:lnTo>
                  <a:lnTo>
                    <a:pt x="262" y="511"/>
                  </a:lnTo>
                  <a:lnTo>
                    <a:pt x="235" y="489"/>
                  </a:lnTo>
                  <a:lnTo>
                    <a:pt x="211" y="465"/>
                  </a:lnTo>
                  <a:lnTo>
                    <a:pt x="190" y="439"/>
                  </a:lnTo>
                  <a:lnTo>
                    <a:pt x="171" y="408"/>
                  </a:lnTo>
                  <a:lnTo>
                    <a:pt x="158" y="382"/>
                  </a:lnTo>
                  <a:lnTo>
                    <a:pt x="148" y="354"/>
                  </a:lnTo>
                  <a:lnTo>
                    <a:pt x="133" y="300"/>
                  </a:lnTo>
                  <a:lnTo>
                    <a:pt x="123" y="242"/>
                  </a:lnTo>
                  <a:lnTo>
                    <a:pt x="118" y="210"/>
                  </a:lnTo>
                  <a:lnTo>
                    <a:pt x="113" y="178"/>
                  </a:lnTo>
                  <a:lnTo>
                    <a:pt x="106" y="157"/>
                  </a:lnTo>
                  <a:lnTo>
                    <a:pt x="99" y="133"/>
                  </a:lnTo>
                  <a:lnTo>
                    <a:pt x="88" y="109"/>
                  </a:lnTo>
                  <a:lnTo>
                    <a:pt x="75" y="84"/>
                  </a:lnTo>
                  <a:lnTo>
                    <a:pt x="60" y="60"/>
                  </a:lnTo>
                  <a:lnTo>
                    <a:pt x="42" y="3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5" y="7"/>
                  </a:lnTo>
                  <a:lnTo>
                    <a:pt x="80" y="10"/>
                  </a:lnTo>
                  <a:lnTo>
                    <a:pt x="103" y="15"/>
                  </a:lnTo>
                  <a:lnTo>
                    <a:pt x="146" y="28"/>
                  </a:lnTo>
                  <a:lnTo>
                    <a:pt x="182" y="44"/>
                  </a:lnTo>
                  <a:lnTo>
                    <a:pt x="214" y="63"/>
                  </a:lnTo>
                  <a:lnTo>
                    <a:pt x="240" y="87"/>
                  </a:lnTo>
                  <a:lnTo>
                    <a:pt x="264" y="116"/>
                  </a:lnTo>
                  <a:lnTo>
                    <a:pt x="285" y="149"/>
                  </a:lnTo>
                  <a:lnTo>
                    <a:pt x="293" y="166"/>
                  </a:lnTo>
                  <a:lnTo>
                    <a:pt x="299" y="181"/>
                  </a:lnTo>
                  <a:lnTo>
                    <a:pt x="302" y="195"/>
                  </a:lnTo>
                  <a:lnTo>
                    <a:pt x="305" y="207"/>
                  </a:lnTo>
                  <a:lnTo>
                    <a:pt x="305" y="230"/>
                  </a:lnTo>
                  <a:lnTo>
                    <a:pt x="302" y="250"/>
                  </a:lnTo>
                  <a:lnTo>
                    <a:pt x="300" y="269"/>
                  </a:lnTo>
                  <a:lnTo>
                    <a:pt x="301" y="290"/>
                  </a:lnTo>
                  <a:lnTo>
                    <a:pt x="305" y="300"/>
                  </a:lnTo>
                  <a:lnTo>
                    <a:pt x="309" y="311"/>
                  </a:lnTo>
                  <a:lnTo>
                    <a:pt x="316" y="324"/>
                  </a:lnTo>
                  <a:lnTo>
                    <a:pt x="326" y="336"/>
                  </a:lnTo>
                  <a:lnTo>
                    <a:pt x="326" y="334"/>
                  </a:lnTo>
                  <a:lnTo>
                    <a:pt x="326" y="336"/>
                  </a:lnTo>
                  <a:close/>
                </a:path>
              </a:pathLst>
            </a:custGeom>
            <a:solidFill>
              <a:srgbClr val="649E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39" name="Freeform 47"/>
            <p:cNvSpPr>
              <a:spLocks/>
            </p:cNvSpPr>
            <p:nvPr/>
          </p:nvSpPr>
          <p:spPr bwMode="auto">
            <a:xfrm>
              <a:off x="5014" y="1201"/>
              <a:ext cx="194" cy="213"/>
            </a:xfrm>
            <a:custGeom>
              <a:avLst/>
              <a:gdLst/>
              <a:ahLst/>
              <a:cxnLst>
                <a:cxn ang="0">
                  <a:pos x="331" y="352"/>
                </a:cxn>
                <a:cxn ang="0">
                  <a:pos x="379" y="392"/>
                </a:cxn>
                <a:cxn ang="0">
                  <a:pos x="435" y="418"/>
                </a:cxn>
                <a:cxn ang="0">
                  <a:pos x="503" y="433"/>
                </a:cxn>
                <a:cxn ang="0">
                  <a:pos x="581" y="445"/>
                </a:cxn>
                <a:cxn ang="0">
                  <a:pos x="644" y="460"/>
                </a:cxn>
                <a:cxn ang="0">
                  <a:pos x="694" y="485"/>
                </a:cxn>
                <a:cxn ang="0">
                  <a:pos x="735" y="525"/>
                </a:cxn>
                <a:cxn ang="0">
                  <a:pos x="763" y="566"/>
                </a:cxn>
                <a:cxn ang="0">
                  <a:pos x="773" y="609"/>
                </a:cxn>
                <a:cxn ang="0">
                  <a:pos x="768" y="668"/>
                </a:cxn>
                <a:cxn ang="0">
                  <a:pos x="747" y="723"/>
                </a:cxn>
                <a:cxn ang="0">
                  <a:pos x="719" y="768"/>
                </a:cxn>
                <a:cxn ang="0">
                  <a:pos x="694" y="800"/>
                </a:cxn>
                <a:cxn ang="0">
                  <a:pos x="671" y="820"/>
                </a:cxn>
                <a:cxn ang="0">
                  <a:pos x="634" y="844"/>
                </a:cxn>
                <a:cxn ang="0">
                  <a:pos x="625" y="838"/>
                </a:cxn>
                <a:cxn ang="0">
                  <a:pos x="627" y="803"/>
                </a:cxn>
                <a:cxn ang="0">
                  <a:pos x="613" y="745"/>
                </a:cxn>
                <a:cxn ang="0">
                  <a:pos x="581" y="680"/>
                </a:cxn>
                <a:cxn ang="0">
                  <a:pos x="541" y="634"/>
                </a:cxn>
                <a:cxn ang="0">
                  <a:pos x="486" y="600"/>
                </a:cxn>
                <a:cxn ang="0">
                  <a:pos x="422" y="573"/>
                </a:cxn>
                <a:cxn ang="0">
                  <a:pos x="346" y="546"/>
                </a:cxn>
                <a:cxn ang="0">
                  <a:pos x="277" y="512"/>
                </a:cxn>
                <a:cxn ang="0">
                  <a:pos x="221" y="471"/>
                </a:cxn>
                <a:cxn ang="0">
                  <a:pos x="178" y="422"/>
                </a:cxn>
                <a:cxn ang="0">
                  <a:pos x="148" y="365"/>
                </a:cxn>
                <a:cxn ang="0">
                  <a:pos x="124" y="283"/>
                </a:cxn>
                <a:cxn ang="0">
                  <a:pos x="114" y="225"/>
                </a:cxn>
                <a:cxn ang="0">
                  <a:pos x="97" y="143"/>
                </a:cxn>
                <a:cxn ang="0">
                  <a:pos x="80" y="100"/>
                </a:cxn>
                <a:cxn ang="0">
                  <a:pos x="54" y="54"/>
                </a:cxn>
                <a:cxn ang="0">
                  <a:pos x="20" y="15"/>
                </a:cxn>
                <a:cxn ang="0">
                  <a:pos x="52" y="6"/>
                </a:cxn>
                <a:cxn ang="0">
                  <a:pos x="136" y="29"/>
                </a:cxn>
                <a:cxn ang="0">
                  <a:pos x="201" y="64"/>
                </a:cxn>
                <a:cxn ang="0">
                  <a:pos x="250" y="116"/>
                </a:cxn>
                <a:cxn ang="0">
                  <a:pos x="277" y="164"/>
                </a:cxn>
                <a:cxn ang="0">
                  <a:pos x="286" y="191"/>
                </a:cxn>
                <a:cxn ang="0">
                  <a:pos x="288" y="225"/>
                </a:cxn>
                <a:cxn ang="0">
                  <a:pos x="283" y="263"/>
                </a:cxn>
                <a:cxn ang="0">
                  <a:pos x="287" y="292"/>
                </a:cxn>
                <a:cxn ang="0">
                  <a:pos x="298" y="313"/>
                </a:cxn>
              </a:cxnLst>
              <a:rect l="0" t="0" r="r" b="b"/>
              <a:pathLst>
                <a:path w="773" h="853">
                  <a:moveTo>
                    <a:pt x="308" y="326"/>
                  </a:moveTo>
                  <a:lnTo>
                    <a:pt x="331" y="352"/>
                  </a:lnTo>
                  <a:lnTo>
                    <a:pt x="354" y="374"/>
                  </a:lnTo>
                  <a:lnTo>
                    <a:pt x="379" y="392"/>
                  </a:lnTo>
                  <a:lnTo>
                    <a:pt x="406" y="407"/>
                  </a:lnTo>
                  <a:lnTo>
                    <a:pt x="435" y="418"/>
                  </a:lnTo>
                  <a:lnTo>
                    <a:pt x="467" y="427"/>
                  </a:lnTo>
                  <a:lnTo>
                    <a:pt x="503" y="433"/>
                  </a:lnTo>
                  <a:lnTo>
                    <a:pt x="542" y="440"/>
                  </a:lnTo>
                  <a:lnTo>
                    <a:pt x="581" y="445"/>
                  </a:lnTo>
                  <a:lnTo>
                    <a:pt x="615" y="451"/>
                  </a:lnTo>
                  <a:lnTo>
                    <a:pt x="644" y="460"/>
                  </a:lnTo>
                  <a:lnTo>
                    <a:pt x="671" y="471"/>
                  </a:lnTo>
                  <a:lnTo>
                    <a:pt x="694" y="485"/>
                  </a:lnTo>
                  <a:lnTo>
                    <a:pt x="715" y="503"/>
                  </a:lnTo>
                  <a:lnTo>
                    <a:pt x="735" y="525"/>
                  </a:lnTo>
                  <a:lnTo>
                    <a:pt x="756" y="552"/>
                  </a:lnTo>
                  <a:lnTo>
                    <a:pt x="763" y="566"/>
                  </a:lnTo>
                  <a:lnTo>
                    <a:pt x="768" y="580"/>
                  </a:lnTo>
                  <a:lnTo>
                    <a:pt x="773" y="609"/>
                  </a:lnTo>
                  <a:lnTo>
                    <a:pt x="773" y="638"/>
                  </a:lnTo>
                  <a:lnTo>
                    <a:pt x="768" y="668"/>
                  </a:lnTo>
                  <a:lnTo>
                    <a:pt x="758" y="696"/>
                  </a:lnTo>
                  <a:lnTo>
                    <a:pt x="747" y="723"/>
                  </a:lnTo>
                  <a:lnTo>
                    <a:pt x="733" y="747"/>
                  </a:lnTo>
                  <a:lnTo>
                    <a:pt x="719" y="768"/>
                  </a:lnTo>
                  <a:lnTo>
                    <a:pt x="706" y="786"/>
                  </a:lnTo>
                  <a:lnTo>
                    <a:pt x="694" y="800"/>
                  </a:lnTo>
                  <a:lnTo>
                    <a:pt x="682" y="811"/>
                  </a:lnTo>
                  <a:lnTo>
                    <a:pt x="671" y="820"/>
                  </a:lnTo>
                  <a:lnTo>
                    <a:pt x="647" y="836"/>
                  </a:lnTo>
                  <a:lnTo>
                    <a:pt x="634" y="844"/>
                  </a:lnTo>
                  <a:lnTo>
                    <a:pt x="622" y="853"/>
                  </a:lnTo>
                  <a:lnTo>
                    <a:pt x="625" y="838"/>
                  </a:lnTo>
                  <a:lnTo>
                    <a:pt x="628" y="821"/>
                  </a:lnTo>
                  <a:lnTo>
                    <a:pt x="627" y="803"/>
                  </a:lnTo>
                  <a:lnTo>
                    <a:pt x="624" y="784"/>
                  </a:lnTo>
                  <a:lnTo>
                    <a:pt x="613" y="745"/>
                  </a:lnTo>
                  <a:lnTo>
                    <a:pt x="595" y="707"/>
                  </a:lnTo>
                  <a:lnTo>
                    <a:pt x="581" y="680"/>
                  </a:lnTo>
                  <a:lnTo>
                    <a:pt x="562" y="654"/>
                  </a:lnTo>
                  <a:lnTo>
                    <a:pt x="541" y="634"/>
                  </a:lnTo>
                  <a:lnTo>
                    <a:pt x="514" y="615"/>
                  </a:lnTo>
                  <a:lnTo>
                    <a:pt x="486" y="600"/>
                  </a:lnTo>
                  <a:lnTo>
                    <a:pt x="455" y="586"/>
                  </a:lnTo>
                  <a:lnTo>
                    <a:pt x="422" y="573"/>
                  </a:lnTo>
                  <a:lnTo>
                    <a:pt x="387" y="561"/>
                  </a:lnTo>
                  <a:lnTo>
                    <a:pt x="346" y="546"/>
                  </a:lnTo>
                  <a:lnTo>
                    <a:pt x="310" y="529"/>
                  </a:lnTo>
                  <a:lnTo>
                    <a:pt x="277" y="512"/>
                  </a:lnTo>
                  <a:lnTo>
                    <a:pt x="248" y="493"/>
                  </a:lnTo>
                  <a:lnTo>
                    <a:pt x="221" y="471"/>
                  </a:lnTo>
                  <a:lnTo>
                    <a:pt x="198" y="448"/>
                  </a:lnTo>
                  <a:lnTo>
                    <a:pt x="178" y="422"/>
                  </a:lnTo>
                  <a:lnTo>
                    <a:pt x="160" y="392"/>
                  </a:lnTo>
                  <a:lnTo>
                    <a:pt x="148" y="365"/>
                  </a:lnTo>
                  <a:lnTo>
                    <a:pt x="138" y="338"/>
                  </a:lnTo>
                  <a:lnTo>
                    <a:pt x="124" y="283"/>
                  </a:lnTo>
                  <a:lnTo>
                    <a:pt x="119" y="254"/>
                  </a:lnTo>
                  <a:lnTo>
                    <a:pt x="114" y="225"/>
                  </a:lnTo>
                  <a:lnTo>
                    <a:pt x="102" y="163"/>
                  </a:lnTo>
                  <a:lnTo>
                    <a:pt x="97" y="143"/>
                  </a:lnTo>
                  <a:lnTo>
                    <a:pt x="90" y="121"/>
                  </a:lnTo>
                  <a:lnTo>
                    <a:pt x="80" y="100"/>
                  </a:lnTo>
                  <a:lnTo>
                    <a:pt x="68" y="77"/>
                  </a:lnTo>
                  <a:lnTo>
                    <a:pt x="54" y="54"/>
                  </a:lnTo>
                  <a:lnTo>
                    <a:pt x="38" y="34"/>
                  </a:lnTo>
                  <a:lnTo>
                    <a:pt x="20" y="15"/>
                  </a:lnTo>
                  <a:lnTo>
                    <a:pt x="0" y="0"/>
                  </a:lnTo>
                  <a:lnTo>
                    <a:pt x="52" y="6"/>
                  </a:lnTo>
                  <a:lnTo>
                    <a:pt x="96" y="16"/>
                  </a:lnTo>
                  <a:lnTo>
                    <a:pt x="136" y="29"/>
                  </a:lnTo>
                  <a:lnTo>
                    <a:pt x="171" y="45"/>
                  </a:lnTo>
                  <a:lnTo>
                    <a:pt x="201" y="64"/>
                  </a:lnTo>
                  <a:lnTo>
                    <a:pt x="227" y="88"/>
                  </a:lnTo>
                  <a:lnTo>
                    <a:pt x="250" y="116"/>
                  </a:lnTo>
                  <a:lnTo>
                    <a:pt x="269" y="148"/>
                  </a:lnTo>
                  <a:lnTo>
                    <a:pt x="277" y="164"/>
                  </a:lnTo>
                  <a:lnTo>
                    <a:pt x="283" y="178"/>
                  </a:lnTo>
                  <a:lnTo>
                    <a:pt x="286" y="191"/>
                  </a:lnTo>
                  <a:lnTo>
                    <a:pt x="288" y="203"/>
                  </a:lnTo>
                  <a:lnTo>
                    <a:pt x="288" y="225"/>
                  </a:lnTo>
                  <a:lnTo>
                    <a:pt x="286" y="245"/>
                  </a:lnTo>
                  <a:lnTo>
                    <a:pt x="283" y="263"/>
                  </a:lnTo>
                  <a:lnTo>
                    <a:pt x="284" y="282"/>
                  </a:lnTo>
                  <a:lnTo>
                    <a:pt x="287" y="292"/>
                  </a:lnTo>
                  <a:lnTo>
                    <a:pt x="292" y="302"/>
                  </a:lnTo>
                  <a:lnTo>
                    <a:pt x="298" y="313"/>
                  </a:lnTo>
                  <a:lnTo>
                    <a:pt x="308" y="326"/>
                  </a:lnTo>
                  <a:close/>
                </a:path>
              </a:pathLst>
            </a:custGeom>
            <a:solidFill>
              <a:srgbClr val="6DA4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0" name="Freeform 48"/>
            <p:cNvSpPr>
              <a:spLocks/>
            </p:cNvSpPr>
            <p:nvPr/>
          </p:nvSpPr>
          <p:spPr bwMode="auto">
            <a:xfrm>
              <a:off x="5018" y="1203"/>
              <a:ext cx="188" cy="208"/>
            </a:xfrm>
            <a:custGeom>
              <a:avLst/>
              <a:gdLst/>
              <a:ahLst/>
              <a:cxnLst>
                <a:cxn ang="0">
                  <a:pos x="312" y="344"/>
                </a:cxn>
                <a:cxn ang="0">
                  <a:pos x="357" y="383"/>
                </a:cxn>
                <a:cxn ang="0">
                  <a:pos x="413" y="410"/>
                </a:cxn>
                <a:cxn ang="0">
                  <a:pos x="478" y="425"/>
                </a:cxn>
                <a:cxn ang="0">
                  <a:pos x="554" y="436"/>
                </a:cxn>
                <a:cxn ang="0">
                  <a:pos x="617" y="453"/>
                </a:cxn>
                <a:cxn ang="0">
                  <a:pos x="669" y="478"/>
                </a:cxn>
                <a:cxn ang="0">
                  <a:pos x="712" y="518"/>
                </a:cxn>
                <a:cxn ang="0">
                  <a:pos x="740" y="558"/>
                </a:cxn>
                <a:cxn ang="0">
                  <a:pos x="751" y="597"/>
                </a:cxn>
                <a:cxn ang="0">
                  <a:pos x="749" y="652"/>
                </a:cxn>
                <a:cxn ang="0">
                  <a:pos x="731" y="707"/>
                </a:cxn>
                <a:cxn ang="0">
                  <a:pos x="706" y="751"/>
                </a:cxn>
                <a:cxn ang="0">
                  <a:pos x="681" y="784"/>
                </a:cxn>
                <a:cxn ang="0">
                  <a:pos x="659" y="804"/>
                </a:cxn>
                <a:cxn ang="0">
                  <a:pos x="614" y="836"/>
                </a:cxn>
                <a:cxn ang="0">
                  <a:pos x="617" y="801"/>
                </a:cxn>
                <a:cxn ang="0">
                  <a:pos x="611" y="764"/>
                </a:cxn>
                <a:cxn ang="0">
                  <a:pos x="577" y="688"/>
                </a:cxn>
                <a:cxn ang="0">
                  <a:pos x="539" y="637"/>
                </a:cxn>
                <a:cxn ang="0">
                  <a:pos x="489" y="599"/>
                </a:cxn>
                <a:cxn ang="0">
                  <a:pos x="429" y="569"/>
                </a:cxn>
                <a:cxn ang="0">
                  <a:pos x="324" y="529"/>
                </a:cxn>
                <a:cxn ang="0">
                  <a:pos x="259" y="497"/>
                </a:cxn>
                <a:cxn ang="0">
                  <a:pos x="207" y="458"/>
                </a:cxn>
                <a:cxn ang="0">
                  <a:pos x="165" y="409"/>
                </a:cxn>
                <a:cxn ang="0">
                  <a:pos x="136" y="353"/>
                </a:cxn>
                <a:cxn ang="0">
                  <a:pos x="113" y="270"/>
                </a:cxn>
                <a:cxn ang="0">
                  <a:pos x="89" y="148"/>
                </a:cxn>
                <a:cxn ang="0">
                  <a:pos x="79" y="110"/>
                </a:cxn>
                <a:cxn ang="0">
                  <a:pos x="60" y="69"/>
                </a:cxn>
                <a:cxn ang="0">
                  <a:pos x="34" y="31"/>
                </a:cxn>
                <a:cxn ang="0">
                  <a:pos x="0" y="0"/>
                </a:cxn>
                <a:cxn ang="0">
                  <a:pos x="91" y="18"/>
                </a:cxn>
                <a:cxn ang="0">
                  <a:pos x="161" y="47"/>
                </a:cxn>
                <a:cxn ang="0">
                  <a:pos x="213" y="89"/>
                </a:cxn>
                <a:cxn ang="0">
                  <a:pos x="252" y="146"/>
                </a:cxn>
                <a:cxn ang="0">
                  <a:pos x="265" y="175"/>
                </a:cxn>
                <a:cxn ang="0">
                  <a:pos x="270" y="199"/>
                </a:cxn>
                <a:cxn ang="0">
                  <a:pos x="269" y="239"/>
                </a:cxn>
                <a:cxn ang="0">
                  <a:pos x="269" y="276"/>
                </a:cxn>
                <a:cxn ang="0">
                  <a:pos x="275" y="296"/>
                </a:cxn>
                <a:cxn ang="0">
                  <a:pos x="290" y="319"/>
                </a:cxn>
                <a:cxn ang="0">
                  <a:pos x="290" y="319"/>
                </a:cxn>
              </a:cxnLst>
              <a:rect l="0" t="0" r="r" b="b"/>
              <a:pathLst>
                <a:path w="753" h="836">
                  <a:moveTo>
                    <a:pt x="290" y="319"/>
                  </a:moveTo>
                  <a:lnTo>
                    <a:pt x="312" y="344"/>
                  </a:lnTo>
                  <a:lnTo>
                    <a:pt x="333" y="366"/>
                  </a:lnTo>
                  <a:lnTo>
                    <a:pt x="357" y="383"/>
                  </a:lnTo>
                  <a:lnTo>
                    <a:pt x="384" y="398"/>
                  </a:lnTo>
                  <a:lnTo>
                    <a:pt x="413" y="410"/>
                  </a:lnTo>
                  <a:lnTo>
                    <a:pt x="444" y="419"/>
                  </a:lnTo>
                  <a:lnTo>
                    <a:pt x="478" y="425"/>
                  </a:lnTo>
                  <a:lnTo>
                    <a:pt x="516" y="430"/>
                  </a:lnTo>
                  <a:lnTo>
                    <a:pt x="554" y="436"/>
                  </a:lnTo>
                  <a:lnTo>
                    <a:pt x="588" y="444"/>
                  </a:lnTo>
                  <a:lnTo>
                    <a:pt x="617" y="453"/>
                  </a:lnTo>
                  <a:lnTo>
                    <a:pt x="645" y="464"/>
                  </a:lnTo>
                  <a:lnTo>
                    <a:pt x="669" y="478"/>
                  </a:lnTo>
                  <a:lnTo>
                    <a:pt x="692" y="496"/>
                  </a:lnTo>
                  <a:lnTo>
                    <a:pt x="712" y="518"/>
                  </a:lnTo>
                  <a:lnTo>
                    <a:pt x="732" y="545"/>
                  </a:lnTo>
                  <a:lnTo>
                    <a:pt x="740" y="558"/>
                  </a:lnTo>
                  <a:lnTo>
                    <a:pt x="745" y="570"/>
                  </a:lnTo>
                  <a:lnTo>
                    <a:pt x="751" y="597"/>
                  </a:lnTo>
                  <a:lnTo>
                    <a:pt x="753" y="625"/>
                  </a:lnTo>
                  <a:lnTo>
                    <a:pt x="749" y="652"/>
                  </a:lnTo>
                  <a:lnTo>
                    <a:pt x="741" y="680"/>
                  </a:lnTo>
                  <a:lnTo>
                    <a:pt x="731" y="707"/>
                  </a:lnTo>
                  <a:lnTo>
                    <a:pt x="719" y="731"/>
                  </a:lnTo>
                  <a:lnTo>
                    <a:pt x="706" y="751"/>
                  </a:lnTo>
                  <a:lnTo>
                    <a:pt x="693" y="769"/>
                  </a:lnTo>
                  <a:lnTo>
                    <a:pt x="681" y="784"/>
                  </a:lnTo>
                  <a:lnTo>
                    <a:pt x="669" y="795"/>
                  </a:lnTo>
                  <a:lnTo>
                    <a:pt x="659" y="804"/>
                  </a:lnTo>
                  <a:lnTo>
                    <a:pt x="638" y="819"/>
                  </a:lnTo>
                  <a:lnTo>
                    <a:pt x="614" y="836"/>
                  </a:lnTo>
                  <a:lnTo>
                    <a:pt x="617" y="819"/>
                  </a:lnTo>
                  <a:lnTo>
                    <a:pt x="617" y="801"/>
                  </a:lnTo>
                  <a:lnTo>
                    <a:pt x="615" y="783"/>
                  </a:lnTo>
                  <a:lnTo>
                    <a:pt x="611" y="764"/>
                  </a:lnTo>
                  <a:lnTo>
                    <a:pt x="597" y="726"/>
                  </a:lnTo>
                  <a:lnTo>
                    <a:pt x="577" y="688"/>
                  </a:lnTo>
                  <a:lnTo>
                    <a:pt x="559" y="661"/>
                  </a:lnTo>
                  <a:lnTo>
                    <a:pt x="539" y="637"/>
                  </a:lnTo>
                  <a:lnTo>
                    <a:pt x="515" y="617"/>
                  </a:lnTo>
                  <a:lnTo>
                    <a:pt x="489" y="599"/>
                  </a:lnTo>
                  <a:lnTo>
                    <a:pt x="461" y="583"/>
                  </a:lnTo>
                  <a:lnTo>
                    <a:pt x="429" y="569"/>
                  </a:lnTo>
                  <a:lnTo>
                    <a:pt x="364" y="542"/>
                  </a:lnTo>
                  <a:lnTo>
                    <a:pt x="324" y="529"/>
                  </a:lnTo>
                  <a:lnTo>
                    <a:pt x="289" y="513"/>
                  </a:lnTo>
                  <a:lnTo>
                    <a:pt x="259" y="497"/>
                  </a:lnTo>
                  <a:lnTo>
                    <a:pt x="231" y="478"/>
                  </a:lnTo>
                  <a:lnTo>
                    <a:pt x="207" y="458"/>
                  </a:lnTo>
                  <a:lnTo>
                    <a:pt x="185" y="435"/>
                  </a:lnTo>
                  <a:lnTo>
                    <a:pt x="165" y="409"/>
                  </a:lnTo>
                  <a:lnTo>
                    <a:pt x="147" y="379"/>
                  </a:lnTo>
                  <a:lnTo>
                    <a:pt x="136" y="353"/>
                  </a:lnTo>
                  <a:lnTo>
                    <a:pt x="127" y="325"/>
                  </a:lnTo>
                  <a:lnTo>
                    <a:pt x="113" y="270"/>
                  </a:lnTo>
                  <a:lnTo>
                    <a:pt x="103" y="210"/>
                  </a:lnTo>
                  <a:lnTo>
                    <a:pt x="89" y="148"/>
                  </a:lnTo>
                  <a:lnTo>
                    <a:pt x="86" y="131"/>
                  </a:lnTo>
                  <a:lnTo>
                    <a:pt x="79" y="110"/>
                  </a:lnTo>
                  <a:lnTo>
                    <a:pt x="70" y="90"/>
                  </a:lnTo>
                  <a:lnTo>
                    <a:pt x="60" y="69"/>
                  </a:lnTo>
                  <a:lnTo>
                    <a:pt x="48" y="50"/>
                  </a:lnTo>
                  <a:lnTo>
                    <a:pt x="34" y="31"/>
                  </a:lnTo>
                  <a:lnTo>
                    <a:pt x="17" y="14"/>
                  </a:lnTo>
                  <a:lnTo>
                    <a:pt x="0" y="0"/>
                  </a:lnTo>
                  <a:lnTo>
                    <a:pt x="48" y="8"/>
                  </a:lnTo>
                  <a:lnTo>
                    <a:pt x="91" y="18"/>
                  </a:lnTo>
                  <a:lnTo>
                    <a:pt x="129" y="31"/>
                  </a:lnTo>
                  <a:lnTo>
                    <a:pt x="161" y="47"/>
                  </a:lnTo>
                  <a:lnTo>
                    <a:pt x="189" y="66"/>
                  </a:lnTo>
                  <a:lnTo>
                    <a:pt x="213" y="89"/>
                  </a:lnTo>
                  <a:lnTo>
                    <a:pt x="235" y="115"/>
                  </a:lnTo>
                  <a:lnTo>
                    <a:pt x="252" y="146"/>
                  </a:lnTo>
                  <a:lnTo>
                    <a:pt x="260" y="161"/>
                  </a:lnTo>
                  <a:lnTo>
                    <a:pt x="265" y="175"/>
                  </a:lnTo>
                  <a:lnTo>
                    <a:pt x="269" y="187"/>
                  </a:lnTo>
                  <a:lnTo>
                    <a:pt x="270" y="199"/>
                  </a:lnTo>
                  <a:lnTo>
                    <a:pt x="270" y="220"/>
                  </a:lnTo>
                  <a:lnTo>
                    <a:pt x="269" y="239"/>
                  </a:lnTo>
                  <a:lnTo>
                    <a:pt x="267" y="257"/>
                  </a:lnTo>
                  <a:lnTo>
                    <a:pt x="269" y="276"/>
                  </a:lnTo>
                  <a:lnTo>
                    <a:pt x="271" y="286"/>
                  </a:lnTo>
                  <a:lnTo>
                    <a:pt x="275" y="296"/>
                  </a:lnTo>
                  <a:lnTo>
                    <a:pt x="281" y="307"/>
                  </a:lnTo>
                  <a:lnTo>
                    <a:pt x="290" y="319"/>
                  </a:lnTo>
                  <a:lnTo>
                    <a:pt x="290" y="316"/>
                  </a:lnTo>
                  <a:lnTo>
                    <a:pt x="290" y="319"/>
                  </a:lnTo>
                  <a:close/>
                </a:path>
              </a:pathLst>
            </a:custGeom>
            <a:solidFill>
              <a:srgbClr val="76A9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1" name="Freeform 49"/>
            <p:cNvSpPr>
              <a:spLocks/>
            </p:cNvSpPr>
            <p:nvPr/>
          </p:nvSpPr>
          <p:spPr bwMode="auto">
            <a:xfrm>
              <a:off x="5021" y="1204"/>
              <a:ext cx="183" cy="205"/>
            </a:xfrm>
            <a:custGeom>
              <a:avLst/>
              <a:gdLst/>
              <a:ahLst/>
              <a:cxnLst>
                <a:cxn ang="0">
                  <a:pos x="293" y="334"/>
                </a:cxn>
                <a:cxn ang="0">
                  <a:pos x="337" y="374"/>
                </a:cxn>
                <a:cxn ang="0">
                  <a:pos x="390" y="401"/>
                </a:cxn>
                <a:cxn ang="0">
                  <a:pos x="453" y="417"/>
                </a:cxn>
                <a:cxn ang="0">
                  <a:pos x="526" y="428"/>
                </a:cxn>
                <a:cxn ang="0">
                  <a:pos x="590" y="445"/>
                </a:cxn>
                <a:cxn ang="0">
                  <a:pos x="643" y="471"/>
                </a:cxn>
                <a:cxn ang="0">
                  <a:pos x="688" y="509"/>
                </a:cxn>
                <a:cxn ang="0">
                  <a:pos x="717" y="546"/>
                </a:cxn>
                <a:cxn ang="0">
                  <a:pos x="730" y="584"/>
                </a:cxn>
                <a:cxn ang="0">
                  <a:pos x="730" y="638"/>
                </a:cxn>
                <a:cxn ang="0">
                  <a:pos x="713" y="690"/>
                </a:cxn>
                <a:cxn ang="0">
                  <a:pos x="689" y="735"/>
                </a:cxn>
                <a:cxn ang="0">
                  <a:pos x="667" y="767"/>
                </a:cxn>
                <a:cxn ang="0">
                  <a:pos x="646" y="787"/>
                </a:cxn>
                <a:cxn ang="0">
                  <a:pos x="615" y="809"/>
                </a:cxn>
                <a:cxn ang="0">
                  <a:pos x="605" y="799"/>
                </a:cxn>
                <a:cxn ang="0">
                  <a:pos x="602" y="762"/>
                </a:cxn>
                <a:cxn ang="0">
                  <a:pos x="590" y="723"/>
                </a:cxn>
                <a:cxn ang="0">
                  <a:pos x="568" y="685"/>
                </a:cxn>
                <a:cxn ang="0">
                  <a:pos x="535" y="641"/>
                </a:cxn>
                <a:cxn ang="0">
                  <a:pos x="489" y="598"/>
                </a:cxn>
                <a:cxn ang="0">
                  <a:pos x="433" y="565"/>
                </a:cxn>
                <a:cxn ang="0">
                  <a:pos x="339" y="524"/>
                </a:cxn>
                <a:cxn ang="0">
                  <a:pos x="270" y="497"/>
                </a:cxn>
                <a:cxn ang="0">
                  <a:pos x="216" y="461"/>
                </a:cxn>
                <a:cxn ang="0">
                  <a:pos x="171" y="418"/>
                </a:cxn>
                <a:cxn ang="0">
                  <a:pos x="136" y="364"/>
                </a:cxn>
                <a:cxn ang="0">
                  <a:pos x="116" y="311"/>
                </a:cxn>
                <a:cxn ang="0">
                  <a:pos x="92" y="195"/>
                </a:cxn>
                <a:cxn ang="0">
                  <a:pos x="75" y="133"/>
                </a:cxn>
                <a:cxn ang="0">
                  <a:pos x="68" y="97"/>
                </a:cxn>
                <a:cxn ang="0">
                  <a:pos x="53" y="61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85" y="19"/>
                </a:cxn>
                <a:cxn ang="0">
                  <a:pos x="150" y="47"/>
                </a:cxn>
                <a:cxn ang="0">
                  <a:pos x="199" y="87"/>
                </a:cxn>
                <a:cxn ang="0">
                  <a:pos x="236" y="143"/>
                </a:cxn>
                <a:cxn ang="0">
                  <a:pos x="247" y="171"/>
                </a:cxn>
                <a:cxn ang="0">
                  <a:pos x="253" y="215"/>
                </a:cxn>
                <a:cxn ang="0">
                  <a:pos x="251" y="250"/>
                </a:cxn>
                <a:cxn ang="0">
                  <a:pos x="260" y="287"/>
                </a:cxn>
                <a:cxn ang="0">
                  <a:pos x="274" y="308"/>
                </a:cxn>
                <a:cxn ang="0">
                  <a:pos x="274" y="308"/>
                </a:cxn>
              </a:cxnLst>
              <a:rect l="0" t="0" r="r" b="b"/>
              <a:pathLst>
                <a:path w="732" h="816">
                  <a:moveTo>
                    <a:pt x="274" y="308"/>
                  </a:moveTo>
                  <a:lnTo>
                    <a:pt x="293" y="334"/>
                  </a:lnTo>
                  <a:lnTo>
                    <a:pt x="314" y="355"/>
                  </a:lnTo>
                  <a:lnTo>
                    <a:pt x="337" y="374"/>
                  </a:lnTo>
                  <a:lnTo>
                    <a:pt x="362" y="388"/>
                  </a:lnTo>
                  <a:lnTo>
                    <a:pt x="390" y="401"/>
                  </a:lnTo>
                  <a:lnTo>
                    <a:pt x="420" y="409"/>
                  </a:lnTo>
                  <a:lnTo>
                    <a:pt x="453" y="417"/>
                  </a:lnTo>
                  <a:lnTo>
                    <a:pt x="489" y="422"/>
                  </a:lnTo>
                  <a:lnTo>
                    <a:pt x="526" y="428"/>
                  </a:lnTo>
                  <a:lnTo>
                    <a:pt x="559" y="436"/>
                  </a:lnTo>
                  <a:lnTo>
                    <a:pt x="590" y="445"/>
                  </a:lnTo>
                  <a:lnTo>
                    <a:pt x="617" y="456"/>
                  </a:lnTo>
                  <a:lnTo>
                    <a:pt x="643" y="471"/>
                  </a:lnTo>
                  <a:lnTo>
                    <a:pt x="665" y="488"/>
                  </a:lnTo>
                  <a:lnTo>
                    <a:pt x="688" y="509"/>
                  </a:lnTo>
                  <a:lnTo>
                    <a:pt x="710" y="534"/>
                  </a:lnTo>
                  <a:lnTo>
                    <a:pt x="717" y="546"/>
                  </a:lnTo>
                  <a:lnTo>
                    <a:pt x="724" y="558"/>
                  </a:lnTo>
                  <a:lnTo>
                    <a:pt x="730" y="584"/>
                  </a:lnTo>
                  <a:lnTo>
                    <a:pt x="732" y="610"/>
                  </a:lnTo>
                  <a:lnTo>
                    <a:pt x="730" y="638"/>
                  </a:lnTo>
                  <a:lnTo>
                    <a:pt x="722" y="665"/>
                  </a:lnTo>
                  <a:lnTo>
                    <a:pt x="713" y="690"/>
                  </a:lnTo>
                  <a:lnTo>
                    <a:pt x="702" y="714"/>
                  </a:lnTo>
                  <a:lnTo>
                    <a:pt x="689" y="735"/>
                  </a:lnTo>
                  <a:lnTo>
                    <a:pt x="678" y="753"/>
                  </a:lnTo>
                  <a:lnTo>
                    <a:pt x="667" y="767"/>
                  </a:lnTo>
                  <a:lnTo>
                    <a:pt x="657" y="778"/>
                  </a:lnTo>
                  <a:lnTo>
                    <a:pt x="646" y="787"/>
                  </a:lnTo>
                  <a:lnTo>
                    <a:pt x="626" y="802"/>
                  </a:lnTo>
                  <a:lnTo>
                    <a:pt x="615" y="809"/>
                  </a:lnTo>
                  <a:lnTo>
                    <a:pt x="602" y="816"/>
                  </a:lnTo>
                  <a:lnTo>
                    <a:pt x="605" y="799"/>
                  </a:lnTo>
                  <a:lnTo>
                    <a:pt x="606" y="781"/>
                  </a:lnTo>
                  <a:lnTo>
                    <a:pt x="602" y="762"/>
                  </a:lnTo>
                  <a:lnTo>
                    <a:pt x="597" y="743"/>
                  </a:lnTo>
                  <a:lnTo>
                    <a:pt x="590" y="723"/>
                  </a:lnTo>
                  <a:lnTo>
                    <a:pt x="579" y="704"/>
                  </a:lnTo>
                  <a:lnTo>
                    <a:pt x="568" y="685"/>
                  </a:lnTo>
                  <a:lnTo>
                    <a:pt x="554" y="666"/>
                  </a:lnTo>
                  <a:lnTo>
                    <a:pt x="535" y="641"/>
                  </a:lnTo>
                  <a:lnTo>
                    <a:pt x="513" y="618"/>
                  </a:lnTo>
                  <a:lnTo>
                    <a:pt x="489" y="598"/>
                  </a:lnTo>
                  <a:lnTo>
                    <a:pt x="462" y="580"/>
                  </a:lnTo>
                  <a:lnTo>
                    <a:pt x="433" y="565"/>
                  </a:lnTo>
                  <a:lnTo>
                    <a:pt x="403" y="551"/>
                  </a:lnTo>
                  <a:lnTo>
                    <a:pt x="339" y="524"/>
                  </a:lnTo>
                  <a:lnTo>
                    <a:pt x="303" y="510"/>
                  </a:lnTo>
                  <a:lnTo>
                    <a:pt x="270" y="497"/>
                  </a:lnTo>
                  <a:lnTo>
                    <a:pt x="241" y="480"/>
                  </a:lnTo>
                  <a:lnTo>
                    <a:pt x="216" y="461"/>
                  </a:lnTo>
                  <a:lnTo>
                    <a:pt x="192" y="441"/>
                  </a:lnTo>
                  <a:lnTo>
                    <a:pt x="171" y="418"/>
                  </a:lnTo>
                  <a:lnTo>
                    <a:pt x="152" y="393"/>
                  </a:lnTo>
                  <a:lnTo>
                    <a:pt x="136" y="364"/>
                  </a:lnTo>
                  <a:lnTo>
                    <a:pt x="125" y="337"/>
                  </a:lnTo>
                  <a:lnTo>
                    <a:pt x="116" y="311"/>
                  </a:lnTo>
                  <a:lnTo>
                    <a:pt x="103" y="254"/>
                  </a:lnTo>
                  <a:lnTo>
                    <a:pt x="92" y="195"/>
                  </a:lnTo>
                  <a:lnTo>
                    <a:pt x="84" y="164"/>
                  </a:lnTo>
                  <a:lnTo>
                    <a:pt x="75" y="133"/>
                  </a:lnTo>
                  <a:lnTo>
                    <a:pt x="73" y="116"/>
                  </a:lnTo>
                  <a:lnTo>
                    <a:pt x="68" y="97"/>
                  </a:lnTo>
                  <a:lnTo>
                    <a:pt x="60" y="80"/>
                  </a:lnTo>
                  <a:lnTo>
                    <a:pt x="53" y="61"/>
                  </a:lnTo>
                  <a:lnTo>
                    <a:pt x="41" y="43"/>
                  </a:lnTo>
                  <a:lnTo>
                    <a:pt x="30" y="27"/>
                  </a:lnTo>
                  <a:lnTo>
                    <a:pt x="15" y="13"/>
                  </a:lnTo>
                  <a:lnTo>
                    <a:pt x="0" y="0"/>
                  </a:lnTo>
                  <a:lnTo>
                    <a:pt x="45" y="8"/>
                  </a:lnTo>
                  <a:lnTo>
                    <a:pt x="85" y="19"/>
                  </a:lnTo>
                  <a:lnTo>
                    <a:pt x="120" y="32"/>
                  </a:lnTo>
                  <a:lnTo>
                    <a:pt x="150" y="47"/>
                  </a:lnTo>
                  <a:lnTo>
                    <a:pt x="176" y="66"/>
                  </a:lnTo>
                  <a:lnTo>
                    <a:pt x="199" y="87"/>
                  </a:lnTo>
                  <a:lnTo>
                    <a:pt x="219" y="114"/>
                  </a:lnTo>
                  <a:lnTo>
                    <a:pt x="236" y="143"/>
                  </a:lnTo>
                  <a:lnTo>
                    <a:pt x="243" y="158"/>
                  </a:lnTo>
                  <a:lnTo>
                    <a:pt x="247" y="171"/>
                  </a:lnTo>
                  <a:lnTo>
                    <a:pt x="252" y="195"/>
                  </a:lnTo>
                  <a:lnTo>
                    <a:pt x="253" y="215"/>
                  </a:lnTo>
                  <a:lnTo>
                    <a:pt x="252" y="232"/>
                  </a:lnTo>
                  <a:lnTo>
                    <a:pt x="251" y="250"/>
                  </a:lnTo>
                  <a:lnTo>
                    <a:pt x="252" y="268"/>
                  </a:lnTo>
                  <a:lnTo>
                    <a:pt x="260" y="287"/>
                  </a:lnTo>
                  <a:lnTo>
                    <a:pt x="265" y="297"/>
                  </a:lnTo>
                  <a:lnTo>
                    <a:pt x="274" y="308"/>
                  </a:lnTo>
                  <a:lnTo>
                    <a:pt x="270" y="308"/>
                  </a:lnTo>
                  <a:lnTo>
                    <a:pt x="274" y="308"/>
                  </a:lnTo>
                  <a:close/>
                </a:path>
              </a:pathLst>
            </a:custGeom>
            <a:solidFill>
              <a:srgbClr val="7FA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2" name="Freeform 50"/>
            <p:cNvSpPr>
              <a:spLocks/>
            </p:cNvSpPr>
            <p:nvPr/>
          </p:nvSpPr>
          <p:spPr bwMode="auto">
            <a:xfrm>
              <a:off x="5024" y="1207"/>
              <a:ext cx="178" cy="200"/>
            </a:xfrm>
            <a:custGeom>
              <a:avLst/>
              <a:gdLst/>
              <a:ahLst/>
              <a:cxnLst>
                <a:cxn ang="0">
                  <a:pos x="274" y="325"/>
                </a:cxn>
                <a:cxn ang="0">
                  <a:pos x="319" y="364"/>
                </a:cxn>
                <a:cxn ang="0">
                  <a:pos x="370" y="390"/>
                </a:cxn>
                <a:cxn ang="0">
                  <a:pos x="431" y="408"/>
                </a:cxn>
                <a:cxn ang="0">
                  <a:pos x="499" y="419"/>
                </a:cxn>
                <a:cxn ang="0">
                  <a:pos x="564" y="437"/>
                </a:cxn>
                <a:cxn ang="0">
                  <a:pos x="618" y="462"/>
                </a:cxn>
                <a:cxn ang="0">
                  <a:pos x="665" y="499"/>
                </a:cxn>
                <a:cxn ang="0">
                  <a:pos x="701" y="546"/>
                </a:cxn>
                <a:cxn ang="0">
                  <a:pos x="712" y="596"/>
                </a:cxn>
                <a:cxn ang="0">
                  <a:pos x="706" y="648"/>
                </a:cxn>
                <a:cxn ang="0">
                  <a:pos x="689" y="696"/>
                </a:cxn>
                <a:cxn ang="0">
                  <a:pos x="667" y="735"/>
                </a:cxn>
                <a:cxn ang="0">
                  <a:pos x="647" y="760"/>
                </a:cxn>
                <a:cxn ang="0">
                  <a:pos x="617" y="784"/>
                </a:cxn>
                <a:cxn ang="0">
                  <a:pos x="597" y="781"/>
                </a:cxn>
                <a:cxn ang="0">
                  <a:pos x="591" y="743"/>
                </a:cxn>
                <a:cxn ang="0">
                  <a:pos x="576" y="702"/>
                </a:cxn>
                <a:cxn ang="0">
                  <a:pos x="551" y="664"/>
                </a:cxn>
                <a:cxn ang="0">
                  <a:pos x="513" y="621"/>
                </a:cxn>
                <a:cxn ang="0">
                  <a:pos x="464" y="580"/>
                </a:cxn>
                <a:cxn ang="0">
                  <a:pos x="408" y="547"/>
                </a:cxn>
                <a:cxn ang="0">
                  <a:pos x="316" y="508"/>
                </a:cxn>
                <a:cxn ang="0">
                  <a:pos x="252" y="479"/>
                </a:cxn>
                <a:cxn ang="0">
                  <a:pos x="201" y="443"/>
                </a:cxn>
                <a:cxn ang="0">
                  <a:pos x="159" y="402"/>
                </a:cxn>
                <a:cxn ang="0">
                  <a:pos x="127" y="350"/>
                </a:cxn>
                <a:cxn ang="0">
                  <a:pos x="106" y="295"/>
                </a:cxn>
                <a:cxn ang="0">
                  <a:pos x="81" y="178"/>
                </a:cxn>
                <a:cxn ang="0">
                  <a:pos x="63" y="117"/>
                </a:cxn>
                <a:cxn ang="0">
                  <a:pos x="58" y="86"/>
                </a:cxn>
                <a:cxn ang="0">
                  <a:pos x="46" y="53"/>
                </a:cxn>
                <a:cxn ang="0">
                  <a:pos x="25" y="23"/>
                </a:cxn>
                <a:cxn ang="0">
                  <a:pos x="0" y="0"/>
                </a:cxn>
                <a:cxn ang="0">
                  <a:pos x="80" y="18"/>
                </a:cxn>
                <a:cxn ang="0">
                  <a:pos x="142" y="47"/>
                </a:cxn>
                <a:cxn ang="0">
                  <a:pos x="187" y="87"/>
                </a:cxn>
                <a:cxn ang="0">
                  <a:pos x="221" y="141"/>
                </a:cxn>
                <a:cxn ang="0">
                  <a:pos x="233" y="167"/>
                </a:cxn>
                <a:cxn ang="0">
                  <a:pos x="238" y="208"/>
                </a:cxn>
                <a:cxn ang="0">
                  <a:pos x="235" y="242"/>
                </a:cxn>
                <a:cxn ang="0">
                  <a:pos x="243" y="278"/>
                </a:cxn>
                <a:cxn ang="0">
                  <a:pos x="255" y="299"/>
                </a:cxn>
                <a:cxn ang="0">
                  <a:pos x="255" y="299"/>
                </a:cxn>
              </a:cxnLst>
              <a:rect l="0" t="0" r="r" b="b"/>
              <a:pathLst>
                <a:path w="712" h="800">
                  <a:moveTo>
                    <a:pt x="255" y="299"/>
                  </a:moveTo>
                  <a:lnTo>
                    <a:pt x="274" y="325"/>
                  </a:lnTo>
                  <a:lnTo>
                    <a:pt x="296" y="345"/>
                  </a:lnTo>
                  <a:lnTo>
                    <a:pt x="319" y="364"/>
                  </a:lnTo>
                  <a:lnTo>
                    <a:pt x="343" y="379"/>
                  </a:lnTo>
                  <a:lnTo>
                    <a:pt x="370" y="390"/>
                  </a:lnTo>
                  <a:lnTo>
                    <a:pt x="399" y="400"/>
                  </a:lnTo>
                  <a:lnTo>
                    <a:pt x="431" y="408"/>
                  </a:lnTo>
                  <a:lnTo>
                    <a:pt x="464" y="413"/>
                  </a:lnTo>
                  <a:lnTo>
                    <a:pt x="499" y="419"/>
                  </a:lnTo>
                  <a:lnTo>
                    <a:pt x="533" y="428"/>
                  </a:lnTo>
                  <a:lnTo>
                    <a:pt x="564" y="437"/>
                  </a:lnTo>
                  <a:lnTo>
                    <a:pt x="591" y="448"/>
                  </a:lnTo>
                  <a:lnTo>
                    <a:pt x="618" y="462"/>
                  </a:lnTo>
                  <a:lnTo>
                    <a:pt x="642" y="479"/>
                  </a:lnTo>
                  <a:lnTo>
                    <a:pt x="665" y="499"/>
                  </a:lnTo>
                  <a:lnTo>
                    <a:pt x="688" y="523"/>
                  </a:lnTo>
                  <a:lnTo>
                    <a:pt x="701" y="546"/>
                  </a:lnTo>
                  <a:lnTo>
                    <a:pt x="709" y="571"/>
                  </a:lnTo>
                  <a:lnTo>
                    <a:pt x="712" y="596"/>
                  </a:lnTo>
                  <a:lnTo>
                    <a:pt x="712" y="623"/>
                  </a:lnTo>
                  <a:lnTo>
                    <a:pt x="706" y="648"/>
                  </a:lnTo>
                  <a:lnTo>
                    <a:pt x="699" y="673"/>
                  </a:lnTo>
                  <a:lnTo>
                    <a:pt x="689" y="696"/>
                  </a:lnTo>
                  <a:lnTo>
                    <a:pt x="677" y="718"/>
                  </a:lnTo>
                  <a:lnTo>
                    <a:pt x="667" y="735"/>
                  </a:lnTo>
                  <a:lnTo>
                    <a:pt x="657" y="749"/>
                  </a:lnTo>
                  <a:lnTo>
                    <a:pt x="647" y="760"/>
                  </a:lnTo>
                  <a:lnTo>
                    <a:pt x="637" y="769"/>
                  </a:lnTo>
                  <a:lnTo>
                    <a:pt x="617" y="784"/>
                  </a:lnTo>
                  <a:lnTo>
                    <a:pt x="595" y="800"/>
                  </a:lnTo>
                  <a:lnTo>
                    <a:pt x="597" y="781"/>
                  </a:lnTo>
                  <a:lnTo>
                    <a:pt x="595" y="762"/>
                  </a:lnTo>
                  <a:lnTo>
                    <a:pt x="591" y="743"/>
                  </a:lnTo>
                  <a:lnTo>
                    <a:pt x="585" y="723"/>
                  </a:lnTo>
                  <a:lnTo>
                    <a:pt x="576" y="702"/>
                  </a:lnTo>
                  <a:lnTo>
                    <a:pt x="565" y="683"/>
                  </a:lnTo>
                  <a:lnTo>
                    <a:pt x="551" y="664"/>
                  </a:lnTo>
                  <a:lnTo>
                    <a:pt x="535" y="647"/>
                  </a:lnTo>
                  <a:lnTo>
                    <a:pt x="513" y="621"/>
                  </a:lnTo>
                  <a:lnTo>
                    <a:pt x="489" y="600"/>
                  </a:lnTo>
                  <a:lnTo>
                    <a:pt x="464" y="580"/>
                  </a:lnTo>
                  <a:lnTo>
                    <a:pt x="436" y="562"/>
                  </a:lnTo>
                  <a:lnTo>
                    <a:pt x="408" y="547"/>
                  </a:lnTo>
                  <a:lnTo>
                    <a:pt x="378" y="533"/>
                  </a:lnTo>
                  <a:lnTo>
                    <a:pt x="316" y="508"/>
                  </a:lnTo>
                  <a:lnTo>
                    <a:pt x="282" y="494"/>
                  </a:lnTo>
                  <a:lnTo>
                    <a:pt x="252" y="479"/>
                  </a:lnTo>
                  <a:lnTo>
                    <a:pt x="225" y="462"/>
                  </a:lnTo>
                  <a:lnTo>
                    <a:pt x="201" y="443"/>
                  </a:lnTo>
                  <a:lnTo>
                    <a:pt x="180" y="423"/>
                  </a:lnTo>
                  <a:lnTo>
                    <a:pt x="159" y="402"/>
                  </a:lnTo>
                  <a:lnTo>
                    <a:pt x="143" y="376"/>
                  </a:lnTo>
                  <a:lnTo>
                    <a:pt x="127" y="350"/>
                  </a:lnTo>
                  <a:lnTo>
                    <a:pt x="115" y="323"/>
                  </a:lnTo>
                  <a:lnTo>
                    <a:pt x="106" y="295"/>
                  </a:lnTo>
                  <a:lnTo>
                    <a:pt x="94" y="237"/>
                  </a:lnTo>
                  <a:lnTo>
                    <a:pt x="81" y="178"/>
                  </a:lnTo>
                  <a:lnTo>
                    <a:pt x="73" y="148"/>
                  </a:lnTo>
                  <a:lnTo>
                    <a:pt x="63" y="117"/>
                  </a:lnTo>
                  <a:lnTo>
                    <a:pt x="62" y="102"/>
                  </a:lnTo>
                  <a:lnTo>
                    <a:pt x="58" y="86"/>
                  </a:lnTo>
                  <a:lnTo>
                    <a:pt x="53" y="69"/>
                  </a:lnTo>
                  <a:lnTo>
                    <a:pt x="46" y="53"/>
                  </a:lnTo>
                  <a:lnTo>
                    <a:pt x="37" y="36"/>
                  </a:lnTo>
                  <a:lnTo>
                    <a:pt x="25" y="23"/>
                  </a:lnTo>
                  <a:lnTo>
                    <a:pt x="13" y="10"/>
                  </a:lnTo>
                  <a:lnTo>
                    <a:pt x="0" y="0"/>
                  </a:lnTo>
                  <a:lnTo>
                    <a:pt x="43" y="7"/>
                  </a:lnTo>
                  <a:lnTo>
                    <a:pt x="80" y="18"/>
                  </a:lnTo>
                  <a:lnTo>
                    <a:pt x="113" y="31"/>
                  </a:lnTo>
                  <a:lnTo>
                    <a:pt x="142" y="47"/>
                  </a:lnTo>
                  <a:lnTo>
                    <a:pt x="166" y="66"/>
                  </a:lnTo>
                  <a:lnTo>
                    <a:pt x="187" y="87"/>
                  </a:lnTo>
                  <a:lnTo>
                    <a:pt x="206" y="112"/>
                  </a:lnTo>
                  <a:lnTo>
                    <a:pt x="221" y="141"/>
                  </a:lnTo>
                  <a:lnTo>
                    <a:pt x="228" y="155"/>
                  </a:lnTo>
                  <a:lnTo>
                    <a:pt x="233" y="167"/>
                  </a:lnTo>
                  <a:lnTo>
                    <a:pt x="238" y="189"/>
                  </a:lnTo>
                  <a:lnTo>
                    <a:pt x="238" y="208"/>
                  </a:lnTo>
                  <a:lnTo>
                    <a:pt x="236" y="226"/>
                  </a:lnTo>
                  <a:lnTo>
                    <a:pt x="235" y="242"/>
                  </a:lnTo>
                  <a:lnTo>
                    <a:pt x="236" y="260"/>
                  </a:lnTo>
                  <a:lnTo>
                    <a:pt x="243" y="278"/>
                  </a:lnTo>
                  <a:lnTo>
                    <a:pt x="248" y="288"/>
                  </a:lnTo>
                  <a:lnTo>
                    <a:pt x="255" y="299"/>
                  </a:lnTo>
                  <a:lnTo>
                    <a:pt x="253" y="297"/>
                  </a:lnTo>
                  <a:lnTo>
                    <a:pt x="255" y="299"/>
                  </a:lnTo>
                  <a:close/>
                </a:path>
              </a:pathLst>
            </a:custGeom>
            <a:solidFill>
              <a:srgbClr val="88B4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3" name="Freeform 51"/>
            <p:cNvSpPr>
              <a:spLocks/>
            </p:cNvSpPr>
            <p:nvPr/>
          </p:nvSpPr>
          <p:spPr bwMode="auto">
            <a:xfrm>
              <a:off x="5028" y="1209"/>
              <a:ext cx="172" cy="195"/>
            </a:xfrm>
            <a:custGeom>
              <a:avLst/>
              <a:gdLst/>
              <a:ahLst/>
              <a:cxnLst>
                <a:cxn ang="0">
                  <a:pos x="254" y="315"/>
                </a:cxn>
                <a:cxn ang="0">
                  <a:pos x="296" y="354"/>
                </a:cxn>
                <a:cxn ang="0">
                  <a:pos x="346" y="382"/>
                </a:cxn>
                <a:cxn ang="0">
                  <a:pos x="406" y="400"/>
                </a:cxn>
                <a:cxn ang="0">
                  <a:pos x="473" y="414"/>
                </a:cxn>
                <a:cxn ang="0">
                  <a:pos x="536" y="430"/>
                </a:cxn>
                <a:cxn ang="0">
                  <a:pos x="593" y="455"/>
                </a:cxn>
                <a:cxn ang="0">
                  <a:pos x="643" y="491"/>
                </a:cxn>
                <a:cxn ang="0">
                  <a:pos x="679" y="535"/>
                </a:cxn>
                <a:cxn ang="0">
                  <a:pos x="690" y="584"/>
                </a:cxn>
                <a:cxn ang="0">
                  <a:pos x="687" y="633"/>
                </a:cxn>
                <a:cxn ang="0">
                  <a:pos x="672" y="680"/>
                </a:cxn>
                <a:cxn ang="0">
                  <a:pos x="653" y="718"/>
                </a:cxn>
                <a:cxn ang="0">
                  <a:pos x="636" y="743"/>
                </a:cxn>
                <a:cxn ang="0">
                  <a:pos x="607" y="769"/>
                </a:cxn>
                <a:cxn ang="0">
                  <a:pos x="586" y="783"/>
                </a:cxn>
                <a:cxn ang="0">
                  <a:pos x="584" y="743"/>
                </a:cxn>
                <a:cxn ang="0">
                  <a:pos x="571" y="703"/>
                </a:cxn>
                <a:cxn ang="0">
                  <a:pos x="547" y="662"/>
                </a:cxn>
                <a:cxn ang="0">
                  <a:pos x="489" y="603"/>
                </a:cxn>
                <a:cxn ang="0">
                  <a:pos x="437" y="561"/>
                </a:cxn>
                <a:cxn ang="0">
                  <a:pos x="353" y="515"/>
                </a:cxn>
                <a:cxn ang="0">
                  <a:pos x="263" y="475"/>
                </a:cxn>
                <a:cxn ang="0">
                  <a:pos x="209" y="445"/>
                </a:cxn>
                <a:cxn ang="0">
                  <a:pos x="164" y="409"/>
                </a:cxn>
                <a:cxn ang="0">
                  <a:pos x="130" y="362"/>
                </a:cxn>
                <a:cxn ang="0">
                  <a:pos x="105" y="307"/>
                </a:cxn>
                <a:cxn ang="0">
                  <a:pos x="83" y="223"/>
                </a:cxn>
                <a:cxn ang="0">
                  <a:pos x="61" y="133"/>
                </a:cxn>
                <a:cxn ang="0">
                  <a:pos x="49" y="89"/>
                </a:cxn>
                <a:cxn ang="0">
                  <a:pos x="38" y="46"/>
                </a:cxn>
                <a:cxn ang="0">
                  <a:pos x="22" y="19"/>
                </a:cxn>
                <a:cxn ang="0">
                  <a:pos x="0" y="0"/>
                </a:cxn>
                <a:cxn ang="0">
                  <a:pos x="73" y="21"/>
                </a:cxn>
                <a:cxn ang="0">
                  <a:pos x="130" y="50"/>
                </a:cxn>
                <a:cxn ang="0">
                  <a:pos x="173" y="89"/>
                </a:cxn>
                <a:cxn ang="0">
                  <a:pos x="205" y="139"/>
                </a:cxn>
                <a:cxn ang="0">
                  <a:pos x="215" y="165"/>
                </a:cxn>
                <a:cxn ang="0">
                  <a:pos x="220" y="204"/>
                </a:cxn>
                <a:cxn ang="0">
                  <a:pos x="217" y="237"/>
                </a:cxn>
                <a:cxn ang="0">
                  <a:pos x="225" y="271"/>
                </a:cxn>
                <a:cxn ang="0">
                  <a:pos x="236" y="290"/>
                </a:cxn>
                <a:cxn ang="0">
                  <a:pos x="236" y="290"/>
                </a:cxn>
              </a:cxnLst>
              <a:rect l="0" t="0" r="r" b="b"/>
              <a:pathLst>
                <a:path w="690" h="783">
                  <a:moveTo>
                    <a:pt x="236" y="290"/>
                  </a:moveTo>
                  <a:lnTo>
                    <a:pt x="254" y="315"/>
                  </a:lnTo>
                  <a:lnTo>
                    <a:pt x="273" y="335"/>
                  </a:lnTo>
                  <a:lnTo>
                    <a:pt x="296" y="354"/>
                  </a:lnTo>
                  <a:lnTo>
                    <a:pt x="320" y="369"/>
                  </a:lnTo>
                  <a:lnTo>
                    <a:pt x="346" y="382"/>
                  </a:lnTo>
                  <a:lnTo>
                    <a:pt x="375" y="392"/>
                  </a:lnTo>
                  <a:lnTo>
                    <a:pt x="406" y="400"/>
                  </a:lnTo>
                  <a:lnTo>
                    <a:pt x="437" y="406"/>
                  </a:lnTo>
                  <a:lnTo>
                    <a:pt x="473" y="414"/>
                  </a:lnTo>
                  <a:lnTo>
                    <a:pt x="505" y="421"/>
                  </a:lnTo>
                  <a:lnTo>
                    <a:pt x="536" y="430"/>
                  </a:lnTo>
                  <a:lnTo>
                    <a:pt x="565" y="441"/>
                  </a:lnTo>
                  <a:lnTo>
                    <a:pt x="593" y="455"/>
                  </a:lnTo>
                  <a:lnTo>
                    <a:pt x="618" y="472"/>
                  </a:lnTo>
                  <a:lnTo>
                    <a:pt x="643" y="491"/>
                  </a:lnTo>
                  <a:lnTo>
                    <a:pt x="666" y="513"/>
                  </a:lnTo>
                  <a:lnTo>
                    <a:pt x="679" y="535"/>
                  </a:lnTo>
                  <a:lnTo>
                    <a:pt x="687" y="559"/>
                  </a:lnTo>
                  <a:lnTo>
                    <a:pt x="690" y="584"/>
                  </a:lnTo>
                  <a:lnTo>
                    <a:pt x="690" y="609"/>
                  </a:lnTo>
                  <a:lnTo>
                    <a:pt x="687" y="633"/>
                  </a:lnTo>
                  <a:lnTo>
                    <a:pt x="681" y="657"/>
                  </a:lnTo>
                  <a:lnTo>
                    <a:pt x="672" y="680"/>
                  </a:lnTo>
                  <a:lnTo>
                    <a:pt x="663" y="700"/>
                  </a:lnTo>
                  <a:lnTo>
                    <a:pt x="653" y="718"/>
                  </a:lnTo>
                  <a:lnTo>
                    <a:pt x="644" y="732"/>
                  </a:lnTo>
                  <a:lnTo>
                    <a:pt x="636" y="743"/>
                  </a:lnTo>
                  <a:lnTo>
                    <a:pt x="625" y="753"/>
                  </a:lnTo>
                  <a:lnTo>
                    <a:pt x="607" y="769"/>
                  </a:lnTo>
                  <a:lnTo>
                    <a:pt x="596" y="776"/>
                  </a:lnTo>
                  <a:lnTo>
                    <a:pt x="586" y="783"/>
                  </a:lnTo>
                  <a:lnTo>
                    <a:pt x="586" y="764"/>
                  </a:lnTo>
                  <a:lnTo>
                    <a:pt x="584" y="743"/>
                  </a:lnTo>
                  <a:lnTo>
                    <a:pt x="579" y="723"/>
                  </a:lnTo>
                  <a:lnTo>
                    <a:pt x="571" y="703"/>
                  </a:lnTo>
                  <a:lnTo>
                    <a:pt x="560" y="683"/>
                  </a:lnTo>
                  <a:lnTo>
                    <a:pt x="547" y="662"/>
                  </a:lnTo>
                  <a:lnTo>
                    <a:pt x="531" y="645"/>
                  </a:lnTo>
                  <a:lnTo>
                    <a:pt x="489" y="603"/>
                  </a:lnTo>
                  <a:lnTo>
                    <a:pt x="464" y="582"/>
                  </a:lnTo>
                  <a:lnTo>
                    <a:pt x="437" y="561"/>
                  </a:lnTo>
                  <a:lnTo>
                    <a:pt x="409" y="545"/>
                  </a:lnTo>
                  <a:lnTo>
                    <a:pt x="353" y="515"/>
                  </a:lnTo>
                  <a:lnTo>
                    <a:pt x="294" y="489"/>
                  </a:lnTo>
                  <a:lnTo>
                    <a:pt x="263" y="475"/>
                  </a:lnTo>
                  <a:lnTo>
                    <a:pt x="234" y="462"/>
                  </a:lnTo>
                  <a:lnTo>
                    <a:pt x="209" y="445"/>
                  </a:lnTo>
                  <a:lnTo>
                    <a:pt x="186" y="427"/>
                  </a:lnTo>
                  <a:lnTo>
                    <a:pt x="164" y="409"/>
                  </a:lnTo>
                  <a:lnTo>
                    <a:pt x="147" y="386"/>
                  </a:lnTo>
                  <a:lnTo>
                    <a:pt x="130" y="362"/>
                  </a:lnTo>
                  <a:lnTo>
                    <a:pt x="115" y="334"/>
                  </a:lnTo>
                  <a:lnTo>
                    <a:pt x="105" y="307"/>
                  </a:lnTo>
                  <a:lnTo>
                    <a:pt x="96" y="280"/>
                  </a:lnTo>
                  <a:lnTo>
                    <a:pt x="83" y="223"/>
                  </a:lnTo>
                  <a:lnTo>
                    <a:pt x="70" y="163"/>
                  </a:lnTo>
                  <a:lnTo>
                    <a:pt x="61" y="133"/>
                  </a:lnTo>
                  <a:lnTo>
                    <a:pt x="49" y="103"/>
                  </a:lnTo>
                  <a:lnTo>
                    <a:pt x="49" y="89"/>
                  </a:lnTo>
                  <a:lnTo>
                    <a:pt x="47" y="75"/>
                  </a:lnTo>
                  <a:lnTo>
                    <a:pt x="38" y="46"/>
                  </a:lnTo>
                  <a:lnTo>
                    <a:pt x="30" y="32"/>
                  </a:lnTo>
                  <a:lnTo>
                    <a:pt x="22" y="19"/>
                  </a:lnTo>
                  <a:lnTo>
                    <a:pt x="11" y="9"/>
                  </a:lnTo>
                  <a:lnTo>
                    <a:pt x="0" y="0"/>
                  </a:lnTo>
                  <a:lnTo>
                    <a:pt x="39" y="9"/>
                  </a:lnTo>
                  <a:lnTo>
                    <a:pt x="73" y="21"/>
                  </a:lnTo>
                  <a:lnTo>
                    <a:pt x="104" y="33"/>
                  </a:lnTo>
                  <a:lnTo>
                    <a:pt x="130" y="50"/>
                  </a:lnTo>
                  <a:lnTo>
                    <a:pt x="153" y="67"/>
                  </a:lnTo>
                  <a:lnTo>
                    <a:pt x="173" y="89"/>
                  </a:lnTo>
                  <a:lnTo>
                    <a:pt x="190" y="113"/>
                  </a:lnTo>
                  <a:lnTo>
                    <a:pt x="205" y="139"/>
                  </a:lnTo>
                  <a:lnTo>
                    <a:pt x="211" y="152"/>
                  </a:lnTo>
                  <a:lnTo>
                    <a:pt x="215" y="165"/>
                  </a:lnTo>
                  <a:lnTo>
                    <a:pt x="220" y="185"/>
                  </a:lnTo>
                  <a:lnTo>
                    <a:pt x="220" y="204"/>
                  </a:lnTo>
                  <a:lnTo>
                    <a:pt x="219" y="220"/>
                  </a:lnTo>
                  <a:lnTo>
                    <a:pt x="217" y="237"/>
                  </a:lnTo>
                  <a:lnTo>
                    <a:pt x="219" y="253"/>
                  </a:lnTo>
                  <a:lnTo>
                    <a:pt x="225" y="271"/>
                  </a:lnTo>
                  <a:lnTo>
                    <a:pt x="230" y="280"/>
                  </a:lnTo>
                  <a:lnTo>
                    <a:pt x="236" y="290"/>
                  </a:lnTo>
                  <a:lnTo>
                    <a:pt x="234" y="290"/>
                  </a:lnTo>
                  <a:lnTo>
                    <a:pt x="236" y="290"/>
                  </a:lnTo>
                  <a:close/>
                </a:path>
              </a:pathLst>
            </a:custGeom>
            <a:solidFill>
              <a:srgbClr val="91BA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4" name="Freeform 52"/>
            <p:cNvSpPr>
              <a:spLocks/>
            </p:cNvSpPr>
            <p:nvPr/>
          </p:nvSpPr>
          <p:spPr bwMode="auto">
            <a:xfrm>
              <a:off x="5031" y="1210"/>
              <a:ext cx="168" cy="191"/>
            </a:xfrm>
            <a:custGeom>
              <a:avLst/>
              <a:gdLst/>
              <a:ahLst/>
              <a:cxnLst>
                <a:cxn ang="0">
                  <a:pos x="235" y="306"/>
                </a:cxn>
                <a:cxn ang="0">
                  <a:pos x="275" y="345"/>
                </a:cxn>
                <a:cxn ang="0">
                  <a:pos x="324" y="373"/>
                </a:cxn>
                <a:cxn ang="0">
                  <a:pos x="380" y="392"/>
                </a:cxn>
                <a:cxn ang="0">
                  <a:pos x="477" y="414"/>
                </a:cxn>
                <a:cxn ang="0">
                  <a:pos x="538" y="435"/>
                </a:cxn>
                <a:cxn ang="0">
                  <a:pos x="594" y="462"/>
                </a:cxn>
                <a:cxn ang="0">
                  <a:pos x="642" y="503"/>
                </a:cxn>
                <a:cxn ang="0">
                  <a:pos x="666" y="547"/>
                </a:cxn>
                <a:cxn ang="0">
                  <a:pos x="672" y="595"/>
                </a:cxn>
                <a:cxn ang="0">
                  <a:pos x="666" y="643"/>
                </a:cxn>
                <a:cxn ang="0">
                  <a:pos x="650" y="685"/>
                </a:cxn>
                <a:cxn ang="0">
                  <a:pos x="631" y="716"/>
                </a:cxn>
                <a:cxn ang="0">
                  <a:pos x="615" y="738"/>
                </a:cxn>
                <a:cxn ang="0">
                  <a:pos x="578" y="763"/>
                </a:cxn>
                <a:cxn ang="0">
                  <a:pos x="575" y="723"/>
                </a:cxn>
                <a:cxn ang="0">
                  <a:pos x="558" y="682"/>
                </a:cxn>
                <a:cxn ang="0">
                  <a:pos x="530" y="642"/>
                </a:cxn>
                <a:cxn ang="0">
                  <a:pos x="492" y="605"/>
                </a:cxn>
                <a:cxn ang="0">
                  <a:pos x="439" y="562"/>
                </a:cxn>
                <a:cxn ang="0">
                  <a:pos x="327" y="497"/>
                </a:cxn>
                <a:cxn ang="0">
                  <a:pos x="241" y="459"/>
                </a:cxn>
                <a:cxn ang="0">
                  <a:pos x="190" y="428"/>
                </a:cxn>
                <a:cxn ang="0">
                  <a:pos x="150" y="392"/>
                </a:cxn>
                <a:cxn ang="0">
                  <a:pos x="118" y="347"/>
                </a:cxn>
                <a:cxn ang="0">
                  <a:pos x="94" y="294"/>
                </a:cxn>
                <a:cxn ang="0">
                  <a:pos x="74" y="208"/>
                </a:cxn>
                <a:cxn ang="0">
                  <a:pos x="49" y="118"/>
                </a:cxn>
                <a:cxn ang="0">
                  <a:pos x="38" y="76"/>
                </a:cxn>
                <a:cxn ang="0">
                  <a:pos x="30" y="39"/>
                </a:cxn>
                <a:cxn ang="0">
                  <a:pos x="9" y="8"/>
                </a:cxn>
                <a:cxn ang="0">
                  <a:pos x="36" y="9"/>
                </a:cxn>
                <a:cxn ang="0">
                  <a:pos x="96" y="33"/>
                </a:cxn>
                <a:cxn ang="0">
                  <a:pos x="141" y="67"/>
                </a:cxn>
                <a:cxn ang="0">
                  <a:pos x="175" y="111"/>
                </a:cxn>
                <a:cxn ang="0">
                  <a:pos x="194" y="150"/>
                </a:cxn>
                <a:cxn ang="0">
                  <a:pos x="203" y="181"/>
                </a:cxn>
                <a:cxn ang="0">
                  <a:pos x="202" y="230"/>
                </a:cxn>
                <a:cxn ang="0">
                  <a:pos x="208" y="263"/>
                </a:cxn>
                <a:cxn ang="0">
                  <a:pos x="218" y="282"/>
                </a:cxn>
                <a:cxn ang="0">
                  <a:pos x="218" y="282"/>
                </a:cxn>
              </a:cxnLst>
              <a:rect l="0" t="0" r="r" b="b"/>
              <a:pathLst>
                <a:path w="672" h="763">
                  <a:moveTo>
                    <a:pt x="218" y="282"/>
                  </a:moveTo>
                  <a:lnTo>
                    <a:pt x="235" y="306"/>
                  </a:lnTo>
                  <a:lnTo>
                    <a:pt x="254" y="327"/>
                  </a:lnTo>
                  <a:lnTo>
                    <a:pt x="275" y="345"/>
                  </a:lnTo>
                  <a:lnTo>
                    <a:pt x="299" y="360"/>
                  </a:lnTo>
                  <a:lnTo>
                    <a:pt x="324" y="373"/>
                  </a:lnTo>
                  <a:lnTo>
                    <a:pt x="352" y="384"/>
                  </a:lnTo>
                  <a:lnTo>
                    <a:pt x="380" y="392"/>
                  </a:lnTo>
                  <a:lnTo>
                    <a:pt x="410" y="398"/>
                  </a:lnTo>
                  <a:lnTo>
                    <a:pt x="477" y="414"/>
                  </a:lnTo>
                  <a:lnTo>
                    <a:pt x="509" y="423"/>
                  </a:lnTo>
                  <a:lnTo>
                    <a:pt x="538" y="435"/>
                  </a:lnTo>
                  <a:lnTo>
                    <a:pt x="567" y="447"/>
                  </a:lnTo>
                  <a:lnTo>
                    <a:pt x="594" y="462"/>
                  </a:lnTo>
                  <a:lnTo>
                    <a:pt x="619" y="481"/>
                  </a:lnTo>
                  <a:lnTo>
                    <a:pt x="642" y="503"/>
                  </a:lnTo>
                  <a:lnTo>
                    <a:pt x="655" y="524"/>
                  </a:lnTo>
                  <a:lnTo>
                    <a:pt x="666" y="547"/>
                  </a:lnTo>
                  <a:lnTo>
                    <a:pt x="671" y="570"/>
                  </a:lnTo>
                  <a:lnTo>
                    <a:pt x="672" y="595"/>
                  </a:lnTo>
                  <a:lnTo>
                    <a:pt x="669" y="619"/>
                  </a:lnTo>
                  <a:lnTo>
                    <a:pt x="666" y="643"/>
                  </a:lnTo>
                  <a:lnTo>
                    <a:pt x="658" y="665"/>
                  </a:lnTo>
                  <a:lnTo>
                    <a:pt x="650" y="685"/>
                  </a:lnTo>
                  <a:lnTo>
                    <a:pt x="640" y="701"/>
                  </a:lnTo>
                  <a:lnTo>
                    <a:pt x="631" y="716"/>
                  </a:lnTo>
                  <a:lnTo>
                    <a:pt x="623" y="728"/>
                  </a:lnTo>
                  <a:lnTo>
                    <a:pt x="615" y="738"/>
                  </a:lnTo>
                  <a:lnTo>
                    <a:pt x="597" y="753"/>
                  </a:lnTo>
                  <a:lnTo>
                    <a:pt x="578" y="763"/>
                  </a:lnTo>
                  <a:lnTo>
                    <a:pt x="578" y="743"/>
                  </a:lnTo>
                  <a:lnTo>
                    <a:pt x="575" y="723"/>
                  </a:lnTo>
                  <a:lnTo>
                    <a:pt x="568" y="703"/>
                  </a:lnTo>
                  <a:lnTo>
                    <a:pt x="558" y="682"/>
                  </a:lnTo>
                  <a:lnTo>
                    <a:pt x="547" y="662"/>
                  </a:lnTo>
                  <a:lnTo>
                    <a:pt x="530" y="642"/>
                  </a:lnTo>
                  <a:lnTo>
                    <a:pt x="513" y="623"/>
                  </a:lnTo>
                  <a:lnTo>
                    <a:pt x="492" y="605"/>
                  </a:lnTo>
                  <a:lnTo>
                    <a:pt x="466" y="582"/>
                  </a:lnTo>
                  <a:lnTo>
                    <a:pt x="439" y="562"/>
                  </a:lnTo>
                  <a:lnTo>
                    <a:pt x="384" y="527"/>
                  </a:lnTo>
                  <a:lnTo>
                    <a:pt x="327" y="497"/>
                  </a:lnTo>
                  <a:lnTo>
                    <a:pt x="271" y="471"/>
                  </a:lnTo>
                  <a:lnTo>
                    <a:pt x="241" y="459"/>
                  </a:lnTo>
                  <a:lnTo>
                    <a:pt x="214" y="443"/>
                  </a:lnTo>
                  <a:lnTo>
                    <a:pt x="190" y="428"/>
                  </a:lnTo>
                  <a:lnTo>
                    <a:pt x="169" y="412"/>
                  </a:lnTo>
                  <a:lnTo>
                    <a:pt x="150" y="392"/>
                  </a:lnTo>
                  <a:lnTo>
                    <a:pt x="134" y="371"/>
                  </a:lnTo>
                  <a:lnTo>
                    <a:pt x="118" y="347"/>
                  </a:lnTo>
                  <a:lnTo>
                    <a:pt x="105" y="321"/>
                  </a:lnTo>
                  <a:lnTo>
                    <a:pt x="94" y="294"/>
                  </a:lnTo>
                  <a:lnTo>
                    <a:pt x="87" y="267"/>
                  </a:lnTo>
                  <a:lnTo>
                    <a:pt x="74" y="208"/>
                  </a:lnTo>
                  <a:lnTo>
                    <a:pt x="59" y="147"/>
                  </a:lnTo>
                  <a:lnTo>
                    <a:pt x="49" y="118"/>
                  </a:lnTo>
                  <a:lnTo>
                    <a:pt x="36" y="87"/>
                  </a:lnTo>
                  <a:lnTo>
                    <a:pt x="38" y="76"/>
                  </a:lnTo>
                  <a:lnTo>
                    <a:pt x="36" y="63"/>
                  </a:lnTo>
                  <a:lnTo>
                    <a:pt x="30" y="39"/>
                  </a:lnTo>
                  <a:lnTo>
                    <a:pt x="17" y="16"/>
                  </a:lnTo>
                  <a:lnTo>
                    <a:pt x="9" y="8"/>
                  </a:lnTo>
                  <a:lnTo>
                    <a:pt x="0" y="0"/>
                  </a:lnTo>
                  <a:lnTo>
                    <a:pt x="36" y="9"/>
                  </a:lnTo>
                  <a:lnTo>
                    <a:pt x="68" y="20"/>
                  </a:lnTo>
                  <a:lnTo>
                    <a:pt x="96" y="33"/>
                  </a:lnTo>
                  <a:lnTo>
                    <a:pt x="120" y="49"/>
                  </a:lnTo>
                  <a:lnTo>
                    <a:pt x="141" y="67"/>
                  </a:lnTo>
                  <a:lnTo>
                    <a:pt x="160" y="87"/>
                  </a:lnTo>
                  <a:lnTo>
                    <a:pt x="175" y="111"/>
                  </a:lnTo>
                  <a:lnTo>
                    <a:pt x="189" y="138"/>
                  </a:lnTo>
                  <a:lnTo>
                    <a:pt x="194" y="150"/>
                  </a:lnTo>
                  <a:lnTo>
                    <a:pt x="199" y="162"/>
                  </a:lnTo>
                  <a:lnTo>
                    <a:pt x="203" y="181"/>
                  </a:lnTo>
                  <a:lnTo>
                    <a:pt x="203" y="215"/>
                  </a:lnTo>
                  <a:lnTo>
                    <a:pt x="202" y="230"/>
                  </a:lnTo>
                  <a:lnTo>
                    <a:pt x="203" y="245"/>
                  </a:lnTo>
                  <a:lnTo>
                    <a:pt x="208" y="263"/>
                  </a:lnTo>
                  <a:lnTo>
                    <a:pt x="212" y="272"/>
                  </a:lnTo>
                  <a:lnTo>
                    <a:pt x="218" y="282"/>
                  </a:lnTo>
                  <a:lnTo>
                    <a:pt x="218" y="279"/>
                  </a:lnTo>
                  <a:lnTo>
                    <a:pt x="218" y="282"/>
                  </a:lnTo>
                  <a:close/>
                </a:path>
              </a:pathLst>
            </a:custGeom>
            <a:solidFill>
              <a:srgbClr val="9AC0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5" name="Freeform 53"/>
            <p:cNvSpPr>
              <a:spLocks/>
            </p:cNvSpPr>
            <p:nvPr/>
          </p:nvSpPr>
          <p:spPr bwMode="auto">
            <a:xfrm>
              <a:off x="5034" y="1212"/>
              <a:ext cx="163" cy="187"/>
            </a:xfrm>
            <a:custGeom>
              <a:avLst/>
              <a:gdLst/>
              <a:ahLst/>
              <a:cxnLst>
                <a:cxn ang="0">
                  <a:pos x="214" y="295"/>
                </a:cxn>
                <a:cxn ang="0">
                  <a:pos x="254" y="336"/>
                </a:cxn>
                <a:cxn ang="0">
                  <a:pos x="302" y="365"/>
                </a:cxn>
                <a:cxn ang="0">
                  <a:pos x="355" y="384"/>
                </a:cxn>
                <a:cxn ang="0">
                  <a:pos x="449" y="406"/>
                </a:cxn>
                <a:cxn ang="0">
                  <a:pos x="510" y="427"/>
                </a:cxn>
                <a:cxn ang="0">
                  <a:pos x="567" y="453"/>
                </a:cxn>
                <a:cxn ang="0">
                  <a:pos x="617" y="492"/>
                </a:cxn>
                <a:cxn ang="0">
                  <a:pos x="643" y="534"/>
                </a:cxn>
                <a:cxn ang="0">
                  <a:pos x="652" y="581"/>
                </a:cxn>
                <a:cxn ang="0">
                  <a:pos x="648" y="626"/>
                </a:cxn>
                <a:cxn ang="0">
                  <a:pos x="634" y="665"/>
                </a:cxn>
                <a:cxn ang="0">
                  <a:pos x="617" y="698"/>
                </a:cxn>
                <a:cxn ang="0">
                  <a:pos x="602" y="721"/>
                </a:cxn>
                <a:cxn ang="0">
                  <a:pos x="571" y="745"/>
                </a:cxn>
                <a:cxn ang="0">
                  <a:pos x="564" y="702"/>
                </a:cxn>
                <a:cxn ang="0">
                  <a:pos x="544" y="659"/>
                </a:cxn>
                <a:cxn ang="0">
                  <a:pos x="513" y="620"/>
                </a:cxn>
                <a:cxn ang="0">
                  <a:pos x="470" y="585"/>
                </a:cxn>
                <a:cxn ang="0">
                  <a:pos x="413" y="543"/>
                </a:cxn>
                <a:cxn ang="0">
                  <a:pos x="299" y="480"/>
                </a:cxn>
                <a:cxn ang="0">
                  <a:pos x="219" y="441"/>
                </a:cxn>
                <a:cxn ang="0">
                  <a:pos x="173" y="411"/>
                </a:cxn>
                <a:cxn ang="0">
                  <a:pos x="136" y="375"/>
                </a:cxn>
                <a:cxn ang="0">
                  <a:pos x="107" y="331"/>
                </a:cxn>
                <a:cxn ang="0">
                  <a:pos x="84" y="280"/>
                </a:cxn>
                <a:cxn ang="0">
                  <a:pos x="70" y="222"/>
                </a:cxn>
                <a:cxn ang="0">
                  <a:pos x="48" y="131"/>
                </a:cxn>
                <a:cxn ang="0">
                  <a:pos x="22" y="72"/>
                </a:cxn>
                <a:cxn ang="0">
                  <a:pos x="25" y="51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63" y="21"/>
                </a:cxn>
                <a:cxn ang="0">
                  <a:pos x="110" y="51"/>
                </a:cxn>
                <a:cxn ang="0">
                  <a:pos x="146" y="89"/>
                </a:cxn>
                <a:cxn ang="0">
                  <a:pos x="173" y="137"/>
                </a:cxn>
                <a:cxn ang="0">
                  <a:pos x="184" y="176"/>
                </a:cxn>
                <a:cxn ang="0">
                  <a:pos x="184" y="208"/>
                </a:cxn>
                <a:cxn ang="0">
                  <a:pos x="185" y="237"/>
                </a:cxn>
                <a:cxn ang="0">
                  <a:pos x="199" y="271"/>
                </a:cxn>
              </a:cxnLst>
              <a:rect l="0" t="0" r="r" b="b"/>
              <a:pathLst>
                <a:path w="652" h="745">
                  <a:moveTo>
                    <a:pt x="199" y="271"/>
                  </a:moveTo>
                  <a:lnTo>
                    <a:pt x="214" y="295"/>
                  </a:lnTo>
                  <a:lnTo>
                    <a:pt x="232" y="317"/>
                  </a:lnTo>
                  <a:lnTo>
                    <a:pt x="254" y="336"/>
                  </a:lnTo>
                  <a:lnTo>
                    <a:pt x="276" y="351"/>
                  </a:lnTo>
                  <a:lnTo>
                    <a:pt x="302" y="365"/>
                  </a:lnTo>
                  <a:lnTo>
                    <a:pt x="328" y="375"/>
                  </a:lnTo>
                  <a:lnTo>
                    <a:pt x="355" y="384"/>
                  </a:lnTo>
                  <a:lnTo>
                    <a:pt x="384" y="390"/>
                  </a:lnTo>
                  <a:lnTo>
                    <a:pt x="449" y="406"/>
                  </a:lnTo>
                  <a:lnTo>
                    <a:pt x="481" y="415"/>
                  </a:lnTo>
                  <a:lnTo>
                    <a:pt x="510" y="427"/>
                  </a:lnTo>
                  <a:lnTo>
                    <a:pt x="539" y="438"/>
                  </a:lnTo>
                  <a:lnTo>
                    <a:pt x="567" y="453"/>
                  </a:lnTo>
                  <a:lnTo>
                    <a:pt x="593" y="471"/>
                  </a:lnTo>
                  <a:lnTo>
                    <a:pt x="617" y="492"/>
                  </a:lnTo>
                  <a:lnTo>
                    <a:pt x="633" y="513"/>
                  </a:lnTo>
                  <a:lnTo>
                    <a:pt x="643" y="534"/>
                  </a:lnTo>
                  <a:lnTo>
                    <a:pt x="649" y="557"/>
                  </a:lnTo>
                  <a:lnTo>
                    <a:pt x="652" y="581"/>
                  </a:lnTo>
                  <a:lnTo>
                    <a:pt x="650" y="604"/>
                  </a:lnTo>
                  <a:lnTo>
                    <a:pt x="648" y="626"/>
                  </a:lnTo>
                  <a:lnTo>
                    <a:pt x="641" y="646"/>
                  </a:lnTo>
                  <a:lnTo>
                    <a:pt x="634" y="665"/>
                  </a:lnTo>
                  <a:lnTo>
                    <a:pt x="626" y="683"/>
                  </a:lnTo>
                  <a:lnTo>
                    <a:pt x="617" y="698"/>
                  </a:lnTo>
                  <a:lnTo>
                    <a:pt x="610" y="710"/>
                  </a:lnTo>
                  <a:lnTo>
                    <a:pt x="602" y="721"/>
                  </a:lnTo>
                  <a:lnTo>
                    <a:pt x="586" y="735"/>
                  </a:lnTo>
                  <a:lnTo>
                    <a:pt x="571" y="745"/>
                  </a:lnTo>
                  <a:lnTo>
                    <a:pt x="569" y="724"/>
                  </a:lnTo>
                  <a:lnTo>
                    <a:pt x="564" y="702"/>
                  </a:lnTo>
                  <a:lnTo>
                    <a:pt x="556" y="681"/>
                  </a:lnTo>
                  <a:lnTo>
                    <a:pt x="544" y="659"/>
                  </a:lnTo>
                  <a:lnTo>
                    <a:pt x="529" y="639"/>
                  </a:lnTo>
                  <a:lnTo>
                    <a:pt x="513" y="620"/>
                  </a:lnTo>
                  <a:lnTo>
                    <a:pt x="492" y="601"/>
                  </a:lnTo>
                  <a:lnTo>
                    <a:pt x="470" y="585"/>
                  </a:lnTo>
                  <a:lnTo>
                    <a:pt x="441" y="563"/>
                  </a:lnTo>
                  <a:lnTo>
                    <a:pt x="413" y="543"/>
                  </a:lnTo>
                  <a:lnTo>
                    <a:pt x="356" y="509"/>
                  </a:lnTo>
                  <a:lnTo>
                    <a:pt x="299" y="480"/>
                  </a:lnTo>
                  <a:lnTo>
                    <a:pt x="246" y="453"/>
                  </a:lnTo>
                  <a:lnTo>
                    <a:pt x="219" y="441"/>
                  </a:lnTo>
                  <a:lnTo>
                    <a:pt x="194" y="427"/>
                  </a:lnTo>
                  <a:lnTo>
                    <a:pt x="173" y="411"/>
                  </a:lnTo>
                  <a:lnTo>
                    <a:pt x="154" y="394"/>
                  </a:lnTo>
                  <a:lnTo>
                    <a:pt x="136" y="375"/>
                  </a:lnTo>
                  <a:lnTo>
                    <a:pt x="121" y="353"/>
                  </a:lnTo>
                  <a:lnTo>
                    <a:pt x="107" y="331"/>
                  </a:lnTo>
                  <a:lnTo>
                    <a:pt x="94" y="305"/>
                  </a:lnTo>
                  <a:lnTo>
                    <a:pt x="84" y="280"/>
                  </a:lnTo>
                  <a:lnTo>
                    <a:pt x="77" y="252"/>
                  </a:lnTo>
                  <a:lnTo>
                    <a:pt x="70" y="222"/>
                  </a:lnTo>
                  <a:lnTo>
                    <a:pt x="64" y="193"/>
                  </a:lnTo>
                  <a:lnTo>
                    <a:pt x="48" y="131"/>
                  </a:lnTo>
                  <a:lnTo>
                    <a:pt x="36" y="101"/>
                  </a:lnTo>
                  <a:lnTo>
                    <a:pt x="22" y="72"/>
                  </a:lnTo>
                  <a:lnTo>
                    <a:pt x="25" y="61"/>
                  </a:lnTo>
                  <a:lnTo>
                    <a:pt x="25" y="51"/>
                  </a:lnTo>
                  <a:lnTo>
                    <a:pt x="22" y="31"/>
                  </a:lnTo>
                  <a:lnTo>
                    <a:pt x="13" y="12"/>
                  </a:lnTo>
                  <a:lnTo>
                    <a:pt x="7" y="5"/>
                  </a:lnTo>
                  <a:lnTo>
                    <a:pt x="0" y="0"/>
                  </a:lnTo>
                  <a:lnTo>
                    <a:pt x="32" y="10"/>
                  </a:lnTo>
                  <a:lnTo>
                    <a:pt x="63" y="21"/>
                  </a:lnTo>
                  <a:lnTo>
                    <a:pt x="88" y="35"/>
                  </a:lnTo>
                  <a:lnTo>
                    <a:pt x="110" y="51"/>
                  </a:lnTo>
                  <a:lnTo>
                    <a:pt x="128" y="69"/>
                  </a:lnTo>
                  <a:lnTo>
                    <a:pt x="146" y="89"/>
                  </a:lnTo>
                  <a:lnTo>
                    <a:pt x="160" y="112"/>
                  </a:lnTo>
                  <a:lnTo>
                    <a:pt x="173" y="137"/>
                  </a:lnTo>
                  <a:lnTo>
                    <a:pt x="180" y="159"/>
                  </a:lnTo>
                  <a:lnTo>
                    <a:pt x="184" y="176"/>
                  </a:lnTo>
                  <a:lnTo>
                    <a:pt x="185" y="193"/>
                  </a:lnTo>
                  <a:lnTo>
                    <a:pt x="184" y="208"/>
                  </a:lnTo>
                  <a:lnTo>
                    <a:pt x="184" y="223"/>
                  </a:lnTo>
                  <a:lnTo>
                    <a:pt x="185" y="237"/>
                  </a:lnTo>
                  <a:lnTo>
                    <a:pt x="189" y="254"/>
                  </a:lnTo>
                  <a:lnTo>
                    <a:pt x="199" y="271"/>
                  </a:lnTo>
                  <a:close/>
                </a:path>
              </a:pathLst>
            </a:custGeom>
            <a:solidFill>
              <a:srgbClr val="A3C5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6" name="Freeform 54"/>
            <p:cNvSpPr>
              <a:spLocks/>
            </p:cNvSpPr>
            <p:nvPr/>
          </p:nvSpPr>
          <p:spPr bwMode="auto">
            <a:xfrm>
              <a:off x="5037" y="1215"/>
              <a:ext cx="159" cy="181"/>
            </a:xfrm>
            <a:custGeom>
              <a:avLst/>
              <a:gdLst/>
              <a:ahLst/>
              <a:cxnLst>
                <a:cxn ang="0">
                  <a:pos x="201" y="287"/>
                </a:cxn>
                <a:cxn ang="0">
                  <a:pos x="237" y="326"/>
                </a:cxn>
                <a:cxn ang="0">
                  <a:pos x="283" y="355"/>
                </a:cxn>
                <a:cxn ang="0">
                  <a:pos x="333" y="376"/>
                </a:cxn>
                <a:cxn ang="0">
                  <a:pos x="424" y="398"/>
                </a:cxn>
                <a:cxn ang="0">
                  <a:pos x="518" y="431"/>
                </a:cxn>
                <a:cxn ang="0">
                  <a:pos x="575" y="463"/>
                </a:cxn>
                <a:cxn ang="0">
                  <a:pos x="614" y="500"/>
                </a:cxn>
                <a:cxn ang="0">
                  <a:pos x="631" y="542"/>
                </a:cxn>
                <a:cxn ang="0">
                  <a:pos x="635" y="588"/>
                </a:cxn>
                <a:cxn ang="0">
                  <a:pos x="630" y="631"/>
                </a:cxn>
                <a:cxn ang="0">
                  <a:pos x="616" y="666"/>
                </a:cxn>
                <a:cxn ang="0">
                  <a:pos x="602" y="693"/>
                </a:cxn>
                <a:cxn ang="0">
                  <a:pos x="580" y="718"/>
                </a:cxn>
                <a:cxn ang="0">
                  <a:pos x="562" y="705"/>
                </a:cxn>
                <a:cxn ang="0">
                  <a:pos x="547" y="661"/>
                </a:cxn>
                <a:cxn ang="0">
                  <a:pos x="518" y="620"/>
                </a:cxn>
                <a:cxn ang="0">
                  <a:pos x="477" y="582"/>
                </a:cxn>
                <a:cxn ang="0">
                  <a:pos x="391" y="526"/>
                </a:cxn>
                <a:cxn ang="0">
                  <a:pos x="279" y="462"/>
                </a:cxn>
                <a:cxn ang="0">
                  <a:pos x="203" y="424"/>
                </a:cxn>
                <a:cxn ang="0">
                  <a:pos x="160" y="393"/>
                </a:cxn>
                <a:cxn ang="0">
                  <a:pos x="125" y="359"/>
                </a:cxn>
                <a:cxn ang="0">
                  <a:pos x="97" y="316"/>
                </a:cxn>
                <a:cxn ang="0">
                  <a:pos x="76" y="266"/>
                </a:cxn>
                <a:cxn ang="0">
                  <a:pos x="57" y="177"/>
                </a:cxn>
                <a:cxn ang="0">
                  <a:pos x="40" y="115"/>
                </a:cxn>
                <a:cxn ang="0">
                  <a:pos x="12" y="55"/>
                </a:cxn>
                <a:cxn ang="0">
                  <a:pos x="19" y="40"/>
                </a:cxn>
                <a:cxn ang="0">
                  <a:pos x="11" y="8"/>
                </a:cxn>
                <a:cxn ang="0">
                  <a:pos x="0" y="0"/>
                </a:cxn>
                <a:cxn ang="0">
                  <a:pos x="59" y="22"/>
                </a:cxn>
                <a:cxn ang="0">
                  <a:pos x="103" y="51"/>
                </a:cxn>
                <a:cxn ang="0">
                  <a:pos x="135" y="88"/>
                </a:cxn>
                <a:cxn ang="0">
                  <a:pos x="160" y="134"/>
                </a:cxn>
                <a:cxn ang="0">
                  <a:pos x="172" y="172"/>
                </a:cxn>
                <a:cxn ang="0">
                  <a:pos x="173" y="232"/>
                </a:cxn>
                <a:cxn ang="0">
                  <a:pos x="187" y="263"/>
                </a:cxn>
                <a:cxn ang="0">
                  <a:pos x="187" y="263"/>
                </a:cxn>
              </a:cxnLst>
              <a:rect l="0" t="0" r="r" b="b"/>
              <a:pathLst>
                <a:path w="635" h="727">
                  <a:moveTo>
                    <a:pt x="187" y="263"/>
                  </a:moveTo>
                  <a:lnTo>
                    <a:pt x="201" y="287"/>
                  </a:lnTo>
                  <a:lnTo>
                    <a:pt x="217" y="307"/>
                  </a:lnTo>
                  <a:lnTo>
                    <a:pt x="237" y="326"/>
                  </a:lnTo>
                  <a:lnTo>
                    <a:pt x="259" y="342"/>
                  </a:lnTo>
                  <a:lnTo>
                    <a:pt x="283" y="355"/>
                  </a:lnTo>
                  <a:lnTo>
                    <a:pt x="307" y="367"/>
                  </a:lnTo>
                  <a:lnTo>
                    <a:pt x="333" y="376"/>
                  </a:lnTo>
                  <a:lnTo>
                    <a:pt x="360" y="382"/>
                  </a:lnTo>
                  <a:lnTo>
                    <a:pt x="424" y="398"/>
                  </a:lnTo>
                  <a:lnTo>
                    <a:pt x="487" y="419"/>
                  </a:lnTo>
                  <a:lnTo>
                    <a:pt x="518" y="431"/>
                  </a:lnTo>
                  <a:lnTo>
                    <a:pt x="547" y="445"/>
                  </a:lnTo>
                  <a:lnTo>
                    <a:pt x="575" y="463"/>
                  </a:lnTo>
                  <a:lnTo>
                    <a:pt x="600" y="482"/>
                  </a:lnTo>
                  <a:lnTo>
                    <a:pt x="614" y="500"/>
                  </a:lnTo>
                  <a:lnTo>
                    <a:pt x="625" y="520"/>
                  </a:lnTo>
                  <a:lnTo>
                    <a:pt x="631" y="542"/>
                  </a:lnTo>
                  <a:lnTo>
                    <a:pt x="635" y="565"/>
                  </a:lnTo>
                  <a:lnTo>
                    <a:pt x="635" y="588"/>
                  </a:lnTo>
                  <a:lnTo>
                    <a:pt x="634" y="611"/>
                  </a:lnTo>
                  <a:lnTo>
                    <a:pt x="630" y="631"/>
                  </a:lnTo>
                  <a:lnTo>
                    <a:pt x="624" y="650"/>
                  </a:lnTo>
                  <a:lnTo>
                    <a:pt x="616" y="666"/>
                  </a:lnTo>
                  <a:lnTo>
                    <a:pt x="609" y="681"/>
                  </a:lnTo>
                  <a:lnTo>
                    <a:pt x="602" y="693"/>
                  </a:lnTo>
                  <a:lnTo>
                    <a:pt x="595" y="703"/>
                  </a:lnTo>
                  <a:lnTo>
                    <a:pt x="580" y="718"/>
                  </a:lnTo>
                  <a:lnTo>
                    <a:pt x="566" y="727"/>
                  </a:lnTo>
                  <a:lnTo>
                    <a:pt x="562" y="705"/>
                  </a:lnTo>
                  <a:lnTo>
                    <a:pt x="556" y="683"/>
                  </a:lnTo>
                  <a:lnTo>
                    <a:pt x="547" y="661"/>
                  </a:lnTo>
                  <a:lnTo>
                    <a:pt x="534" y="640"/>
                  </a:lnTo>
                  <a:lnTo>
                    <a:pt x="518" y="620"/>
                  </a:lnTo>
                  <a:lnTo>
                    <a:pt x="499" y="599"/>
                  </a:lnTo>
                  <a:lnTo>
                    <a:pt x="477" y="582"/>
                  </a:lnTo>
                  <a:lnTo>
                    <a:pt x="452" y="566"/>
                  </a:lnTo>
                  <a:lnTo>
                    <a:pt x="391" y="526"/>
                  </a:lnTo>
                  <a:lnTo>
                    <a:pt x="333" y="492"/>
                  </a:lnTo>
                  <a:lnTo>
                    <a:pt x="279" y="462"/>
                  </a:lnTo>
                  <a:lnTo>
                    <a:pt x="228" y="436"/>
                  </a:lnTo>
                  <a:lnTo>
                    <a:pt x="203" y="424"/>
                  </a:lnTo>
                  <a:lnTo>
                    <a:pt x="180" y="409"/>
                  </a:lnTo>
                  <a:lnTo>
                    <a:pt x="160" y="393"/>
                  </a:lnTo>
                  <a:lnTo>
                    <a:pt x="141" y="377"/>
                  </a:lnTo>
                  <a:lnTo>
                    <a:pt x="125" y="359"/>
                  </a:lnTo>
                  <a:lnTo>
                    <a:pt x="110" y="339"/>
                  </a:lnTo>
                  <a:lnTo>
                    <a:pt x="97" y="316"/>
                  </a:lnTo>
                  <a:lnTo>
                    <a:pt x="84" y="292"/>
                  </a:lnTo>
                  <a:lnTo>
                    <a:pt x="76" y="266"/>
                  </a:lnTo>
                  <a:lnTo>
                    <a:pt x="69" y="238"/>
                  </a:lnTo>
                  <a:lnTo>
                    <a:pt x="57" y="177"/>
                  </a:lnTo>
                  <a:lnTo>
                    <a:pt x="49" y="147"/>
                  </a:lnTo>
                  <a:lnTo>
                    <a:pt x="40" y="115"/>
                  </a:lnTo>
                  <a:lnTo>
                    <a:pt x="27" y="84"/>
                  </a:lnTo>
                  <a:lnTo>
                    <a:pt x="12" y="55"/>
                  </a:lnTo>
                  <a:lnTo>
                    <a:pt x="16" y="47"/>
                  </a:lnTo>
                  <a:lnTo>
                    <a:pt x="19" y="40"/>
                  </a:lnTo>
                  <a:lnTo>
                    <a:pt x="17" y="23"/>
                  </a:lnTo>
                  <a:lnTo>
                    <a:pt x="11" y="8"/>
                  </a:lnTo>
                  <a:lnTo>
                    <a:pt x="6" y="3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59" y="22"/>
                  </a:lnTo>
                  <a:lnTo>
                    <a:pt x="82" y="35"/>
                  </a:lnTo>
                  <a:lnTo>
                    <a:pt x="103" y="51"/>
                  </a:lnTo>
                  <a:lnTo>
                    <a:pt x="120" y="67"/>
                  </a:lnTo>
                  <a:lnTo>
                    <a:pt x="135" y="88"/>
                  </a:lnTo>
                  <a:lnTo>
                    <a:pt x="149" y="110"/>
                  </a:lnTo>
                  <a:lnTo>
                    <a:pt x="160" y="134"/>
                  </a:lnTo>
                  <a:lnTo>
                    <a:pt x="168" y="155"/>
                  </a:lnTo>
                  <a:lnTo>
                    <a:pt x="172" y="172"/>
                  </a:lnTo>
                  <a:lnTo>
                    <a:pt x="172" y="203"/>
                  </a:lnTo>
                  <a:lnTo>
                    <a:pt x="173" y="232"/>
                  </a:lnTo>
                  <a:lnTo>
                    <a:pt x="178" y="247"/>
                  </a:lnTo>
                  <a:lnTo>
                    <a:pt x="187" y="263"/>
                  </a:lnTo>
                  <a:lnTo>
                    <a:pt x="184" y="261"/>
                  </a:lnTo>
                  <a:lnTo>
                    <a:pt x="187" y="263"/>
                  </a:lnTo>
                  <a:close/>
                </a:path>
              </a:pathLst>
            </a:custGeom>
            <a:solidFill>
              <a:srgbClr val="ACCB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7" name="Freeform 55"/>
            <p:cNvSpPr>
              <a:spLocks/>
            </p:cNvSpPr>
            <p:nvPr/>
          </p:nvSpPr>
          <p:spPr bwMode="auto">
            <a:xfrm>
              <a:off x="5040" y="1217"/>
              <a:ext cx="155" cy="177"/>
            </a:xfrm>
            <a:custGeom>
              <a:avLst/>
              <a:gdLst/>
              <a:ahLst/>
              <a:cxnLst>
                <a:cxn ang="0">
                  <a:pos x="182" y="277"/>
                </a:cxn>
                <a:cxn ang="0">
                  <a:pos x="218" y="316"/>
                </a:cxn>
                <a:cxn ang="0">
                  <a:pos x="261" y="347"/>
                </a:cxn>
                <a:cxn ang="0">
                  <a:pos x="309" y="368"/>
                </a:cxn>
                <a:cxn ang="0">
                  <a:pos x="364" y="383"/>
                </a:cxn>
                <a:cxn ang="0">
                  <a:pos x="462" y="412"/>
                </a:cxn>
                <a:cxn ang="0">
                  <a:pos x="523" y="438"/>
                </a:cxn>
                <a:cxn ang="0">
                  <a:pos x="578" y="474"/>
                </a:cxn>
                <a:cxn ang="0">
                  <a:pos x="604" y="508"/>
                </a:cxn>
                <a:cxn ang="0">
                  <a:pos x="617" y="550"/>
                </a:cxn>
                <a:cxn ang="0">
                  <a:pos x="619" y="594"/>
                </a:cxn>
                <a:cxn ang="0">
                  <a:pos x="612" y="634"/>
                </a:cxn>
                <a:cxn ang="0">
                  <a:pos x="599" y="665"/>
                </a:cxn>
                <a:cxn ang="0">
                  <a:pos x="584" y="687"/>
                </a:cxn>
                <a:cxn ang="0">
                  <a:pos x="556" y="710"/>
                </a:cxn>
                <a:cxn ang="0">
                  <a:pos x="546" y="663"/>
                </a:cxn>
                <a:cxn ang="0">
                  <a:pos x="522" y="618"/>
                </a:cxn>
                <a:cxn ang="0">
                  <a:pos x="484" y="579"/>
                </a:cxn>
                <a:cxn ang="0">
                  <a:pos x="432" y="545"/>
                </a:cxn>
                <a:cxn ang="0">
                  <a:pos x="368" y="505"/>
                </a:cxn>
                <a:cxn ang="0">
                  <a:pos x="254" y="443"/>
                </a:cxn>
                <a:cxn ang="0">
                  <a:pos x="184" y="406"/>
                </a:cxn>
                <a:cxn ang="0">
                  <a:pos x="144" y="378"/>
                </a:cxn>
                <a:cxn ang="0">
                  <a:pos x="113" y="344"/>
                </a:cxn>
                <a:cxn ang="0">
                  <a:pos x="86" y="303"/>
                </a:cxn>
                <a:cxn ang="0">
                  <a:pos x="66" y="253"/>
                </a:cxn>
                <a:cxn ang="0">
                  <a:pos x="53" y="193"/>
                </a:cxn>
                <a:cxn ang="0">
                  <a:pos x="40" y="130"/>
                </a:cxn>
                <a:cxn ang="0">
                  <a:pos x="17" y="68"/>
                </a:cxn>
                <a:cxn ang="0">
                  <a:pos x="9" y="27"/>
                </a:cxn>
                <a:cxn ang="0">
                  <a:pos x="8" y="5"/>
                </a:cxn>
                <a:cxn ang="0">
                  <a:pos x="0" y="0"/>
                </a:cxn>
                <a:cxn ang="0">
                  <a:pos x="53" y="23"/>
                </a:cxn>
                <a:cxn ang="0">
                  <a:pos x="94" y="52"/>
                </a:cxn>
                <a:cxn ang="0">
                  <a:pos x="124" y="88"/>
                </a:cxn>
                <a:cxn ang="0">
                  <a:pos x="146" y="131"/>
                </a:cxn>
                <a:cxn ang="0">
                  <a:pos x="156" y="167"/>
                </a:cxn>
                <a:cxn ang="0">
                  <a:pos x="158" y="224"/>
                </a:cxn>
                <a:cxn ang="0">
                  <a:pos x="170" y="253"/>
                </a:cxn>
                <a:cxn ang="0">
                  <a:pos x="170" y="253"/>
                </a:cxn>
              </a:cxnLst>
              <a:rect l="0" t="0" r="r" b="b"/>
              <a:pathLst>
                <a:path w="619" h="710">
                  <a:moveTo>
                    <a:pt x="170" y="253"/>
                  </a:moveTo>
                  <a:lnTo>
                    <a:pt x="182" y="277"/>
                  </a:lnTo>
                  <a:lnTo>
                    <a:pt x="199" y="297"/>
                  </a:lnTo>
                  <a:lnTo>
                    <a:pt x="218" y="316"/>
                  </a:lnTo>
                  <a:lnTo>
                    <a:pt x="238" y="332"/>
                  </a:lnTo>
                  <a:lnTo>
                    <a:pt x="261" y="347"/>
                  </a:lnTo>
                  <a:lnTo>
                    <a:pt x="285" y="359"/>
                  </a:lnTo>
                  <a:lnTo>
                    <a:pt x="309" y="368"/>
                  </a:lnTo>
                  <a:lnTo>
                    <a:pt x="333" y="374"/>
                  </a:lnTo>
                  <a:lnTo>
                    <a:pt x="364" y="383"/>
                  </a:lnTo>
                  <a:lnTo>
                    <a:pt x="397" y="392"/>
                  </a:lnTo>
                  <a:lnTo>
                    <a:pt x="462" y="412"/>
                  </a:lnTo>
                  <a:lnTo>
                    <a:pt x="493" y="423"/>
                  </a:lnTo>
                  <a:lnTo>
                    <a:pt x="523" y="438"/>
                  </a:lnTo>
                  <a:lnTo>
                    <a:pt x="551" y="455"/>
                  </a:lnTo>
                  <a:lnTo>
                    <a:pt x="578" y="474"/>
                  </a:lnTo>
                  <a:lnTo>
                    <a:pt x="593" y="490"/>
                  </a:lnTo>
                  <a:lnTo>
                    <a:pt x="604" y="508"/>
                  </a:lnTo>
                  <a:lnTo>
                    <a:pt x="612" y="528"/>
                  </a:lnTo>
                  <a:lnTo>
                    <a:pt x="617" y="550"/>
                  </a:lnTo>
                  <a:lnTo>
                    <a:pt x="619" y="571"/>
                  </a:lnTo>
                  <a:lnTo>
                    <a:pt x="619" y="594"/>
                  </a:lnTo>
                  <a:lnTo>
                    <a:pt x="617" y="614"/>
                  </a:lnTo>
                  <a:lnTo>
                    <a:pt x="612" y="634"/>
                  </a:lnTo>
                  <a:lnTo>
                    <a:pt x="606" y="651"/>
                  </a:lnTo>
                  <a:lnTo>
                    <a:pt x="599" y="665"/>
                  </a:lnTo>
                  <a:lnTo>
                    <a:pt x="592" y="677"/>
                  </a:lnTo>
                  <a:lnTo>
                    <a:pt x="584" y="687"/>
                  </a:lnTo>
                  <a:lnTo>
                    <a:pt x="570" y="701"/>
                  </a:lnTo>
                  <a:lnTo>
                    <a:pt x="556" y="710"/>
                  </a:lnTo>
                  <a:lnTo>
                    <a:pt x="552" y="686"/>
                  </a:lnTo>
                  <a:lnTo>
                    <a:pt x="546" y="663"/>
                  </a:lnTo>
                  <a:lnTo>
                    <a:pt x="536" y="641"/>
                  </a:lnTo>
                  <a:lnTo>
                    <a:pt x="522" y="618"/>
                  </a:lnTo>
                  <a:lnTo>
                    <a:pt x="504" y="598"/>
                  </a:lnTo>
                  <a:lnTo>
                    <a:pt x="484" y="579"/>
                  </a:lnTo>
                  <a:lnTo>
                    <a:pt x="460" y="560"/>
                  </a:lnTo>
                  <a:lnTo>
                    <a:pt x="432" y="545"/>
                  </a:lnTo>
                  <a:lnTo>
                    <a:pt x="400" y="524"/>
                  </a:lnTo>
                  <a:lnTo>
                    <a:pt x="368" y="505"/>
                  </a:lnTo>
                  <a:lnTo>
                    <a:pt x="309" y="473"/>
                  </a:lnTo>
                  <a:lnTo>
                    <a:pt x="254" y="443"/>
                  </a:lnTo>
                  <a:lnTo>
                    <a:pt x="206" y="418"/>
                  </a:lnTo>
                  <a:lnTo>
                    <a:pt x="184" y="406"/>
                  </a:lnTo>
                  <a:lnTo>
                    <a:pt x="163" y="393"/>
                  </a:lnTo>
                  <a:lnTo>
                    <a:pt x="144" y="378"/>
                  </a:lnTo>
                  <a:lnTo>
                    <a:pt x="128" y="361"/>
                  </a:lnTo>
                  <a:lnTo>
                    <a:pt x="113" y="344"/>
                  </a:lnTo>
                  <a:lnTo>
                    <a:pt x="99" y="325"/>
                  </a:lnTo>
                  <a:lnTo>
                    <a:pt x="86" y="303"/>
                  </a:lnTo>
                  <a:lnTo>
                    <a:pt x="75" y="279"/>
                  </a:lnTo>
                  <a:lnTo>
                    <a:pt x="66" y="253"/>
                  </a:lnTo>
                  <a:lnTo>
                    <a:pt x="60" y="224"/>
                  </a:lnTo>
                  <a:lnTo>
                    <a:pt x="53" y="193"/>
                  </a:lnTo>
                  <a:lnTo>
                    <a:pt x="47" y="162"/>
                  </a:lnTo>
                  <a:lnTo>
                    <a:pt x="40" y="130"/>
                  </a:lnTo>
                  <a:lnTo>
                    <a:pt x="29" y="99"/>
                  </a:lnTo>
                  <a:lnTo>
                    <a:pt x="17" y="68"/>
                  </a:lnTo>
                  <a:lnTo>
                    <a:pt x="0" y="39"/>
                  </a:lnTo>
                  <a:lnTo>
                    <a:pt x="9" y="27"/>
                  </a:lnTo>
                  <a:lnTo>
                    <a:pt x="12" y="15"/>
                  </a:lnTo>
                  <a:lnTo>
                    <a:pt x="8" y="5"/>
                  </a:lnTo>
                  <a:lnTo>
                    <a:pt x="5" y="1"/>
                  </a:lnTo>
                  <a:lnTo>
                    <a:pt x="0" y="0"/>
                  </a:lnTo>
                  <a:lnTo>
                    <a:pt x="28" y="10"/>
                  </a:lnTo>
                  <a:lnTo>
                    <a:pt x="53" y="23"/>
                  </a:lnTo>
                  <a:lnTo>
                    <a:pt x="75" y="37"/>
                  </a:lnTo>
                  <a:lnTo>
                    <a:pt x="94" y="52"/>
                  </a:lnTo>
                  <a:lnTo>
                    <a:pt x="110" y="69"/>
                  </a:lnTo>
                  <a:lnTo>
                    <a:pt x="124" y="88"/>
                  </a:lnTo>
                  <a:lnTo>
                    <a:pt x="136" y="109"/>
                  </a:lnTo>
                  <a:lnTo>
                    <a:pt x="146" y="131"/>
                  </a:lnTo>
                  <a:lnTo>
                    <a:pt x="152" y="150"/>
                  </a:lnTo>
                  <a:lnTo>
                    <a:pt x="156" y="167"/>
                  </a:lnTo>
                  <a:lnTo>
                    <a:pt x="157" y="196"/>
                  </a:lnTo>
                  <a:lnTo>
                    <a:pt x="158" y="224"/>
                  </a:lnTo>
                  <a:lnTo>
                    <a:pt x="162" y="238"/>
                  </a:lnTo>
                  <a:lnTo>
                    <a:pt x="170" y="253"/>
                  </a:lnTo>
                  <a:lnTo>
                    <a:pt x="167" y="253"/>
                  </a:lnTo>
                  <a:lnTo>
                    <a:pt x="170" y="253"/>
                  </a:lnTo>
                  <a:close/>
                </a:path>
              </a:pathLst>
            </a:custGeom>
            <a:solidFill>
              <a:srgbClr val="B5D0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8" name="Freeform 56"/>
            <p:cNvSpPr>
              <a:spLocks/>
            </p:cNvSpPr>
            <p:nvPr/>
          </p:nvSpPr>
          <p:spPr bwMode="auto">
            <a:xfrm>
              <a:off x="5040" y="1218"/>
              <a:ext cx="154" cy="173"/>
            </a:xfrm>
            <a:custGeom>
              <a:avLst/>
              <a:gdLst/>
              <a:ahLst/>
              <a:cxnLst>
                <a:cxn ang="0">
                  <a:pos x="175" y="269"/>
                </a:cxn>
                <a:cxn ang="0">
                  <a:pos x="208" y="308"/>
                </a:cxn>
                <a:cxn ang="0">
                  <a:pos x="251" y="339"/>
                </a:cxn>
                <a:cxn ang="0">
                  <a:pos x="297" y="360"/>
                </a:cxn>
                <a:cxn ang="0">
                  <a:pos x="383" y="384"/>
                </a:cxn>
                <a:cxn ang="0">
                  <a:pos x="449" y="404"/>
                </a:cxn>
                <a:cxn ang="0">
                  <a:pos x="512" y="430"/>
                </a:cxn>
                <a:cxn ang="0">
                  <a:pos x="569" y="463"/>
                </a:cxn>
                <a:cxn ang="0">
                  <a:pos x="597" y="496"/>
                </a:cxn>
                <a:cxn ang="0">
                  <a:pos x="612" y="535"/>
                </a:cxn>
                <a:cxn ang="0">
                  <a:pos x="617" y="577"/>
                </a:cxn>
                <a:cxn ang="0">
                  <a:pos x="612" y="616"/>
                </a:cxn>
                <a:cxn ang="0">
                  <a:pos x="599" y="647"/>
                </a:cxn>
                <a:cxn ang="0">
                  <a:pos x="587" y="669"/>
                </a:cxn>
                <a:cxn ang="0">
                  <a:pos x="574" y="684"/>
                </a:cxn>
                <a:cxn ang="0">
                  <a:pos x="556" y="668"/>
                </a:cxn>
                <a:cxn ang="0">
                  <a:pos x="537" y="620"/>
                </a:cxn>
                <a:cxn ang="0">
                  <a:pos x="503" y="577"/>
                </a:cxn>
                <a:cxn ang="0">
                  <a:pos x="454" y="539"/>
                </a:cxn>
                <a:cxn ang="0">
                  <a:pos x="389" y="505"/>
                </a:cxn>
                <a:cxn ang="0">
                  <a:pos x="324" y="471"/>
                </a:cxn>
                <a:cxn ang="0">
                  <a:pos x="267" y="439"/>
                </a:cxn>
                <a:cxn ang="0">
                  <a:pos x="216" y="413"/>
                </a:cxn>
                <a:cxn ang="0">
                  <a:pos x="175" y="389"/>
                </a:cxn>
                <a:cxn ang="0">
                  <a:pos x="139" y="361"/>
                </a:cxn>
                <a:cxn ang="0">
                  <a:pos x="112" y="327"/>
                </a:cxn>
                <a:cxn ang="0">
                  <a:pos x="88" y="286"/>
                </a:cxn>
                <a:cxn ang="0">
                  <a:pos x="70" y="237"/>
                </a:cxn>
                <a:cxn ang="0">
                  <a:pos x="57" y="178"/>
                </a:cxn>
                <a:cxn ang="0">
                  <a:pos x="43" y="115"/>
                </a:cxn>
                <a:cxn ang="0">
                  <a:pos x="18" y="53"/>
                </a:cxn>
                <a:cxn ang="0">
                  <a:pos x="12" y="15"/>
                </a:cxn>
                <a:cxn ang="0">
                  <a:pos x="18" y="1"/>
                </a:cxn>
                <a:cxn ang="0">
                  <a:pos x="14" y="0"/>
                </a:cxn>
                <a:cxn ang="0">
                  <a:pos x="61" y="22"/>
                </a:cxn>
                <a:cxn ang="0">
                  <a:pos x="98" y="51"/>
                </a:cxn>
                <a:cxn ang="0">
                  <a:pos x="124" y="88"/>
                </a:cxn>
                <a:cxn ang="0">
                  <a:pos x="143" y="131"/>
                </a:cxn>
                <a:cxn ang="0">
                  <a:pos x="152" y="163"/>
                </a:cxn>
                <a:cxn ang="0">
                  <a:pos x="153" y="216"/>
                </a:cxn>
                <a:cxn ang="0">
                  <a:pos x="163" y="245"/>
                </a:cxn>
                <a:cxn ang="0">
                  <a:pos x="163" y="245"/>
                </a:cxn>
              </a:cxnLst>
              <a:rect l="0" t="0" r="r" b="b"/>
              <a:pathLst>
                <a:path w="617" h="692">
                  <a:moveTo>
                    <a:pt x="163" y="245"/>
                  </a:moveTo>
                  <a:lnTo>
                    <a:pt x="175" y="269"/>
                  </a:lnTo>
                  <a:lnTo>
                    <a:pt x="190" y="289"/>
                  </a:lnTo>
                  <a:lnTo>
                    <a:pt x="208" y="308"/>
                  </a:lnTo>
                  <a:lnTo>
                    <a:pt x="229" y="324"/>
                  </a:lnTo>
                  <a:lnTo>
                    <a:pt x="251" y="339"/>
                  </a:lnTo>
                  <a:lnTo>
                    <a:pt x="273" y="351"/>
                  </a:lnTo>
                  <a:lnTo>
                    <a:pt x="297" y="360"/>
                  </a:lnTo>
                  <a:lnTo>
                    <a:pt x="319" y="366"/>
                  </a:lnTo>
                  <a:lnTo>
                    <a:pt x="383" y="384"/>
                  </a:lnTo>
                  <a:lnTo>
                    <a:pt x="416" y="394"/>
                  </a:lnTo>
                  <a:lnTo>
                    <a:pt x="449" y="404"/>
                  </a:lnTo>
                  <a:lnTo>
                    <a:pt x="482" y="417"/>
                  </a:lnTo>
                  <a:lnTo>
                    <a:pt x="512" y="430"/>
                  </a:lnTo>
                  <a:lnTo>
                    <a:pt x="542" y="446"/>
                  </a:lnTo>
                  <a:lnTo>
                    <a:pt x="569" y="463"/>
                  </a:lnTo>
                  <a:lnTo>
                    <a:pt x="584" y="478"/>
                  </a:lnTo>
                  <a:lnTo>
                    <a:pt x="597" y="496"/>
                  </a:lnTo>
                  <a:lnTo>
                    <a:pt x="606" y="515"/>
                  </a:lnTo>
                  <a:lnTo>
                    <a:pt x="612" y="535"/>
                  </a:lnTo>
                  <a:lnTo>
                    <a:pt x="616" y="557"/>
                  </a:lnTo>
                  <a:lnTo>
                    <a:pt x="617" y="577"/>
                  </a:lnTo>
                  <a:lnTo>
                    <a:pt x="616" y="597"/>
                  </a:lnTo>
                  <a:lnTo>
                    <a:pt x="612" y="616"/>
                  </a:lnTo>
                  <a:lnTo>
                    <a:pt x="606" y="633"/>
                  </a:lnTo>
                  <a:lnTo>
                    <a:pt x="599" y="647"/>
                  </a:lnTo>
                  <a:lnTo>
                    <a:pt x="593" y="659"/>
                  </a:lnTo>
                  <a:lnTo>
                    <a:pt x="587" y="669"/>
                  </a:lnTo>
                  <a:lnTo>
                    <a:pt x="580" y="678"/>
                  </a:lnTo>
                  <a:lnTo>
                    <a:pt x="574" y="684"/>
                  </a:lnTo>
                  <a:lnTo>
                    <a:pt x="561" y="692"/>
                  </a:lnTo>
                  <a:lnTo>
                    <a:pt x="556" y="668"/>
                  </a:lnTo>
                  <a:lnTo>
                    <a:pt x="549" y="644"/>
                  </a:lnTo>
                  <a:lnTo>
                    <a:pt x="537" y="620"/>
                  </a:lnTo>
                  <a:lnTo>
                    <a:pt x="522" y="598"/>
                  </a:lnTo>
                  <a:lnTo>
                    <a:pt x="503" y="577"/>
                  </a:lnTo>
                  <a:lnTo>
                    <a:pt x="480" y="558"/>
                  </a:lnTo>
                  <a:lnTo>
                    <a:pt x="454" y="539"/>
                  </a:lnTo>
                  <a:lnTo>
                    <a:pt x="425" y="524"/>
                  </a:lnTo>
                  <a:lnTo>
                    <a:pt x="389" y="505"/>
                  </a:lnTo>
                  <a:lnTo>
                    <a:pt x="355" y="487"/>
                  </a:lnTo>
                  <a:lnTo>
                    <a:pt x="324" y="471"/>
                  </a:lnTo>
                  <a:lnTo>
                    <a:pt x="295" y="454"/>
                  </a:lnTo>
                  <a:lnTo>
                    <a:pt x="267" y="439"/>
                  </a:lnTo>
                  <a:lnTo>
                    <a:pt x="240" y="425"/>
                  </a:lnTo>
                  <a:lnTo>
                    <a:pt x="216" y="413"/>
                  </a:lnTo>
                  <a:lnTo>
                    <a:pt x="195" y="400"/>
                  </a:lnTo>
                  <a:lnTo>
                    <a:pt x="175" y="389"/>
                  </a:lnTo>
                  <a:lnTo>
                    <a:pt x="156" y="375"/>
                  </a:lnTo>
                  <a:lnTo>
                    <a:pt x="139" y="361"/>
                  </a:lnTo>
                  <a:lnTo>
                    <a:pt x="125" y="345"/>
                  </a:lnTo>
                  <a:lnTo>
                    <a:pt x="112" y="327"/>
                  </a:lnTo>
                  <a:lnTo>
                    <a:pt x="99" y="307"/>
                  </a:lnTo>
                  <a:lnTo>
                    <a:pt x="88" y="286"/>
                  </a:lnTo>
                  <a:lnTo>
                    <a:pt x="77" y="264"/>
                  </a:lnTo>
                  <a:lnTo>
                    <a:pt x="70" y="237"/>
                  </a:lnTo>
                  <a:lnTo>
                    <a:pt x="64" y="208"/>
                  </a:lnTo>
                  <a:lnTo>
                    <a:pt x="57" y="178"/>
                  </a:lnTo>
                  <a:lnTo>
                    <a:pt x="51" y="146"/>
                  </a:lnTo>
                  <a:lnTo>
                    <a:pt x="43" y="115"/>
                  </a:lnTo>
                  <a:lnTo>
                    <a:pt x="32" y="83"/>
                  </a:lnTo>
                  <a:lnTo>
                    <a:pt x="18" y="53"/>
                  </a:lnTo>
                  <a:lnTo>
                    <a:pt x="0" y="24"/>
                  </a:lnTo>
                  <a:lnTo>
                    <a:pt x="12" y="15"/>
                  </a:lnTo>
                  <a:lnTo>
                    <a:pt x="17" y="7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40" y="10"/>
                  </a:lnTo>
                  <a:lnTo>
                    <a:pt x="61" y="22"/>
                  </a:lnTo>
                  <a:lnTo>
                    <a:pt x="80" y="36"/>
                  </a:lnTo>
                  <a:lnTo>
                    <a:pt x="98" y="51"/>
                  </a:lnTo>
                  <a:lnTo>
                    <a:pt x="112" y="69"/>
                  </a:lnTo>
                  <a:lnTo>
                    <a:pt x="124" y="88"/>
                  </a:lnTo>
                  <a:lnTo>
                    <a:pt x="134" y="108"/>
                  </a:lnTo>
                  <a:lnTo>
                    <a:pt x="143" y="131"/>
                  </a:lnTo>
                  <a:lnTo>
                    <a:pt x="149" y="147"/>
                  </a:lnTo>
                  <a:lnTo>
                    <a:pt x="152" y="163"/>
                  </a:lnTo>
                  <a:lnTo>
                    <a:pt x="152" y="190"/>
                  </a:lnTo>
                  <a:lnTo>
                    <a:pt x="153" y="216"/>
                  </a:lnTo>
                  <a:lnTo>
                    <a:pt x="157" y="230"/>
                  </a:lnTo>
                  <a:lnTo>
                    <a:pt x="163" y="245"/>
                  </a:lnTo>
                  <a:lnTo>
                    <a:pt x="161" y="242"/>
                  </a:lnTo>
                  <a:lnTo>
                    <a:pt x="163" y="245"/>
                  </a:lnTo>
                  <a:close/>
                </a:path>
              </a:pathLst>
            </a:custGeom>
            <a:solidFill>
              <a:srgbClr val="BDD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9" name="Freeform 57"/>
            <p:cNvSpPr>
              <a:spLocks/>
            </p:cNvSpPr>
            <p:nvPr/>
          </p:nvSpPr>
          <p:spPr bwMode="auto">
            <a:xfrm>
              <a:off x="5040" y="1220"/>
              <a:ext cx="153" cy="169"/>
            </a:xfrm>
            <a:custGeom>
              <a:avLst/>
              <a:gdLst/>
              <a:ahLst/>
              <a:cxnLst>
                <a:cxn ang="0">
                  <a:pos x="168" y="260"/>
                </a:cxn>
                <a:cxn ang="0">
                  <a:pos x="200" y="299"/>
                </a:cxn>
                <a:cxn ang="0">
                  <a:pos x="242" y="331"/>
                </a:cxn>
                <a:cxn ang="0">
                  <a:pos x="286" y="352"/>
                </a:cxn>
                <a:cxn ang="0">
                  <a:pos x="369" y="378"/>
                </a:cxn>
                <a:cxn ang="0">
                  <a:pos x="435" y="398"/>
                </a:cxn>
                <a:cxn ang="0">
                  <a:pos x="501" y="423"/>
                </a:cxn>
                <a:cxn ang="0">
                  <a:pos x="559" y="455"/>
                </a:cxn>
                <a:cxn ang="0">
                  <a:pos x="587" y="485"/>
                </a:cxn>
                <a:cxn ang="0">
                  <a:pos x="604" y="523"/>
                </a:cxn>
                <a:cxn ang="0">
                  <a:pos x="612" y="563"/>
                </a:cxn>
                <a:cxn ang="0">
                  <a:pos x="609" y="601"/>
                </a:cxn>
                <a:cxn ang="0">
                  <a:pos x="594" y="644"/>
                </a:cxn>
                <a:cxn ang="0">
                  <a:pos x="583" y="665"/>
                </a:cxn>
                <a:cxn ang="0">
                  <a:pos x="571" y="675"/>
                </a:cxn>
                <a:cxn ang="0">
                  <a:pos x="561" y="651"/>
                </a:cxn>
                <a:cxn ang="0">
                  <a:pos x="539" y="601"/>
                </a:cxn>
                <a:cxn ang="0">
                  <a:pos x="502" y="557"/>
                </a:cxn>
                <a:cxn ang="0">
                  <a:pos x="449" y="520"/>
                </a:cxn>
                <a:cxn ang="0">
                  <a:pos x="379" y="489"/>
                </a:cxn>
                <a:cxn ang="0">
                  <a:pos x="312" y="454"/>
                </a:cxn>
                <a:cxn ang="0">
                  <a:pos x="254" y="423"/>
                </a:cxn>
                <a:cxn ang="0">
                  <a:pos x="208" y="395"/>
                </a:cxn>
                <a:cxn ang="0">
                  <a:pos x="168" y="371"/>
                </a:cxn>
                <a:cxn ang="0">
                  <a:pos x="137" y="345"/>
                </a:cxn>
                <a:cxn ang="0">
                  <a:pos x="110" y="312"/>
                </a:cxn>
                <a:cxn ang="0">
                  <a:pos x="89" y="273"/>
                </a:cxn>
                <a:cxn ang="0">
                  <a:pos x="72" y="225"/>
                </a:cxn>
                <a:cxn ang="0">
                  <a:pos x="60" y="165"/>
                </a:cxn>
                <a:cxn ang="0">
                  <a:pos x="45" y="102"/>
                </a:cxn>
                <a:cxn ang="0">
                  <a:pos x="19" y="40"/>
                </a:cxn>
                <a:cxn ang="0">
                  <a:pos x="14" y="7"/>
                </a:cxn>
                <a:cxn ang="0">
                  <a:pos x="26" y="1"/>
                </a:cxn>
                <a:cxn ang="0">
                  <a:pos x="27" y="1"/>
                </a:cxn>
                <a:cxn ang="0">
                  <a:pos x="69" y="25"/>
                </a:cxn>
                <a:cxn ang="0">
                  <a:pos x="100" y="55"/>
                </a:cxn>
                <a:cxn ang="0">
                  <a:pos x="124" y="91"/>
                </a:cxn>
                <a:cxn ang="0">
                  <a:pos x="141" y="131"/>
                </a:cxn>
                <a:cxn ang="0">
                  <a:pos x="148" y="162"/>
                </a:cxn>
                <a:cxn ang="0">
                  <a:pos x="151" y="211"/>
                </a:cxn>
                <a:cxn ang="0">
                  <a:pos x="158" y="236"/>
                </a:cxn>
                <a:cxn ang="0">
                  <a:pos x="158" y="236"/>
                </a:cxn>
              </a:cxnLst>
              <a:rect l="0" t="0" r="r" b="b"/>
              <a:pathLst>
                <a:path w="612" h="676">
                  <a:moveTo>
                    <a:pt x="158" y="236"/>
                  </a:moveTo>
                  <a:lnTo>
                    <a:pt x="168" y="260"/>
                  </a:lnTo>
                  <a:lnTo>
                    <a:pt x="184" y="280"/>
                  </a:lnTo>
                  <a:lnTo>
                    <a:pt x="200" y="299"/>
                  </a:lnTo>
                  <a:lnTo>
                    <a:pt x="220" y="317"/>
                  </a:lnTo>
                  <a:lnTo>
                    <a:pt x="242" y="331"/>
                  </a:lnTo>
                  <a:lnTo>
                    <a:pt x="263" y="344"/>
                  </a:lnTo>
                  <a:lnTo>
                    <a:pt x="286" y="352"/>
                  </a:lnTo>
                  <a:lnTo>
                    <a:pt x="306" y="360"/>
                  </a:lnTo>
                  <a:lnTo>
                    <a:pt x="369" y="378"/>
                  </a:lnTo>
                  <a:lnTo>
                    <a:pt x="402" y="388"/>
                  </a:lnTo>
                  <a:lnTo>
                    <a:pt x="435" y="398"/>
                  </a:lnTo>
                  <a:lnTo>
                    <a:pt x="468" y="409"/>
                  </a:lnTo>
                  <a:lnTo>
                    <a:pt x="501" y="423"/>
                  </a:lnTo>
                  <a:lnTo>
                    <a:pt x="531" y="438"/>
                  </a:lnTo>
                  <a:lnTo>
                    <a:pt x="559" y="455"/>
                  </a:lnTo>
                  <a:lnTo>
                    <a:pt x="574" y="469"/>
                  </a:lnTo>
                  <a:lnTo>
                    <a:pt x="587" y="485"/>
                  </a:lnTo>
                  <a:lnTo>
                    <a:pt x="597" y="504"/>
                  </a:lnTo>
                  <a:lnTo>
                    <a:pt x="604" y="523"/>
                  </a:lnTo>
                  <a:lnTo>
                    <a:pt x="609" y="543"/>
                  </a:lnTo>
                  <a:lnTo>
                    <a:pt x="612" y="563"/>
                  </a:lnTo>
                  <a:lnTo>
                    <a:pt x="612" y="584"/>
                  </a:lnTo>
                  <a:lnTo>
                    <a:pt x="609" y="601"/>
                  </a:lnTo>
                  <a:lnTo>
                    <a:pt x="599" y="632"/>
                  </a:lnTo>
                  <a:lnTo>
                    <a:pt x="594" y="644"/>
                  </a:lnTo>
                  <a:lnTo>
                    <a:pt x="589" y="656"/>
                  </a:lnTo>
                  <a:lnTo>
                    <a:pt x="583" y="665"/>
                  </a:lnTo>
                  <a:lnTo>
                    <a:pt x="578" y="671"/>
                  </a:lnTo>
                  <a:lnTo>
                    <a:pt x="571" y="675"/>
                  </a:lnTo>
                  <a:lnTo>
                    <a:pt x="566" y="676"/>
                  </a:lnTo>
                  <a:lnTo>
                    <a:pt x="561" y="651"/>
                  </a:lnTo>
                  <a:lnTo>
                    <a:pt x="551" y="625"/>
                  </a:lnTo>
                  <a:lnTo>
                    <a:pt x="539" y="601"/>
                  </a:lnTo>
                  <a:lnTo>
                    <a:pt x="522" y="579"/>
                  </a:lnTo>
                  <a:lnTo>
                    <a:pt x="502" y="557"/>
                  </a:lnTo>
                  <a:lnTo>
                    <a:pt x="477" y="538"/>
                  </a:lnTo>
                  <a:lnTo>
                    <a:pt x="449" y="520"/>
                  </a:lnTo>
                  <a:lnTo>
                    <a:pt x="416" y="507"/>
                  </a:lnTo>
                  <a:lnTo>
                    <a:pt x="379" y="489"/>
                  </a:lnTo>
                  <a:lnTo>
                    <a:pt x="344" y="471"/>
                  </a:lnTo>
                  <a:lnTo>
                    <a:pt x="312" y="454"/>
                  </a:lnTo>
                  <a:lnTo>
                    <a:pt x="282" y="438"/>
                  </a:lnTo>
                  <a:lnTo>
                    <a:pt x="254" y="423"/>
                  </a:lnTo>
                  <a:lnTo>
                    <a:pt x="230" y="408"/>
                  </a:lnTo>
                  <a:lnTo>
                    <a:pt x="208" y="395"/>
                  </a:lnTo>
                  <a:lnTo>
                    <a:pt x="187" y="383"/>
                  </a:lnTo>
                  <a:lnTo>
                    <a:pt x="168" y="371"/>
                  </a:lnTo>
                  <a:lnTo>
                    <a:pt x="152" y="359"/>
                  </a:lnTo>
                  <a:lnTo>
                    <a:pt x="137" y="345"/>
                  </a:lnTo>
                  <a:lnTo>
                    <a:pt x="123" y="330"/>
                  </a:lnTo>
                  <a:lnTo>
                    <a:pt x="110" y="312"/>
                  </a:lnTo>
                  <a:lnTo>
                    <a:pt x="100" y="293"/>
                  </a:lnTo>
                  <a:lnTo>
                    <a:pt x="89" y="273"/>
                  </a:lnTo>
                  <a:lnTo>
                    <a:pt x="80" y="251"/>
                  </a:lnTo>
                  <a:lnTo>
                    <a:pt x="72" y="225"/>
                  </a:lnTo>
                  <a:lnTo>
                    <a:pt x="66" y="196"/>
                  </a:lnTo>
                  <a:lnTo>
                    <a:pt x="60" y="165"/>
                  </a:lnTo>
                  <a:lnTo>
                    <a:pt x="53" y="134"/>
                  </a:lnTo>
                  <a:lnTo>
                    <a:pt x="45" y="102"/>
                  </a:lnTo>
                  <a:lnTo>
                    <a:pt x="34" y="71"/>
                  </a:lnTo>
                  <a:lnTo>
                    <a:pt x="19" y="40"/>
                  </a:lnTo>
                  <a:lnTo>
                    <a:pt x="0" y="13"/>
                  </a:lnTo>
                  <a:lnTo>
                    <a:pt x="14" y="7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50" y="13"/>
                  </a:lnTo>
                  <a:lnTo>
                    <a:pt x="69" y="25"/>
                  </a:lnTo>
                  <a:lnTo>
                    <a:pt x="85" y="40"/>
                  </a:lnTo>
                  <a:lnTo>
                    <a:pt x="100" y="55"/>
                  </a:lnTo>
                  <a:lnTo>
                    <a:pt x="113" y="72"/>
                  </a:lnTo>
                  <a:lnTo>
                    <a:pt x="124" y="91"/>
                  </a:lnTo>
                  <a:lnTo>
                    <a:pt x="133" y="110"/>
                  </a:lnTo>
                  <a:lnTo>
                    <a:pt x="141" y="131"/>
                  </a:lnTo>
                  <a:lnTo>
                    <a:pt x="146" y="146"/>
                  </a:lnTo>
                  <a:lnTo>
                    <a:pt x="148" y="162"/>
                  </a:lnTo>
                  <a:lnTo>
                    <a:pt x="149" y="187"/>
                  </a:lnTo>
                  <a:lnTo>
                    <a:pt x="151" y="211"/>
                  </a:lnTo>
                  <a:lnTo>
                    <a:pt x="153" y="224"/>
                  </a:lnTo>
                  <a:lnTo>
                    <a:pt x="158" y="236"/>
                  </a:lnTo>
                  <a:lnTo>
                    <a:pt x="158" y="234"/>
                  </a:lnTo>
                  <a:lnTo>
                    <a:pt x="158" y="236"/>
                  </a:lnTo>
                  <a:close/>
                </a:path>
              </a:pathLst>
            </a:custGeom>
            <a:solidFill>
              <a:srgbClr val="C6DB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0" name="Freeform 58"/>
            <p:cNvSpPr>
              <a:spLocks/>
            </p:cNvSpPr>
            <p:nvPr/>
          </p:nvSpPr>
          <p:spPr bwMode="auto">
            <a:xfrm>
              <a:off x="5040" y="1221"/>
              <a:ext cx="153" cy="165"/>
            </a:xfrm>
            <a:custGeom>
              <a:avLst/>
              <a:gdLst/>
              <a:ahLst/>
              <a:cxnLst>
                <a:cxn ang="0">
                  <a:pos x="163" y="256"/>
                </a:cxn>
                <a:cxn ang="0">
                  <a:pos x="194" y="296"/>
                </a:cxn>
                <a:cxn ang="0">
                  <a:pos x="233" y="328"/>
                </a:cxn>
                <a:cxn ang="0">
                  <a:pos x="275" y="350"/>
                </a:cxn>
                <a:cxn ang="0">
                  <a:pos x="323" y="368"/>
                </a:cxn>
                <a:cxn ang="0">
                  <a:pos x="387" y="387"/>
                </a:cxn>
                <a:cxn ang="0">
                  <a:pos x="489" y="421"/>
                </a:cxn>
                <a:cxn ang="0">
                  <a:pos x="549" y="450"/>
                </a:cxn>
                <a:cxn ang="0">
                  <a:pos x="579" y="479"/>
                </a:cxn>
                <a:cxn ang="0">
                  <a:pos x="599" y="515"/>
                </a:cxn>
                <a:cxn ang="0">
                  <a:pos x="609" y="554"/>
                </a:cxn>
                <a:cxn ang="0">
                  <a:pos x="609" y="589"/>
                </a:cxn>
                <a:cxn ang="0">
                  <a:pos x="602" y="621"/>
                </a:cxn>
                <a:cxn ang="0">
                  <a:pos x="592" y="645"/>
                </a:cxn>
                <a:cxn ang="0">
                  <a:pos x="582" y="659"/>
                </a:cxn>
                <a:cxn ang="0">
                  <a:pos x="571" y="663"/>
                </a:cxn>
                <a:cxn ang="0">
                  <a:pos x="554" y="611"/>
                </a:cxn>
                <a:cxn ang="0">
                  <a:pos x="522" y="564"/>
                </a:cxn>
                <a:cxn ang="0">
                  <a:pos x="474" y="524"/>
                </a:cxn>
                <a:cxn ang="0">
                  <a:pos x="411" y="492"/>
                </a:cxn>
                <a:cxn ang="0">
                  <a:pos x="333" y="459"/>
                </a:cxn>
                <a:cxn ang="0">
                  <a:pos x="268" y="427"/>
                </a:cxn>
                <a:cxn ang="0">
                  <a:pos x="216" y="398"/>
                </a:cxn>
                <a:cxn ang="0">
                  <a:pos x="177" y="373"/>
                </a:cxn>
                <a:cxn ang="0">
                  <a:pos x="146" y="349"/>
                </a:cxn>
                <a:cxn ang="0">
                  <a:pos x="120" y="319"/>
                </a:cxn>
                <a:cxn ang="0">
                  <a:pos x="100" y="283"/>
                </a:cxn>
                <a:cxn ang="0">
                  <a:pos x="82" y="242"/>
                </a:cxn>
                <a:cxn ang="0">
                  <a:pos x="70" y="186"/>
                </a:cxn>
                <a:cxn ang="0">
                  <a:pos x="57" y="123"/>
                </a:cxn>
                <a:cxn ang="0">
                  <a:pos x="37" y="60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7" y="2"/>
                </a:cxn>
                <a:cxn ang="0">
                  <a:pos x="60" y="19"/>
                </a:cxn>
                <a:cxn ang="0">
                  <a:pos x="91" y="47"/>
                </a:cxn>
                <a:cxn ang="0">
                  <a:pos x="114" y="79"/>
                </a:cxn>
                <a:cxn ang="0">
                  <a:pos x="138" y="134"/>
                </a:cxn>
                <a:cxn ang="0">
                  <a:pos x="144" y="162"/>
                </a:cxn>
                <a:cxn ang="0">
                  <a:pos x="147" y="209"/>
                </a:cxn>
              </a:cxnLst>
              <a:rect l="0" t="0" r="r" b="b"/>
              <a:pathLst>
                <a:path w="611" h="663">
                  <a:moveTo>
                    <a:pt x="153" y="232"/>
                  </a:moveTo>
                  <a:lnTo>
                    <a:pt x="163" y="256"/>
                  </a:lnTo>
                  <a:lnTo>
                    <a:pt x="176" y="277"/>
                  </a:lnTo>
                  <a:lnTo>
                    <a:pt x="194" y="296"/>
                  </a:lnTo>
                  <a:lnTo>
                    <a:pt x="213" y="314"/>
                  </a:lnTo>
                  <a:lnTo>
                    <a:pt x="233" y="328"/>
                  </a:lnTo>
                  <a:lnTo>
                    <a:pt x="254" y="340"/>
                  </a:lnTo>
                  <a:lnTo>
                    <a:pt x="275" y="350"/>
                  </a:lnTo>
                  <a:lnTo>
                    <a:pt x="293" y="358"/>
                  </a:lnTo>
                  <a:lnTo>
                    <a:pt x="323" y="368"/>
                  </a:lnTo>
                  <a:lnTo>
                    <a:pt x="354" y="377"/>
                  </a:lnTo>
                  <a:lnTo>
                    <a:pt x="387" y="387"/>
                  </a:lnTo>
                  <a:lnTo>
                    <a:pt x="421" y="398"/>
                  </a:lnTo>
                  <a:lnTo>
                    <a:pt x="489" y="421"/>
                  </a:lnTo>
                  <a:lnTo>
                    <a:pt x="520" y="435"/>
                  </a:lnTo>
                  <a:lnTo>
                    <a:pt x="549" y="450"/>
                  </a:lnTo>
                  <a:lnTo>
                    <a:pt x="565" y="463"/>
                  </a:lnTo>
                  <a:lnTo>
                    <a:pt x="579" y="479"/>
                  </a:lnTo>
                  <a:lnTo>
                    <a:pt x="590" y="497"/>
                  </a:lnTo>
                  <a:lnTo>
                    <a:pt x="599" y="515"/>
                  </a:lnTo>
                  <a:lnTo>
                    <a:pt x="606" y="534"/>
                  </a:lnTo>
                  <a:lnTo>
                    <a:pt x="609" y="554"/>
                  </a:lnTo>
                  <a:lnTo>
                    <a:pt x="611" y="572"/>
                  </a:lnTo>
                  <a:lnTo>
                    <a:pt x="609" y="589"/>
                  </a:lnTo>
                  <a:lnTo>
                    <a:pt x="606" y="606"/>
                  </a:lnTo>
                  <a:lnTo>
                    <a:pt x="602" y="621"/>
                  </a:lnTo>
                  <a:lnTo>
                    <a:pt x="597" y="635"/>
                  </a:lnTo>
                  <a:lnTo>
                    <a:pt x="592" y="645"/>
                  </a:lnTo>
                  <a:lnTo>
                    <a:pt x="587" y="654"/>
                  </a:lnTo>
                  <a:lnTo>
                    <a:pt x="582" y="659"/>
                  </a:lnTo>
                  <a:lnTo>
                    <a:pt x="576" y="663"/>
                  </a:lnTo>
                  <a:lnTo>
                    <a:pt x="571" y="663"/>
                  </a:lnTo>
                  <a:lnTo>
                    <a:pt x="565" y="636"/>
                  </a:lnTo>
                  <a:lnTo>
                    <a:pt x="554" y="611"/>
                  </a:lnTo>
                  <a:lnTo>
                    <a:pt x="540" y="587"/>
                  </a:lnTo>
                  <a:lnTo>
                    <a:pt x="522" y="564"/>
                  </a:lnTo>
                  <a:lnTo>
                    <a:pt x="501" y="542"/>
                  </a:lnTo>
                  <a:lnTo>
                    <a:pt x="474" y="524"/>
                  </a:lnTo>
                  <a:lnTo>
                    <a:pt x="445" y="506"/>
                  </a:lnTo>
                  <a:lnTo>
                    <a:pt x="411" y="492"/>
                  </a:lnTo>
                  <a:lnTo>
                    <a:pt x="371" y="476"/>
                  </a:lnTo>
                  <a:lnTo>
                    <a:pt x="333" y="459"/>
                  </a:lnTo>
                  <a:lnTo>
                    <a:pt x="300" y="443"/>
                  </a:lnTo>
                  <a:lnTo>
                    <a:pt x="268" y="427"/>
                  </a:lnTo>
                  <a:lnTo>
                    <a:pt x="240" y="414"/>
                  </a:lnTo>
                  <a:lnTo>
                    <a:pt x="216" y="398"/>
                  </a:lnTo>
                  <a:lnTo>
                    <a:pt x="195" y="386"/>
                  </a:lnTo>
                  <a:lnTo>
                    <a:pt x="177" y="373"/>
                  </a:lnTo>
                  <a:lnTo>
                    <a:pt x="161" y="362"/>
                  </a:lnTo>
                  <a:lnTo>
                    <a:pt x="146" y="349"/>
                  </a:lnTo>
                  <a:lnTo>
                    <a:pt x="133" y="335"/>
                  </a:lnTo>
                  <a:lnTo>
                    <a:pt x="120" y="319"/>
                  </a:lnTo>
                  <a:lnTo>
                    <a:pt x="110" y="302"/>
                  </a:lnTo>
                  <a:lnTo>
                    <a:pt x="100" y="283"/>
                  </a:lnTo>
                  <a:lnTo>
                    <a:pt x="91" y="263"/>
                  </a:lnTo>
                  <a:lnTo>
                    <a:pt x="82" y="242"/>
                  </a:lnTo>
                  <a:lnTo>
                    <a:pt x="75" y="215"/>
                  </a:lnTo>
                  <a:lnTo>
                    <a:pt x="70" y="186"/>
                  </a:lnTo>
                  <a:lnTo>
                    <a:pt x="64" y="156"/>
                  </a:lnTo>
                  <a:lnTo>
                    <a:pt x="57" y="123"/>
                  </a:lnTo>
                  <a:lnTo>
                    <a:pt x="48" y="91"/>
                  </a:lnTo>
                  <a:lnTo>
                    <a:pt x="37" y="60"/>
                  </a:lnTo>
                  <a:lnTo>
                    <a:pt x="21" y="29"/>
                  </a:lnTo>
                  <a:lnTo>
                    <a:pt x="0" y="3"/>
                  </a:lnTo>
                  <a:lnTo>
                    <a:pt x="9" y="2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7" y="2"/>
                  </a:lnTo>
                  <a:lnTo>
                    <a:pt x="41" y="8"/>
                  </a:lnTo>
                  <a:lnTo>
                    <a:pt x="60" y="19"/>
                  </a:lnTo>
                  <a:lnTo>
                    <a:pt x="76" y="32"/>
                  </a:lnTo>
                  <a:lnTo>
                    <a:pt x="91" y="47"/>
                  </a:lnTo>
                  <a:lnTo>
                    <a:pt x="104" y="62"/>
                  </a:lnTo>
                  <a:lnTo>
                    <a:pt x="114" y="79"/>
                  </a:lnTo>
                  <a:lnTo>
                    <a:pt x="124" y="96"/>
                  </a:lnTo>
                  <a:lnTo>
                    <a:pt x="138" y="134"/>
                  </a:lnTo>
                  <a:lnTo>
                    <a:pt x="142" y="148"/>
                  </a:lnTo>
                  <a:lnTo>
                    <a:pt x="144" y="162"/>
                  </a:lnTo>
                  <a:lnTo>
                    <a:pt x="146" y="186"/>
                  </a:lnTo>
                  <a:lnTo>
                    <a:pt x="147" y="209"/>
                  </a:lnTo>
                  <a:lnTo>
                    <a:pt x="153" y="232"/>
                  </a:lnTo>
                  <a:close/>
                </a:path>
              </a:pathLst>
            </a:custGeom>
            <a:solidFill>
              <a:srgbClr val="CFE1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1" name="Freeform 59"/>
            <p:cNvSpPr>
              <a:spLocks/>
            </p:cNvSpPr>
            <p:nvPr/>
          </p:nvSpPr>
          <p:spPr bwMode="auto">
            <a:xfrm>
              <a:off x="5040" y="1219"/>
              <a:ext cx="152" cy="165"/>
            </a:xfrm>
            <a:custGeom>
              <a:avLst/>
              <a:gdLst/>
              <a:ahLst/>
              <a:cxnLst>
                <a:cxn ang="0">
                  <a:pos x="157" y="260"/>
                </a:cxn>
                <a:cxn ang="0">
                  <a:pos x="185" y="301"/>
                </a:cxn>
                <a:cxn ang="0">
                  <a:pos x="224" y="334"/>
                </a:cxn>
                <a:cxn ang="0">
                  <a:pos x="263" y="356"/>
                </a:cxn>
                <a:cxn ang="0">
                  <a:pos x="309" y="374"/>
                </a:cxn>
                <a:cxn ang="0">
                  <a:pos x="373" y="393"/>
                </a:cxn>
                <a:cxn ang="0">
                  <a:pos x="478" y="426"/>
                </a:cxn>
                <a:cxn ang="0">
                  <a:pos x="540" y="454"/>
                </a:cxn>
                <a:cxn ang="0">
                  <a:pos x="570" y="480"/>
                </a:cxn>
                <a:cxn ang="0">
                  <a:pos x="594" y="514"/>
                </a:cxn>
                <a:cxn ang="0">
                  <a:pos x="607" y="551"/>
                </a:cxn>
                <a:cxn ang="0">
                  <a:pos x="609" y="588"/>
                </a:cxn>
                <a:cxn ang="0">
                  <a:pos x="598" y="631"/>
                </a:cxn>
                <a:cxn ang="0">
                  <a:pos x="588" y="650"/>
                </a:cxn>
                <a:cxn ang="0">
                  <a:pos x="580" y="658"/>
                </a:cxn>
                <a:cxn ang="0">
                  <a:pos x="569" y="632"/>
                </a:cxn>
                <a:cxn ang="0">
                  <a:pos x="541" y="580"/>
                </a:cxn>
                <a:cxn ang="0">
                  <a:pos x="498" y="536"/>
                </a:cxn>
                <a:cxn ang="0">
                  <a:pos x="440" y="499"/>
                </a:cxn>
                <a:cxn ang="0">
                  <a:pos x="360" y="469"/>
                </a:cxn>
                <a:cxn ang="0">
                  <a:pos x="287" y="439"/>
                </a:cxn>
                <a:cxn ang="0">
                  <a:pos x="229" y="408"/>
                </a:cxn>
                <a:cxn ang="0">
                  <a:pos x="185" y="382"/>
                </a:cxn>
                <a:cxn ang="0">
                  <a:pos x="153" y="358"/>
                </a:cxn>
                <a:cxn ang="0">
                  <a:pos x="118" y="316"/>
                </a:cxn>
                <a:cxn ang="0">
                  <a:pos x="85" y="243"/>
                </a:cxn>
                <a:cxn ang="0">
                  <a:pos x="72" y="187"/>
                </a:cxn>
                <a:cxn ang="0">
                  <a:pos x="66" y="156"/>
                </a:cxn>
                <a:cxn ang="0">
                  <a:pos x="51" y="90"/>
                </a:cxn>
                <a:cxn ang="0">
                  <a:pos x="22" y="28"/>
                </a:cxn>
                <a:cxn ang="0">
                  <a:pos x="19" y="3"/>
                </a:cxn>
                <a:cxn ang="0">
                  <a:pos x="46" y="11"/>
                </a:cxn>
                <a:cxn ang="0">
                  <a:pos x="69" y="34"/>
                </a:cxn>
                <a:cxn ang="0">
                  <a:pos x="95" y="62"/>
                </a:cxn>
                <a:cxn ang="0">
                  <a:pos x="123" y="110"/>
                </a:cxn>
                <a:cxn ang="0">
                  <a:pos x="141" y="172"/>
                </a:cxn>
                <a:cxn ang="0">
                  <a:pos x="143" y="215"/>
                </a:cxn>
                <a:cxn ang="0">
                  <a:pos x="148" y="235"/>
                </a:cxn>
              </a:cxnLst>
              <a:rect l="0" t="0" r="r" b="b"/>
              <a:pathLst>
                <a:path w="609" h="658">
                  <a:moveTo>
                    <a:pt x="148" y="238"/>
                  </a:moveTo>
                  <a:lnTo>
                    <a:pt x="157" y="260"/>
                  </a:lnTo>
                  <a:lnTo>
                    <a:pt x="170" y="282"/>
                  </a:lnTo>
                  <a:lnTo>
                    <a:pt x="185" y="301"/>
                  </a:lnTo>
                  <a:lnTo>
                    <a:pt x="204" y="319"/>
                  </a:lnTo>
                  <a:lnTo>
                    <a:pt x="224" y="334"/>
                  </a:lnTo>
                  <a:lnTo>
                    <a:pt x="244" y="346"/>
                  </a:lnTo>
                  <a:lnTo>
                    <a:pt x="263" y="356"/>
                  </a:lnTo>
                  <a:lnTo>
                    <a:pt x="280" y="364"/>
                  </a:lnTo>
                  <a:lnTo>
                    <a:pt x="309" y="374"/>
                  </a:lnTo>
                  <a:lnTo>
                    <a:pt x="340" y="383"/>
                  </a:lnTo>
                  <a:lnTo>
                    <a:pt x="373" y="393"/>
                  </a:lnTo>
                  <a:lnTo>
                    <a:pt x="408" y="403"/>
                  </a:lnTo>
                  <a:lnTo>
                    <a:pt x="478" y="426"/>
                  </a:lnTo>
                  <a:lnTo>
                    <a:pt x="511" y="440"/>
                  </a:lnTo>
                  <a:lnTo>
                    <a:pt x="540" y="454"/>
                  </a:lnTo>
                  <a:lnTo>
                    <a:pt x="556" y="465"/>
                  </a:lnTo>
                  <a:lnTo>
                    <a:pt x="570" y="480"/>
                  </a:lnTo>
                  <a:lnTo>
                    <a:pt x="583" y="497"/>
                  </a:lnTo>
                  <a:lnTo>
                    <a:pt x="594" y="514"/>
                  </a:lnTo>
                  <a:lnTo>
                    <a:pt x="602" y="532"/>
                  </a:lnTo>
                  <a:lnTo>
                    <a:pt x="607" y="551"/>
                  </a:lnTo>
                  <a:lnTo>
                    <a:pt x="609" y="570"/>
                  </a:lnTo>
                  <a:lnTo>
                    <a:pt x="609" y="588"/>
                  </a:lnTo>
                  <a:lnTo>
                    <a:pt x="603" y="618"/>
                  </a:lnTo>
                  <a:lnTo>
                    <a:pt x="598" y="631"/>
                  </a:lnTo>
                  <a:lnTo>
                    <a:pt x="593" y="642"/>
                  </a:lnTo>
                  <a:lnTo>
                    <a:pt x="588" y="650"/>
                  </a:lnTo>
                  <a:lnTo>
                    <a:pt x="584" y="656"/>
                  </a:lnTo>
                  <a:lnTo>
                    <a:pt x="580" y="658"/>
                  </a:lnTo>
                  <a:lnTo>
                    <a:pt x="578" y="658"/>
                  </a:lnTo>
                  <a:lnTo>
                    <a:pt x="569" y="632"/>
                  </a:lnTo>
                  <a:lnTo>
                    <a:pt x="558" y="605"/>
                  </a:lnTo>
                  <a:lnTo>
                    <a:pt x="541" y="580"/>
                  </a:lnTo>
                  <a:lnTo>
                    <a:pt x="522" y="557"/>
                  </a:lnTo>
                  <a:lnTo>
                    <a:pt x="498" y="536"/>
                  </a:lnTo>
                  <a:lnTo>
                    <a:pt x="472" y="517"/>
                  </a:lnTo>
                  <a:lnTo>
                    <a:pt x="440" y="499"/>
                  </a:lnTo>
                  <a:lnTo>
                    <a:pt x="403" y="485"/>
                  </a:lnTo>
                  <a:lnTo>
                    <a:pt x="360" y="469"/>
                  </a:lnTo>
                  <a:lnTo>
                    <a:pt x="323" y="454"/>
                  </a:lnTo>
                  <a:lnTo>
                    <a:pt x="287" y="439"/>
                  </a:lnTo>
                  <a:lnTo>
                    <a:pt x="257" y="423"/>
                  </a:lnTo>
                  <a:lnTo>
                    <a:pt x="229" y="408"/>
                  </a:lnTo>
                  <a:lnTo>
                    <a:pt x="205" y="394"/>
                  </a:lnTo>
                  <a:lnTo>
                    <a:pt x="185" y="382"/>
                  </a:lnTo>
                  <a:lnTo>
                    <a:pt x="167" y="369"/>
                  </a:lnTo>
                  <a:lnTo>
                    <a:pt x="153" y="358"/>
                  </a:lnTo>
                  <a:lnTo>
                    <a:pt x="139" y="345"/>
                  </a:lnTo>
                  <a:lnTo>
                    <a:pt x="118" y="316"/>
                  </a:lnTo>
                  <a:lnTo>
                    <a:pt x="100" y="282"/>
                  </a:lnTo>
                  <a:lnTo>
                    <a:pt x="85" y="243"/>
                  </a:lnTo>
                  <a:lnTo>
                    <a:pt x="77" y="216"/>
                  </a:lnTo>
                  <a:lnTo>
                    <a:pt x="72" y="187"/>
                  </a:lnTo>
                  <a:lnTo>
                    <a:pt x="69" y="171"/>
                  </a:lnTo>
                  <a:lnTo>
                    <a:pt x="66" y="156"/>
                  </a:lnTo>
                  <a:lnTo>
                    <a:pt x="60" y="123"/>
                  </a:lnTo>
                  <a:lnTo>
                    <a:pt x="51" y="90"/>
                  </a:lnTo>
                  <a:lnTo>
                    <a:pt x="38" y="57"/>
                  </a:lnTo>
                  <a:lnTo>
                    <a:pt x="22" y="28"/>
                  </a:lnTo>
                  <a:lnTo>
                    <a:pt x="0" y="0"/>
                  </a:lnTo>
                  <a:lnTo>
                    <a:pt x="19" y="3"/>
                  </a:lnTo>
                  <a:lnTo>
                    <a:pt x="34" y="5"/>
                  </a:lnTo>
                  <a:lnTo>
                    <a:pt x="46" y="11"/>
                  </a:lnTo>
                  <a:lnTo>
                    <a:pt x="53" y="22"/>
                  </a:lnTo>
                  <a:lnTo>
                    <a:pt x="69" y="34"/>
                  </a:lnTo>
                  <a:lnTo>
                    <a:pt x="82" y="47"/>
                  </a:lnTo>
                  <a:lnTo>
                    <a:pt x="95" y="62"/>
                  </a:lnTo>
                  <a:lnTo>
                    <a:pt x="106" y="77"/>
                  </a:lnTo>
                  <a:lnTo>
                    <a:pt x="123" y="110"/>
                  </a:lnTo>
                  <a:lnTo>
                    <a:pt x="136" y="148"/>
                  </a:lnTo>
                  <a:lnTo>
                    <a:pt x="141" y="172"/>
                  </a:lnTo>
                  <a:lnTo>
                    <a:pt x="142" y="193"/>
                  </a:lnTo>
                  <a:lnTo>
                    <a:pt x="143" y="215"/>
                  </a:lnTo>
                  <a:lnTo>
                    <a:pt x="148" y="238"/>
                  </a:lnTo>
                  <a:lnTo>
                    <a:pt x="148" y="235"/>
                  </a:lnTo>
                  <a:lnTo>
                    <a:pt x="148" y="238"/>
                  </a:lnTo>
                  <a:close/>
                </a:path>
              </a:pathLst>
            </a:custGeom>
            <a:solidFill>
              <a:srgbClr val="D8E7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2" name="Freeform 60"/>
            <p:cNvSpPr>
              <a:spLocks/>
            </p:cNvSpPr>
            <p:nvPr/>
          </p:nvSpPr>
          <p:spPr bwMode="auto">
            <a:xfrm>
              <a:off x="5040" y="1217"/>
              <a:ext cx="151" cy="165"/>
            </a:xfrm>
            <a:custGeom>
              <a:avLst/>
              <a:gdLst/>
              <a:ahLst/>
              <a:cxnLst>
                <a:cxn ang="0">
                  <a:pos x="152" y="265"/>
                </a:cxn>
                <a:cxn ang="0">
                  <a:pos x="178" y="307"/>
                </a:cxn>
                <a:cxn ang="0">
                  <a:pos x="215" y="339"/>
                </a:cxn>
                <a:cxn ang="0">
                  <a:pos x="252" y="363"/>
                </a:cxn>
                <a:cxn ang="0">
                  <a:pos x="293" y="381"/>
                </a:cxn>
                <a:cxn ang="0">
                  <a:pos x="396" y="411"/>
                </a:cxn>
                <a:cxn ang="0">
                  <a:pos x="501" y="444"/>
                </a:cxn>
                <a:cxn ang="0">
                  <a:pos x="547" y="467"/>
                </a:cxn>
                <a:cxn ang="0">
                  <a:pos x="575" y="496"/>
                </a:cxn>
                <a:cxn ang="0">
                  <a:pos x="595" y="531"/>
                </a:cxn>
                <a:cxn ang="0">
                  <a:pos x="606" y="567"/>
                </a:cxn>
                <a:cxn ang="0">
                  <a:pos x="602" y="615"/>
                </a:cxn>
                <a:cxn ang="0">
                  <a:pos x="594" y="640"/>
                </a:cxn>
                <a:cxn ang="0">
                  <a:pos x="587" y="655"/>
                </a:cxn>
                <a:cxn ang="0">
                  <a:pos x="580" y="658"/>
                </a:cxn>
                <a:cxn ang="0">
                  <a:pos x="559" y="601"/>
                </a:cxn>
                <a:cxn ang="0">
                  <a:pos x="522" y="552"/>
                </a:cxn>
                <a:cxn ang="0">
                  <a:pos x="468" y="510"/>
                </a:cxn>
                <a:cxn ang="0">
                  <a:pos x="396" y="478"/>
                </a:cxn>
                <a:cxn ang="0">
                  <a:pos x="310" y="449"/>
                </a:cxn>
                <a:cxn ang="0">
                  <a:pos x="242" y="420"/>
                </a:cxn>
                <a:cxn ang="0">
                  <a:pos x="191" y="391"/>
                </a:cxn>
                <a:cxn ang="0">
                  <a:pos x="156" y="366"/>
                </a:cxn>
                <a:cxn ang="0">
                  <a:pos x="115" y="314"/>
                </a:cxn>
                <a:cxn ang="0">
                  <a:pos x="85" y="242"/>
                </a:cxn>
                <a:cxn ang="0">
                  <a:pos x="74" y="188"/>
                </a:cxn>
                <a:cxn ang="0">
                  <a:pos x="62" y="123"/>
                </a:cxn>
                <a:cxn ang="0">
                  <a:pos x="41" y="58"/>
                </a:cxn>
                <a:cxn ang="0">
                  <a:pos x="13" y="13"/>
                </a:cxn>
                <a:cxn ang="0">
                  <a:pos x="22" y="6"/>
                </a:cxn>
                <a:cxn ang="0">
                  <a:pos x="55" y="24"/>
                </a:cxn>
                <a:cxn ang="0">
                  <a:pos x="80" y="49"/>
                </a:cxn>
                <a:cxn ang="0">
                  <a:pos x="109" y="93"/>
                </a:cxn>
                <a:cxn ang="0">
                  <a:pos x="132" y="160"/>
                </a:cxn>
                <a:cxn ang="0">
                  <a:pos x="139" y="202"/>
                </a:cxn>
                <a:cxn ang="0">
                  <a:pos x="143" y="242"/>
                </a:cxn>
              </a:cxnLst>
              <a:rect l="0" t="0" r="r" b="b"/>
              <a:pathLst>
                <a:path w="606" h="658">
                  <a:moveTo>
                    <a:pt x="146" y="242"/>
                  </a:moveTo>
                  <a:lnTo>
                    <a:pt x="152" y="265"/>
                  </a:lnTo>
                  <a:lnTo>
                    <a:pt x="163" y="286"/>
                  </a:lnTo>
                  <a:lnTo>
                    <a:pt x="178" y="307"/>
                  </a:lnTo>
                  <a:lnTo>
                    <a:pt x="196" y="324"/>
                  </a:lnTo>
                  <a:lnTo>
                    <a:pt x="215" y="339"/>
                  </a:lnTo>
                  <a:lnTo>
                    <a:pt x="234" y="353"/>
                  </a:lnTo>
                  <a:lnTo>
                    <a:pt x="252" y="363"/>
                  </a:lnTo>
                  <a:lnTo>
                    <a:pt x="267" y="371"/>
                  </a:lnTo>
                  <a:lnTo>
                    <a:pt x="293" y="381"/>
                  </a:lnTo>
                  <a:lnTo>
                    <a:pt x="325" y="391"/>
                  </a:lnTo>
                  <a:lnTo>
                    <a:pt x="396" y="411"/>
                  </a:lnTo>
                  <a:lnTo>
                    <a:pt x="467" y="432"/>
                  </a:lnTo>
                  <a:lnTo>
                    <a:pt x="501" y="444"/>
                  </a:lnTo>
                  <a:lnTo>
                    <a:pt x="530" y="457"/>
                  </a:lnTo>
                  <a:lnTo>
                    <a:pt x="547" y="467"/>
                  </a:lnTo>
                  <a:lnTo>
                    <a:pt x="563" y="481"/>
                  </a:lnTo>
                  <a:lnTo>
                    <a:pt x="575" y="496"/>
                  </a:lnTo>
                  <a:lnTo>
                    <a:pt x="587" y="514"/>
                  </a:lnTo>
                  <a:lnTo>
                    <a:pt x="595" y="531"/>
                  </a:lnTo>
                  <a:lnTo>
                    <a:pt x="602" y="549"/>
                  </a:lnTo>
                  <a:lnTo>
                    <a:pt x="606" y="567"/>
                  </a:lnTo>
                  <a:lnTo>
                    <a:pt x="606" y="583"/>
                  </a:lnTo>
                  <a:lnTo>
                    <a:pt x="602" y="615"/>
                  </a:lnTo>
                  <a:lnTo>
                    <a:pt x="598" y="629"/>
                  </a:lnTo>
                  <a:lnTo>
                    <a:pt x="594" y="640"/>
                  </a:lnTo>
                  <a:lnTo>
                    <a:pt x="590" y="649"/>
                  </a:lnTo>
                  <a:lnTo>
                    <a:pt x="587" y="655"/>
                  </a:lnTo>
                  <a:lnTo>
                    <a:pt x="583" y="658"/>
                  </a:lnTo>
                  <a:lnTo>
                    <a:pt x="580" y="658"/>
                  </a:lnTo>
                  <a:lnTo>
                    <a:pt x="571" y="629"/>
                  </a:lnTo>
                  <a:lnTo>
                    <a:pt x="559" y="601"/>
                  </a:lnTo>
                  <a:lnTo>
                    <a:pt x="542" y="576"/>
                  </a:lnTo>
                  <a:lnTo>
                    <a:pt x="522" y="552"/>
                  </a:lnTo>
                  <a:lnTo>
                    <a:pt x="497" y="529"/>
                  </a:lnTo>
                  <a:lnTo>
                    <a:pt x="468" y="510"/>
                  </a:lnTo>
                  <a:lnTo>
                    <a:pt x="435" y="492"/>
                  </a:lnTo>
                  <a:lnTo>
                    <a:pt x="396" y="478"/>
                  </a:lnTo>
                  <a:lnTo>
                    <a:pt x="350" y="465"/>
                  </a:lnTo>
                  <a:lnTo>
                    <a:pt x="310" y="449"/>
                  </a:lnTo>
                  <a:lnTo>
                    <a:pt x="275" y="435"/>
                  </a:lnTo>
                  <a:lnTo>
                    <a:pt x="242" y="420"/>
                  </a:lnTo>
                  <a:lnTo>
                    <a:pt x="214" y="406"/>
                  </a:lnTo>
                  <a:lnTo>
                    <a:pt x="191" y="391"/>
                  </a:lnTo>
                  <a:lnTo>
                    <a:pt x="171" y="379"/>
                  </a:lnTo>
                  <a:lnTo>
                    <a:pt x="156" y="366"/>
                  </a:lnTo>
                  <a:lnTo>
                    <a:pt x="134" y="343"/>
                  </a:lnTo>
                  <a:lnTo>
                    <a:pt x="115" y="314"/>
                  </a:lnTo>
                  <a:lnTo>
                    <a:pt x="100" y="281"/>
                  </a:lnTo>
                  <a:lnTo>
                    <a:pt x="85" y="242"/>
                  </a:lnTo>
                  <a:lnTo>
                    <a:pt x="79" y="217"/>
                  </a:lnTo>
                  <a:lnTo>
                    <a:pt x="74" y="188"/>
                  </a:lnTo>
                  <a:lnTo>
                    <a:pt x="69" y="156"/>
                  </a:lnTo>
                  <a:lnTo>
                    <a:pt x="62" y="123"/>
                  </a:lnTo>
                  <a:lnTo>
                    <a:pt x="53" y="89"/>
                  </a:lnTo>
                  <a:lnTo>
                    <a:pt x="41" y="58"/>
                  </a:lnTo>
                  <a:lnTo>
                    <a:pt x="24" y="27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22" y="6"/>
                  </a:lnTo>
                  <a:lnTo>
                    <a:pt x="41" y="15"/>
                  </a:lnTo>
                  <a:lnTo>
                    <a:pt x="55" y="24"/>
                  </a:lnTo>
                  <a:lnTo>
                    <a:pt x="66" y="36"/>
                  </a:lnTo>
                  <a:lnTo>
                    <a:pt x="80" y="49"/>
                  </a:lnTo>
                  <a:lnTo>
                    <a:pt x="91" y="63"/>
                  </a:lnTo>
                  <a:lnTo>
                    <a:pt x="109" y="93"/>
                  </a:lnTo>
                  <a:lnTo>
                    <a:pt x="123" y="126"/>
                  </a:lnTo>
                  <a:lnTo>
                    <a:pt x="132" y="160"/>
                  </a:lnTo>
                  <a:lnTo>
                    <a:pt x="137" y="181"/>
                  </a:lnTo>
                  <a:lnTo>
                    <a:pt x="139" y="202"/>
                  </a:lnTo>
                  <a:lnTo>
                    <a:pt x="146" y="242"/>
                  </a:lnTo>
                  <a:lnTo>
                    <a:pt x="143" y="242"/>
                  </a:lnTo>
                  <a:lnTo>
                    <a:pt x="146" y="242"/>
                  </a:lnTo>
                  <a:close/>
                </a:path>
              </a:pathLst>
            </a:custGeom>
            <a:solidFill>
              <a:srgbClr val="E1EC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3" name="Freeform 61"/>
            <p:cNvSpPr>
              <a:spLocks/>
            </p:cNvSpPr>
            <p:nvPr/>
          </p:nvSpPr>
          <p:spPr bwMode="auto">
            <a:xfrm>
              <a:off x="5040" y="1215"/>
              <a:ext cx="151" cy="164"/>
            </a:xfrm>
            <a:custGeom>
              <a:avLst/>
              <a:gdLst/>
              <a:ahLst/>
              <a:cxnLst>
                <a:cxn ang="0">
                  <a:pos x="82" y="219"/>
                </a:cxn>
                <a:cxn ang="0">
                  <a:pos x="74" y="157"/>
                </a:cxn>
                <a:cxn ang="0">
                  <a:pos x="57" y="90"/>
                </a:cxn>
                <a:cxn ang="0">
                  <a:pos x="26" y="26"/>
                </a:cxn>
                <a:cxn ang="0">
                  <a:pos x="0" y="0"/>
                </a:cxn>
                <a:cxn ang="0">
                  <a:pos x="40" y="18"/>
                </a:cxn>
                <a:cxn ang="0">
                  <a:pos x="70" y="42"/>
                </a:cxn>
                <a:cxn ang="0">
                  <a:pos x="93" y="71"/>
                </a:cxn>
                <a:cxn ang="0">
                  <a:pos x="122" y="140"/>
                </a:cxn>
                <a:cxn ang="0">
                  <a:pos x="136" y="215"/>
                </a:cxn>
                <a:cxn ang="0">
                  <a:pos x="146" y="273"/>
                </a:cxn>
                <a:cxn ang="0">
                  <a:pos x="170" y="313"/>
                </a:cxn>
                <a:cxn ang="0">
                  <a:pos x="205" y="347"/>
                </a:cxn>
                <a:cxn ang="0">
                  <a:pos x="239" y="371"/>
                </a:cxn>
                <a:cxn ang="0">
                  <a:pos x="280" y="389"/>
                </a:cxn>
                <a:cxn ang="0">
                  <a:pos x="345" y="411"/>
                </a:cxn>
                <a:cxn ang="0">
                  <a:pos x="455" y="441"/>
                </a:cxn>
                <a:cxn ang="0">
                  <a:pos x="522" y="465"/>
                </a:cxn>
                <a:cxn ang="0">
                  <a:pos x="554" y="485"/>
                </a:cxn>
                <a:cxn ang="0">
                  <a:pos x="580" y="515"/>
                </a:cxn>
                <a:cxn ang="0">
                  <a:pos x="599" y="551"/>
                </a:cxn>
                <a:cxn ang="0">
                  <a:pos x="606" y="584"/>
                </a:cxn>
                <a:cxn ang="0">
                  <a:pos x="603" y="615"/>
                </a:cxn>
                <a:cxn ang="0">
                  <a:pos x="597" y="639"/>
                </a:cxn>
                <a:cxn ang="0">
                  <a:pos x="589" y="653"/>
                </a:cxn>
                <a:cxn ang="0">
                  <a:pos x="585" y="654"/>
                </a:cxn>
                <a:cxn ang="0">
                  <a:pos x="561" y="596"/>
                </a:cxn>
                <a:cxn ang="0">
                  <a:pos x="522" y="547"/>
                </a:cxn>
                <a:cxn ang="0">
                  <a:pos x="464" y="507"/>
                </a:cxn>
                <a:cxn ang="0">
                  <a:pos x="388" y="476"/>
                </a:cxn>
                <a:cxn ang="0">
                  <a:pos x="299" y="447"/>
                </a:cxn>
                <a:cxn ang="0">
                  <a:pos x="229" y="418"/>
                </a:cxn>
                <a:cxn ang="0">
                  <a:pos x="180" y="389"/>
                </a:cxn>
                <a:cxn ang="0">
                  <a:pos x="148" y="363"/>
                </a:cxn>
                <a:cxn ang="0">
                  <a:pos x="114" y="315"/>
                </a:cxn>
                <a:cxn ang="0">
                  <a:pos x="88" y="245"/>
                </a:cxn>
                <a:cxn ang="0">
                  <a:pos x="88" y="245"/>
                </a:cxn>
              </a:cxnLst>
              <a:rect l="0" t="0" r="r" b="b"/>
              <a:pathLst>
                <a:path w="606" h="656">
                  <a:moveTo>
                    <a:pt x="88" y="245"/>
                  </a:moveTo>
                  <a:lnTo>
                    <a:pt x="82" y="219"/>
                  </a:lnTo>
                  <a:lnTo>
                    <a:pt x="79" y="189"/>
                  </a:lnTo>
                  <a:lnTo>
                    <a:pt x="74" y="157"/>
                  </a:lnTo>
                  <a:lnTo>
                    <a:pt x="67" y="124"/>
                  </a:lnTo>
                  <a:lnTo>
                    <a:pt x="57" y="90"/>
                  </a:lnTo>
                  <a:lnTo>
                    <a:pt x="45" y="57"/>
                  </a:lnTo>
                  <a:lnTo>
                    <a:pt x="26" y="26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21" y="8"/>
                  </a:lnTo>
                  <a:lnTo>
                    <a:pt x="40" y="18"/>
                  </a:lnTo>
                  <a:lnTo>
                    <a:pt x="56" y="29"/>
                  </a:lnTo>
                  <a:lnTo>
                    <a:pt x="70" y="42"/>
                  </a:lnTo>
                  <a:lnTo>
                    <a:pt x="82" y="56"/>
                  </a:lnTo>
                  <a:lnTo>
                    <a:pt x="93" y="71"/>
                  </a:lnTo>
                  <a:lnTo>
                    <a:pt x="110" y="105"/>
                  </a:lnTo>
                  <a:lnTo>
                    <a:pt x="122" y="140"/>
                  </a:lnTo>
                  <a:lnTo>
                    <a:pt x="130" y="177"/>
                  </a:lnTo>
                  <a:lnTo>
                    <a:pt x="136" y="215"/>
                  </a:lnTo>
                  <a:lnTo>
                    <a:pt x="141" y="250"/>
                  </a:lnTo>
                  <a:lnTo>
                    <a:pt x="146" y="273"/>
                  </a:lnTo>
                  <a:lnTo>
                    <a:pt x="156" y="293"/>
                  </a:lnTo>
                  <a:lnTo>
                    <a:pt x="170" y="313"/>
                  </a:lnTo>
                  <a:lnTo>
                    <a:pt x="187" y="331"/>
                  </a:lnTo>
                  <a:lnTo>
                    <a:pt x="205" y="347"/>
                  </a:lnTo>
                  <a:lnTo>
                    <a:pt x="223" y="360"/>
                  </a:lnTo>
                  <a:lnTo>
                    <a:pt x="239" y="371"/>
                  </a:lnTo>
                  <a:lnTo>
                    <a:pt x="253" y="379"/>
                  </a:lnTo>
                  <a:lnTo>
                    <a:pt x="280" y="389"/>
                  </a:lnTo>
                  <a:lnTo>
                    <a:pt x="311" y="400"/>
                  </a:lnTo>
                  <a:lnTo>
                    <a:pt x="345" y="411"/>
                  </a:lnTo>
                  <a:lnTo>
                    <a:pt x="382" y="421"/>
                  </a:lnTo>
                  <a:lnTo>
                    <a:pt x="455" y="441"/>
                  </a:lnTo>
                  <a:lnTo>
                    <a:pt x="491" y="452"/>
                  </a:lnTo>
                  <a:lnTo>
                    <a:pt x="522" y="465"/>
                  </a:lnTo>
                  <a:lnTo>
                    <a:pt x="539" y="474"/>
                  </a:lnTo>
                  <a:lnTo>
                    <a:pt x="554" y="485"/>
                  </a:lnTo>
                  <a:lnTo>
                    <a:pt x="568" y="500"/>
                  </a:lnTo>
                  <a:lnTo>
                    <a:pt x="580" y="515"/>
                  </a:lnTo>
                  <a:lnTo>
                    <a:pt x="590" y="533"/>
                  </a:lnTo>
                  <a:lnTo>
                    <a:pt x="599" y="551"/>
                  </a:lnTo>
                  <a:lnTo>
                    <a:pt x="604" y="567"/>
                  </a:lnTo>
                  <a:lnTo>
                    <a:pt x="606" y="584"/>
                  </a:lnTo>
                  <a:lnTo>
                    <a:pt x="604" y="600"/>
                  </a:lnTo>
                  <a:lnTo>
                    <a:pt x="603" y="615"/>
                  </a:lnTo>
                  <a:lnTo>
                    <a:pt x="599" y="628"/>
                  </a:lnTo>
                  <a:lnTo>
                    <a:pt x="597" y="639"/>
                  </a:lnTo>
                  <a:lnTo>
                    <a:pt x="593" y="648"/>
                  </a:lnTo>
                  <a:lnTo>
                    <a:pt x="589" y="653"/>
                  </a:lnTo>
                  <a:lnTo>
                    <a:pt x="587" y="656"/>
                  </a:lnTo>
                  <a:lnTo>
                    <a:pt x="585" y="654"/>
                  </a:lnTo>
                  <a:lnTo>
                    <a:pt x="575" y="625"/>
                  </a:lnTo>
                  <a:lnTo>
                    <a:pt x="561" y="596"/>
                  </a:lnTo>
                  <a:lnTo>
                    <a:pt x="544" y="571"/>
                  </a:lnTo>
                  <a:lnTo>
                    <a:pt x="522" y="547"/>
                  </a:lnTo>
                  <a:lnTo>
                    <a:pt x="496" y="526"/>
                  </a:lnTo>
                  <a:lnTo>
                    <a:pt x="464" y="507"/>
                  </a:lnTo>
                  <a:lnTo>
                    <a:pt x="429" y="490"/>
                  </a:lnTo>
                  <a:lnTo>
                    <a:pt x="388" y="476"/>
                  </a:lnTo>
                  <a:lnTo>
                    <a:pt x="340" y="462"/>
                  </a:lnTo>
                  <a:lnTo>
                    <a:pt x="299" y="447"/>
                  </a:lnTo>
                  <a:lnTo>
                    <a:pt x="261" y="432"/>
                  </a:lnTo>
                  <a:lnTo>
                    <a:pt x="229" y="418"/>
                  </a:lnTo>
                  <a:lnTo>
                    <a:pt x="202" y="403"/>
                  </a:lnTo>
                  <a:lnTo>
                    <a:pt x="180" y="389"/>
                  </a:lnTo>
                  <a:lnTo>
                    <a:pt x="162" y="375"/>
                  </a:lnTo>
                  <a:lnTo>
                    <a:pt x="148" y="363"/>
                  </a:lnTo>
                  <a:lnTo>
                    <a:pt x="129" y="341"/>
                  </a:lnTo>
                  <a:lnTo>
                    <a:pt x="114" y="315"/>
                  </a:lnTo>
                  <a:lnTo>
                    <a:pt x="100" y="282"/>
                  </a:lnTo>
                  <a:lnTo>
                    <a:pt x="88" y="245"/>
                  </a:lnTo>
                  <a:lnTo>
                    <a:pt x="88" y="241"/>
                  </a:lnTo>
                  <a:lnTo>
                    <a:pt x="88" y="245"/>
                  </a:lnTo>
                  <a:close/>
                </a:path>
              </a:pathLst>
            </a:custGeom>
            <a:solidFill>
              <a:srgbClr val="EAF2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4" name="Rectangle 62"/>
            <p:cNvSpPr>
              <a:spLocks noChangeArrowheads="1"/>
            </p:cNvSpPr>
            <p:nvPr/>
          </p:nvSpPr>
          <p:spPr bwMode="auto">
            <a:xfrm>
              <a:off x="5188" y="1431"/>
              <a:ext cx="13" cy="52"/>
            </a:xfrm>
            <a:prstGeom prst="rect">
              <a:avLst/>
            </a:prstGeom>
            <a:solidFill>
              <a:srgbClr val="FF006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5" name="Freeform 63"/>
            <p:cNvSpPr>
              <a:spLocks/>
            </p:cNvSpPr>
            <p:nvPr/>
          </p:nvSpPr>
          <p:spPr bwMode="auto">
            <a:xfrm>
              <a:off x="5186" y="1430"/>
              <a:ext cx="17" cy="54"/>
            </a:xfrm>
            <a:custGeom>
              <a:avLst/>
              <a:gdLst/>
              <a:ahLst/>
              <a:cxnLst>
                <a:cxn ang="0">
                  <a:pos x="61" y="218"/>
                </a:cxn>
                <a:cxn ang="0">
                  <a:pos x="62" y="218"/>
                </a:cxn>
                <a:cxn ang="0">
                  <a:pos x="64" y="217"/>
                </a:cxn>
                <a:cxn ang="0">
                  <a:pos x="65" y="217"/>
                </a:cxn>
                <a:cxn ang="0">
                  <a:pos x="65" y="216"/>
                </a:cxn>
                <a:cxn ang="0">
                  <a:pos x="66" y="215"/>
                </a:cxn>
                <a:cxn ang="0">
                  <a:pos x="66" y="4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15"/>
                </a:cxn>
                <a:cxn ang="0">
                  <a:pos x="2" y="216"/>
                </a:cxn>
                <a:cxn ang="0">
                  <a:pos x="2" y="217"/>
                </a:cxn>
                <a:cxn ang="0">
                  <a:pos x="3" y="217"/>
                </a:cxn>
                <a:cxn ang="0">
                  <a:pos x="4" y="218"/>
                </a:cxn>
                <a:cxn ang="0">
                  <a:pos x="5" y="218"/>
                </a:cxn>
                <a:cxn ang="0">
                  <a:pos x="61" y="218"/>
                </a:cxn>
                <a:cxn ang="0">
                  <a:pos x="61" y="208"/>
                </a:cxn>
                <a:cxn ang="0">
                  <a:pos x="5" y="208"/>
                </a:cxn>
                <a:cxn ang="0">
                  <a:pos x="10" y="213"/>
                </a:cxn>
                <a:cxn ang="0">
                  <a:pos x="10" y="5"/>
                </a:cxn>
                <a:cxn ang="0">
                  <a:pos x="5" y="10"/>
                </a:cxn>
                <a:cxn ang="0">
                  <a:pos x="61" y="10"/>
                </a:cxn>
                <a:cxn ang="0">
                  <a:pos x="56" y="5"/>
                </a:cxn>
                <a:cxn ang="0">
                  <a:pos x="56" y="213"/>
                </a:cxn>
                <a:cxn ang="0">
                  <a:pos x="61" y="208"/>
                </a:cxn>
                <a:cxn ang="0">
                  <a:pos x="61" y="218"/>
                </a:cxn>
              </a:cxnLst>
              <a:rect l="0" t="0" r="r" b="b"/>
              <a:pathLst>
                <a:path w="66" h="218">
                  <a:moveTo>
                    <a:pt x="61" y="218"/>
                  </a:moveTo>
                  <a:lnTo>
                    <a:pt x="62" y="218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15"/>
                  </a:lnTo>
                  <a:lnTo>
                    <a:pt x="2" y="216"/>
                  </a:lnTo>
                  <a:lnTo>
                    <a:pt x="2" y="217"/>
                  </a:lnTo>
                  <a:lnTo>
                    <a:pt x="3" y="217"/>
                  </a:lnTo>
                  <a:lnTo>
                    <a:pt x="4" y="218"/>
                  </a:lnTo>
                  <a:lnTo>
                    <a:pt x="5" y="218"/>
                  </a:lnTo>
                  <a:lnTo>
                    <a:pt x="61" y="218"/>
                  </a:lnTo>
                  <a:lnTo>
                    <a:pt x="61" y="208"/>
                  </a:lnTo>
                  <a:lnTo>
                    <a:pt x="5" y="208"/>
                  </a:lnTo>
                  <a:lnTo>
                    <a:pt x="10" y="213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61" y="10"/>
                  </a:lnTo>
                  <a:lnTo>
                    <a:pt x="56" y="5"/>
                  </a:lnTo>
                  <a:lnTo>
                    <a:pt x="56" y="213"/>
                  </a:lnTo>
                  <a:lnTo>
                    <a:pt x="61" y="208"/>
                  </a:lnTo>
                  <a:lnTo>
                    <a:pt x="61" y="218"/>
                  </a:lnTo>
                  <a:close/>
                </a:path>
              </a:pathLst>
            </a:custGeom>
            <a:solidFill>
              <a:srgbClr val="FF00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6" name="Rectangle 64"/>
            <p:cNvSpPr>
              <a:spLocks noChangeArrowheads="1"/>
            </p:cNvSpPr>
            <p:nvPr/>
          </p:nvSpPr>
          <p:spPr bwMode="auto">
            <a:xfrm>
              <a:off x="5166" y="1431"/>
              <a:ext cx="14" cy="52"/>
            </a:xfrm>
            <a:prstGeom prst="rect">
              <a:avLst/>
            </a:prstGeom>
            <a:solidFill>
              <a:srgbClr val="FF4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7" name="Freeform 65"/>
            <p:cNvSpPr>
              <a:spLocks/>
            </p:cNvSpPr>
            <p:nvPr/>
          </p:nvSpPr>
          <p:spPr bwMode="auto">
            <a:xfrm>
              <a:off x="5165" y="1430"/>
              <a:ext cx="16" cy="54"/>
            </a:xfrm>
            <a:custGeom>
              <a:avLst/>
              <a:gdLst/>
              <a:ahLst/>
              <a:cxnLst>
                <a:cxn ang="0">
                  <a:pos x="61" y="218"/>
                </a:cxn>
                <a:cxn ang="0">
                  <a:pos x="62" y="218"/>
                </a:cxn>
                <a:cxn ang="0">
                  <a:pos x="63" y="217"/>
                </a:cxn>
                <a:cxn ang="0">
                  <a:pos x="65" y="217"/>
                </a:cxn>
                <a:cxn ang="0">
                  <a:pos x="65" y="216"/>
                </a:cxn>
                <a:cxn ang="0">
                  <a:pos x="66" y="215"/>
                </a:cxn>
                <a:cxn ang="0">
                  <a:pos x="66" y="4"/>
                </a:cxn>
                <a:cxn ang="0">
                  <a:pos x="65" y="2"/>
                </a:cxn>
                <a:cxn ang="0">
                  <a:pos x="65" y="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215"/>
                </a:cxn>
                <a:cxn ang="0">
                  <a:pos x="1" y="216"/>
                </a:cxn>
                <a:cxn ang="0">
                  <a:pos x="1" y="217"/>
                </a:cxn>
                <a:cxn ang="0">
                  <a:pos x="3" y="217"/>
                </a:cxn>
                <a:cxn ang="0">
                  <a:pos x="4" y="218"/>
                </a:cxn>
                <a:cxn ang="0">
                  <a:pos x="5" y="218"/>
                </a:cxn>
                <a:cxn ang="0">
                  <a:pos x="61" y="218"/>
                </a:cxn>
                <a:cxn ang="0">
                  <a:pos x="61" y="208"/>
                </a:cxn>
                <a:cxn ang="0">
                  <a:pos x="5" y="208"/>
                </a:cxn>
                <a:cxn ang="0">
                  <a:pos x="10" y="213"/>
                </a:cxn>
                <a:cxn ang="0">
                  <a:pos x="10" y="5"/>
                </a:cxn>
                <a:cxn ang="0">
                  <a:pos x="5" y="10"/>
                </a:cxn>
                <a:cxn ang="0">
                  <a:pos x="61" y="10"/>
                </a:cxn>
                <a:cxn ang="0">
                  <a:pos x="56" y="5"/>
                </a:cxn>
                <a:cxn ang="0">
                  <a:pos x="56" y="213"/>
                </a:cxn>
                <a:cxn ang="0">
                  <a:pos x="61" y="208"/>
                </a:cxn>
                <a:cxn ang="0">
                  <a:pos x="61" y="218"/>
                </a:cxn>
              </a:cxnLst>
              <a:rect l="0" t="0" r="r" b="b"/>
              <a:pathLst>
                <a:path w="66" h="218">
                  <a:moveTo>
                    <a:pt x="61" y="218"/>
                  </a:moveTo>
                  <a:lnTo>
                    <a:pt x="62" y="218"/>
                  </a:lnTo>
                  <a:lnTo>
                    <a:pt x="63" y="217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215"/>
                  </a:lnTo>
                  <a:lnTo>
                    <a:pt x="1" y="216"/>
                  </a:lnTo>
                  <a:lnTo>
                    <a:pt x="1" y="217"/>
                  </a:lnTo>
                  <a:lnTo>
                    <a:pt x="3" y="217"/>
                  </a:lnTo>
                  <a:lnTo>
                    <a:pt x="4" y="218"/>
                  </a:lnTo>
                  <a:lnTo>
                    <a:pt x="5" y="218"/>
                  </a:lnTo>
                  <a:lnTo>
                    <a:pt x="61" y="218"/>
                  </a:lnTo>
                  <a:lnTo>
                    <a:pt x="61" y="208"/>
                  </a:lnTo>
                  <a:lnTo>
                    <a:pt x="5" y="208"/>
                  </a:lnTo>
                  <a:lnTo>
                    <a:pt x="10" y="213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61" y="10"/>
                  </a:lnTo>
                  <a:lnTo>
                    <a:pt x="56" y="5"/>
                  </a:lnTo>
                  <a:lnTo>
                    <a:pt x="56" y="213"/>
                  </a:lnTo>
                  <a:lnTo>
                    <a:pt x="61" y="208"/>
                  </a:lnTo>
                  <a:lnTo>
                    <a:pt x="61" y="218"/>
                  </a:lnTo>
                  <a:close/>
                </a:path>
              </a:pathLst>
            </a:custGeom>
            <a:solidFill>
              <a:srgbClr val="FF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8" name="Rectangle 66"/>
            <p:cNvSpPr>
              <a:spLocks noChangeArrowheads="1"/>
            </p:cNvSpPr>
            <p:nvPr/>
          </p:nvSpPr>
          <p:spPr bwMode="auto">
            <a:xfrm>
              <a:off x="5141" y="1431"/>
              <a:ext cx="14" cy="52"/>
            </a:xfrm>
            <a:prstGeom prst="rect">
              <a:avLst/>
            </a:prstGeom>
            <a:solidFill>
              <a:srgbClr val="FFCC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9" name="Freeform 67"/>
            <p:cNvSpPr>
              <a:spLocks/>
            </p:cNvSpPr>
            <p:nvPr/>
          </p:nvSpPr>
          <p:spPr bwMode="auto">
            <a:xfrm>
              <a:off x="5140" y="1430"/>
              <a:ext cx="17" cy="54"/>
            </a:xfrm>
            <a:custGeom>
              <a:avLst/>
              <a:gdLst/>
              <a:ahLst/>
              <a:cxnLst>
                <a:cxn ang="0">
                  <a:pos x="61" y="218"/>
                </a:cxn>
                <a:cxn ang="0">
                  <a:pos x="62" y="218"/>
                </a:cxn>
                <a:cxn ang="0">
                  <a:pos x="63" y="217"/>
                </a:cxn>
                <a:cxn ang="0">
                  <a:pos x="64" y="217"/>
                </a:cxn>
                <a:cxn ang="0">
                  <a:pos x="64" y="216"/>
                </a:cxn>
                <a:cxn ang="0">
                  <a:pos x="66" y="215"/>
                </a:cxn>
                <a:cxn ang="0">
                  <a:pos x="66" y="4"/>
                </a:cxn>
                <a:cxn ang="0">
                  <a:pos x="64" y="2"/>
                </a:cxn>
                <a:cxn ang="0">
                  <a:pos x="64" y="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215"/>
                </a:cxn>
                <a:cxn ang="0">
                  <a:pos x="1" y="216"/>
                </a:cxn>
                <a:cxn ang="0">
                  <a:pos x="1" y="217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5" y="218"/>
                </a:cxn>
                <a:cxn ang="0">
                  <a:pos x="61" y="218"/>
                </a:cxn>
                <a:cxn ang="0">
                  <a:pos x="61" y="208"/>
                </a:cxn>
                <a:cxn ang="0">
                  <a:pos x="5" y="208"/>
                </a:cxn>
                <a:cxn ang="0">
                  <a:pos x="10" y="213"/>
                </a:cxn>
                <a:cxn ang="0">
                  <a:pos x="10" y="5"/>
                </a:cxn>
                <a:cxn ang="0">
                  <a:pos x="5" y="10"/>
                </a:cxn>
                <a:cxn ang="0">
                  <a:pos x="61" y="10"/>
                </a:cxn>
                <a:cxn ang="0">
                  <a:pos x="55" y="5"/>
                </a:cxn>
                <a:cxn ang="0">
                  <a:pos x="55" y="213"/>
                </a:cxn>
                <a:cxn ang="0">
                  <a:pos x="61" y="208"/>
                </a:cxn>
                <a:cxn ang="0">
                  <a:pos x="61" y="218"/>
                </a:cxn>
              </a:cxnLst>
              <a:rect l="0" t="0" r="r" b="b"/>
              <a:pathLst>
                <a:path w="66" h="218">
                  <a:moveTo>
                    <a:pt x="61" y="218"/>
                  </a:moveTo>
                  <a:lnTo>
                    <a:pt x="62" y="218"/>
                  </a:lnTo>
                  <a:lnTo>
                    <a:pt x="63" y="217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6" y="215"/>
                  </a:lnTo>
                  <a:lnTo>
                    <a:pt x="66" y="4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215"/>
                  </a:lnTo>
                  <a:lnTo>
                    <a:pt x="1" y="216"/>
                  </a:lnTo>
                  <a:lnTo>
                    <a:pt x="1" y="217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5" y="218"/>
                  </a:lnTo>
                  <a:lnTo>
                    <a:pt x="61" y="218"/>
                  </a:lnTo>
                  <a:lnTo>
                    <a:pt x="61" y="208"/>
                  </a:lnTo>
                  <a:lnTo>
                    <a:pt x="5" y="208"/>
                  </a:lnTo>
                  <a:lnTo>
                    <a:pt x="10" y="213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61" y="10"/>
                  </a:lnTo>
                  <a:lnTo>
                    <a:pt x="55" y="5"/>
                  </a:lnTo>
                  <a:lnTo>
                    <a:pt x="55" y="213"/>
                  </a:lnTo>
                  <a:lnTo>
                    <a:pt x="61" y="208"/>
                  </a:lnTo>
                  <a:lnTo>
                    <a:pt x="61" y="218"/>
                  </a:lnTo>
                  <a:close/>
                </a:path>
              </a:pathLst>
            </a:custGeom>
            <a:solidFill>
              <a:srgbClr val="FFCC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661" name="Rectangle 69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8660" name="Object 68"/>
          <p:cNvGraphicFramePr>
            <a:graphicFrameLocks noChangeAspect="1"/>
          </p:cNvGraphicFramePr>
          <p:nvPr/>
        </p:nvGraphicFramePr>
        <p:xfrm>
          <a:off x="6997700" y="1193800"/>
          <a:ext cx="1727200" cy="4508500"/>
        </p:xfrm>
        <a:graphic>
          <a:graphicData uri="http://schemas.openxmlformats.org/presentationml/2006/ole">
            <p:oleObj spid="_x0000_s238660" name="Chart" r:id="rId5" imgW="1724179" imgH="4505256" progId="MSGraph.Chart.8">
              <p:embed/>
            </p:oleObj>
          </a:graphicData>
        </a:graphic>
      </p:graphicFrame>
      <p:sp>
        <p:nvSpPr>
          <p:cNvPr id="238662" name="Text Box 70"/>
          <p:cNvSpPr txBox="1">
            <a:spLocks noChangeArrowheads="1"/>
          </p:cNvSpPr>
          <p:nvPr/>
        </p:nvSpPr>
        <p:spPr bwMode="auto">
          <a:xfrm>
            <a:off x="179388" y="3789363"/>
            <a:ext cx="462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Venous levels after one cigarette</a:t>
            </a:r>
          </a:p>
        </p:txBody>
      </p:sp>
      <p:sp>
        <p:nvSpPr>
          <p:cNvPr id="238663" name="Text Box 71"/>
          <p:cNvSpPr txBox="1">
            <a:spLocks noChangeArrowheads="1"/>
          </p:cNvSpPr>
          <p:nvPr/>
        </p:nvSpPr>
        <p:spPr bwMode="auto">
          <a:xfrm>
            <a:off x="5148263" y="4181475"/>
            <a:ext cx="1676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GB"/>
              <a:t>Arterial levels</a:t>
            </a:r>
          </a:p>
          <a:p>
            <a:pPr algn="r"/>
            <a:r>
              <a:rPr lang="en-GB"/>
              <a:t>after one cigarette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smoking epidemic</a:t>
            </a:r>
          </a:p>
        </p:txBody>
      </p:sp>
      <p:sp>
        <p:nvSpPr>
          <p:cNvPr id="105485" name="Rectangle 13"/>
          <p:cNvSpPr>
            <a:spLocks noChangeArrowheads="1"/>
          </p:cNvSpPr>
          <p:nvPr/>
        </p:nvSpPr>
        <p:spPr bwMode="auto">
          <a:xfrm>
            <a:off x="358775" y="1600200"/>
            <a:ext cx="777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1 billion smokers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5 million people die every year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T</a:t>
            </a:r>
            <a:r>
              <a:rPr lang="tr-TR" sz="3000"/>
              <a:t>his figure will have doubled</a:t>
            </a:r>
            <a:r>
              <a:rPr lang="en-GB" sz="3000"/>
              <a:t> b</a:t>
            </a:r>
            <a:r>
              <a:rPr lang="tr-TR" sz="3000"/>
              <a:t>y 2030</a:t>
            </a:r>
            <a:endParaRPr lang="en-GB" sz="3000"/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365500" y="6551613"/>
            <a:ext cx="5815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World Health Organization. The Tobacco Atlas. http://www.who.int/tobacco/statistics/tobacco_atlas/en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3132138" y="3933825"/>
            <a:ext cx="4965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000"/>
              <a:t>75% of smokers want to quit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3132138" y="4535488"/>
            <a:ext cx="5419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000"/>
              <a:t>&lt;2% of smokers quit each year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592138" y="5508625"/>
            <a:ext cx="7875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Primary care can help increase quit rate</a:t>
            </a:r>
          </a:p>
        </p:txBody>
      </p:sp>
      <p:graphicFrame>
        <p:nvGraphicFramePr>
          <p:cNvPr id="105492" name="Object 20"/>
          <p:cNvGraphicFramePr>
            <a:graphicFrameLocks/>
          </p:cNvGraphicFramePr>
          <p:nvPr/>
        </p:nvGraphicFramePr>
        <p:xfrm>
          <a:off x="1547813" y="3860800"/>
          <a:ext cx="1331912" cy="1331913"/>
        </p:xfrm>
        <a:graphic>
          <a:graphicData uri="http://schemas.openxmlformats.org/presentationml/2006/ole">
            <p:oleObj spid="_x0000_s105492" name="Clip" r:id="rId4" imgW="1641240" imgH="1641240" progId="MS_ClipArt_Gallery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NRT:  Nicotine patches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744788" y="6551613"/>
            <a:ext cx="6435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:  Henningfield JE.  Nicotine medications for smoking cessation.  N Engl J Med 1995;333:1196-203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122238" y="5862638"/>
            <a:ext cx="884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NRT increases the odds of quitting about 1.5 to 2 fold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139700" y="3784600"/>
          <a:ext cx="8826500" cy="1930400"/>
        </p:xfrm>
        <a:graphic>
          <a:graphicData uri="http://schemas.openxmlformats.org/presentationml/2006/ole">
            <p:oleObj spid="_x0000_s240647" name="Chart" r:id="rId4" imgW="8829572" imgH="1933455" progId="MSGraph.Chart.8">
              <p:embed/>
            </p:oleObj>
          </a:graphicData>
        </a:graphic>
      </p:graphicFrame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2628900" y="1727200"/>
            <a:ext cx="63357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US"/>
              <a:t>Patches provide a slow, consistent release of nicotine throughout the day</a:t>
            </a:r>
          </a:p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US"/>
              <a:t>Available in various shapes and sizes,</a:t>
            </a:r>
            <a:endParaRPr lang="en-GB"/>
          </a:p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GB"/>
              <a:t>Common side effects with patches include skin sensitivity and irritation</a:t>
            </a:r>
            <a:r>
              <a:rPr lang="en-US"/>
              <a:t> </a:t>
            </a: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0" y="2371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177800" y="1485900"/>
          <a:ext cx="2260600" cy="2120900"/>
        </p:xfrm>
        <a:graphic>
          <a:graphicData uri="http://schemas.openxmlformats.org/presentationml/2006/ole">
            <p:oleObj spid="_x0000_s240650" name="Chart" r:id="rId5" imgW="2257579" imgH="212409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NRT:  Nicotine nasal spray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2744788" y="6551613"/>
            <a:ext cx="6435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:  Henningfield JE.  Nicotine medications for smoking cessation.  N Engl J Med 1995;333:1196-203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122238" y="5862638"/>
            <a:ext cx="884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NRT increases the odds of quitting about 1.5 to 2 fold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177800" y="3733800"/>
          <a:ext cx="2260600" cy="2070100"/>
        </p:xfrm>
        <a:graphic>
          <a:graphicData uri="http://schemas.openxmlformats.org/presentationml/2006/ole">
            <p:oleObj spid="_x0000_s201738" name="Chart" r:id="rId4" imgW="2257579" imgH="2067045" progId="MSGraph.Chart.8">
              <p:embed/>
            </p:oleObj>
          </a:graphicData>
        </a:graphic>
      </p:graphicFrame>
      <p:sp>
        <p:nvSpPr>
          <p:cNvPr id="201741" name="Rectangle 13"/>
          <p:cNvSpPr>
            <a:spLocks noChangeArrowheads="1"/>
          </p:cNvSpPr>
          <p:nvPr/>
        </p:nvSpPr>
        <p:spPr bwMode="auto">
          <a:xfrm>
            <a:off x="2557463" y="3816350"/>
            <a:ext cx="63357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US"/>
              <a:t>Nasal sprays more closely mimic nicotine from cigarettes</a:t>
            </a:r>
          </a:p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GB"/>
              <a:t>Common side effects with nasal sprays include nasal and throat irritation, coughing and oral burning</a:t>
            </a:r>
            <a:endParaRPr lang="en-US"/>
          </a:p>
        </p:txBody>
      </p:sp>
      <p:graphicFrame>
        <p:nvGraphicFramePr>
          <p:cNvPr id="201742" name="Object 14"/>
          <p:cNvGraphicFramePr>
            <a:graphicFrameLocks noChangeAspect="1"/>
          </p:cNvGraphicFramePr>
          <p:nvPr/>
        </p:nvGraphicFramePr>
        <p:xfrm>
          <a:off x="177800" y="1485900"/>
          <a:ext cx="2260600" cy="2120900"/>
        </p:xfrm>
        <a:graphic>
          <a:graphicData uri="http://schemas.openxmlformats.org/presentationml/2006/ole">
            <p:oleObj spid="_x0000_s201742" name="Chart" r:id="rId5" imgW="2257579" imgH="212409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NRT:  Nicotine gum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2744788" y="6551613"/>
            <a:ext cx="6435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:  Henningfield JE.  Nicotine medications for smoking cessation.  N Engl J Med 1995;333:1196-203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122238" y="5862638"/>
            <a:ext cx="884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NRT increases the odds of quitting about 1.5 to 2 fold</a:t>
            </a:r>
          </a:p>
        </p:txBody>
      </p:sp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4" name="Rectangle 8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5" name="Rectangle 9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8" name="Rectangle 12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3787" name="Object 11"/>
          <p:cNvGraphicFramePr>
            <a:graphicFrameLocks noChangeAspect="1"/>
          </p:cNvGraphicFramePr>
          <p:nvPr/>
        </p:nvGraphicFramePr>
        <p:xfrm>
          <a:off x="177800" y="3733800"/>
          <a:ext cx="2286000" cy="2082800"/>
        </p:xfrm>
        <a:graphic>
          <a:graphicData uri="http://schemas.openxmlformats.org/presentationml/2006/ole">
            <p:oleObj spid="_x0000_s203787" name="Chart" r:id="rId4" imgW="2286051" imgH="2085820" progId="MSGraph.Chart.8">
              <p:embed/>
            </p:oleObj>
          </a:graphicData>
        </a:graphic>
      </p:graphicFrame>
      <p:sp>
        <p:nvSpPr>
          <p:cNvPr id="203789" name="Rectangle 13"/>
          <p:cNvSpPr>
            <a:spLocks noChangeArrowheads="1"/>
          </p:cNvSpPr>
          <p:nvPr/>
        </p:nvSpPr>
        <p:spPr bwMode="auto">
          <a:xfrm>
            <a:off x="2555875" y="3451225"/>
            <a:ext cx="63357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US"/>
              <a:t>Instruct the patient to ‘chew and park’</a:t>
            </a:r>
          </a:p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US"/>
              <a:t>Absorption may be impaired by </a:t>
            </a:r>
            <a:r>
              <a:rPr lang="en-GB"/>
              <a:t>coffee and some acidic drinks</a:t>
            </a:r>
            <a:r>
              <a:rPr lang="en-US"/>
              <a:t> </a:t>
            </a:r>
          </a:p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GB"/>
              <a:t>Common side effects with gum include </a:t>
            </a:r>
            <a:r>
              <a:rPr lang="en-US"/>
              <a:t>gastrointestinal disturbances and jaw pain</a:t>
            </a:r>
          </a:p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US"/>
              <a:t>Dentures may be a problem!</a:t>
            </a:r>
          </a:p>
        </p:txBody>
      </p:sp>
      <p:graphicFrame>
        <p:nvGraphicFramePr>
          <p:cNvPr id="203792" name="Object 16"/>
          <p:cNvGraphicFramePr>
            <a:graphicFrameLocks noChangeAspect="1"/>
          </p:cNvGraphicFramePr>
          <p:nvPr/>
        </p:nvGraphicFramePr>
        <p:xfrm>
          <a:off x="177800" y="1485900"/>
          <a:ext cx="2260600" cy="2120900"/>
        </p:xfrm>
        <a:graphic>
          <a:graphicData uri="http://schemas.openxmlformats.org/presentationml/2006/ole">
            <p:oleObj spid="_x0000_s203792" name="Chart" r:id="rId5" imgW="2257579" imgH="212409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NRT:  Nicotine lozenges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2744788" y="6551613"/>
            <a:ext cx="6435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Adapted from :  Henningfield JE.  Nicotine medications for smoking cessation.  N Engl J Med 1995;333:1196-203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122238" y="5862638"/>
            <a:ext cx="884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NRT increases the odds of quitting about 1.5 to 2 fold</a:t>
            </a:r>
          </a:p>
        </p:txBody>
      </p:sp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1662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1" name="Rectangle 7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2" name="Rectangle 8"/>
          <p:cNvSpPr>
            <a:spLocks noChangeArrowheads="1"/>
          </p:cNvSpPr>
          <p:nvPr/>
        </p:nvSpPr>
        <p:spPr bwMode="auto">
          <a:xfrm>
            <a:off x="0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5" name="Rectangle 11"/>
          <p:cNvSpPr>
            <a:spLocks noChangeArrowheads="1"/>
          </p:cNvSpPr>
          <p:nvPr/>
        </p:nvSpPr>
        <p:spPr bwMode="auto">
          <a:xfrm>
            <a:off x="2555875" y="3716338"/>
            <a:ext cx="6480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US"/>
              <a:t>Nicotine tablets deliver 2-mg or 4-mg dosages of nicotine over 30-minutes</a:t>
            </a:r>
          </a:p>
          <a:p>
            <a:pPr marL="355600" indent="-355600">
              <a:buClr>
                <a:schemeClr val="tx2"/>
              </a:buClr>
              <a:buFontTx/>
              <a:buChar char="•"/>
              <a:tabLst>
                <a:tab pos="228600" algn="l"/>
              </a:tabLst>
            </a:pPr>
            <a:r>
              <a:rPr lang="en-GB"/>
              <a:t>Common side effects with gum include burning sensations in the mouth, sore throat, coughing, dry lips, and mouth ulcers</a:t>
            </a:r>
            <a:endParaRPr lang="en-US"/>
          </a:p>
        </p:txBody>
      </p:sp>
      <p:graphicFrame>
        <p:nvGraphicFramePr>
          <p:cNvPr id="205838" name="Object 14"/>
          <p:cNvGraphicFramePr>
            <a:graphicFrameLocks noChangeAspect="1"/>
          </p:cNvGraphicFramePr>
          <p:nvPr/>
        </p:nvGraphicFramePr>
        <p:xfrm>
          <a:off x="177800" y="1485900"/>
          <a:ext cx="2260600" cy="2120900"/>
        </p:xfrm>
        <a:graphic>
          <a:graphicData uri="http://schemas.openxmlformats.org/presentationml/2006/ole">
            <p:oleObj spid="_x0000_s205838" name="Chart" r:id="rId4" imgW="2257579" imgH="2124092" progId="MSGraph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Bupropion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446088" y="1628775"/>
            <a:ext cx="83534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Begin bupropion a week before the quit date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Normal dose 150mg bd, </a:t>
            </a:r>
            <a:r>
              <a:rPr lang="en-GB" sz="2000"/>
              <a:t>(reduce in elderly, liver/renal disease)</a:t>
            </a:r>
            <a:endParaRPr lang="en-GB"/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Contra-indicated in patients with epilepsy, anorexia nervosa, bulimia, bipolar disorder or severe liver disease.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The most common side effects are insomnia </a:t>
            </a:r>
            <a:r>
              <a:rPr lang="en-GB" sz="2000"/>
              <a:t>(up to 30%),</a:t>
            </a:r>
            <a:r>
              <a:rPr lang="en-GB"/>
              <a:t> dry mouth </a:t>
            </a:r>
            <a:r>
              <a:rPr lang="en-GB" sz="2000"/>
              <a:t>(10-15%),</a:t>
            </a:r>
            <a:r>
              <a:rPr lang="en-GB"/>
              <a:t> headache </a:t>
            </a:r>
            <a:r>
              <a:rPr lang="en-GB" sz="2000"/>
              <a:t>(10%),</a:t>
            </a:r>
            <a:r>
              <a:rPr lang="en-GB"/>
              <a:t> nausea </a:t>
            </a:r>
            <a:r>
              <a:rPr lang="en-GB" sz="2000"/>
              <a:t>(10%),</a:t>
            </a:r>
            <a:r>
              <a:rPr lang="en-GB"/>
              <a:t> constipation </a:t>
            </a:r>
            <a:r>
              <a:rPr lang="en-GB" sz="2000"/>
              <a:t>(10%),</a:t>
            </a:r>
            <a:r>
              <a:rPr lang="en-GB"/>
              <a:t> and agitation </a:t>
            </a:r>
            <a:r>
              <a:rPr lang="en-GB" sz="2000"/>
              <a:t>(5-10%)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Interaction with antidepressants, antipsychotics and anti-arrhythmics 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3300413" y="6551613"/>
            <a:ext cx="588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Hughes J, et al. Antidepressants for smoking cessation. Cochrane Database Systematic Reviews 2007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122238" y="5862638"/>
            <a:ext cx="884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Bupropion increases the odds of quitting about 2 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Nortryptiline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446088" y="2144713"/>
            <a:ext cx="83534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Tri-cyclic antidepressant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Not licensed for smoking cessation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Low cost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Side-effects include sedation, dry mouth, light-headedness, cardiac arrhythmia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Contra-indicated after recent myocardial infarction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300413" y="6551613"/>
            <a:ext cx="588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Hughes J, et al. Antidepressants for smoking cessation. Cochrane Database Systematic Reviews 2007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22238" y="5862638"/>
            <a:ext cx="8842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Nortryptiline increases the odds of quitting about 2 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Varenicline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46088" y="1846263"/>
            <a:ext cx="8353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Begin varenicline a week before the quit date, increasing dose gradually.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Alleviates withdrawal symptoms, reduces urge to smoke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Common side effects include: nausea (30%), insomnia, (14%), abnormal dreams (13%), headache (13%), constipation (9%), gas (6%) and vomiting (5%).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Contra-indicated in pregnancy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New drug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3094038" y="6551613"/>
            <a:ext cx="6086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Cahill K, et al. Nicotine receptor partial agonists for smoking cessation. Cochrane Database Syst Rev 2007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122238" y="5862638"/>
            <a:ext cx="9021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Varenicline increases the odds of quitting about 2.5 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Pregnancy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2339975" y="1484313"/>
            <a:ext cx="70786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 defTabSz="7239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Smoking has adverse effects on unborn child</a:t>
            </a:r>
          </a:p>
          <a:p>
            <a:pPr marL="355600" indent="-355600" defTabSz="7239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20-30% of smoking women quit in pregnancy </a:t>
            </a:r>
          </a:p>
          <a:p>
            <a:pPr marL="355600" indent="-355600" defTabSz="7239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Smoking cessation programmes are effective</a:t>
            </a:r>
          </a:p>
          <a:p>
            <a:pPr marL="355600" indent="-355600" defTabSz="7239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NRT is assumed to be safe</a:t>
            </a:r>
          </a:p>
          <a:p>
            <a:pPr marL="355600" indent="-355600" defTabSz="7239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Bupropion and varenicline are contra-indicated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916113" y="6551613"/>
            <a:ext cx="726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Lumley J, et al. Interventions for promoting smoking cessation during pregnancy. Cochrane Database Systematic Reviews 2000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122238" y="5862638"/>
            <a:ext cx="9021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Pregnancy is often a trigger for quitting</a:t>
            </a:r>
          </a:p>
        </p:txBody>
      </p:sp>
      <p:pic>
        <p:nvPicPr>
          <p:cNvPr id="214022" name="Picture 6" descr="DoH Smoking harms your baby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84313"/>
            <a:ext cx="2101850" cy="1692275"/>
          </a:xfrm>
          <a:prstGeom prst="rect">
            <a:avLst/>
          </a:prstGeom>
          <a:noFill/>
        </p:spPr>
      </p:pic>
      <p:pic>
        <p:nvPicPr>
          <p:cNvPr id="214025" name="Picture 9" descr="DoH Protect childr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149725"/>
            <a:ext cx="2101850" cy="1671638"/>
          </a:xfrm>
          <a:prstGeom prst="rect">
            <a:avLst/>
          </a:prstGeom>
          <a:noFill/>
        </p:spPr>
      </p:pic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2339975" y="4941888"/>
            <a:ext cx="6408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Post-partum follow up reduces the 70% relapse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Adolescents</a:t>
            </a:r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3902075" y="6551613"/>
            <a:ext cx="52784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Tobacco fact sheet. August 2000   http://tobaccofreekids.org/campaign/global/docs/facts.pdf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122238" y="5516563"/>
            <a:ext cx="9021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Every day, up to 100,000 young people globally become addicted to tobacco</a:t>
            </a:r>
          </a:p>
        </p:txBody>
      </p: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1455738" y="1535113"/>
            <a:ext cx="7688262" cy="3981450"/>
            <a:chOff x="917" y="1026"/>
            <a:chExt cx="4843" cy="2508"/>
          </a:xfrm>
        </p:grpSpPr>
        <p:grpSp>
          <p:nvGrpSpPr>
            <p:cNvPr id="216077" name="Group 13"/>
            <p:cNvGrpSpPr>
              <a:grpSpLocks/>
            </p:cNvGrpSpPr>
            <p:nvPr/>
          </p:nvGrpSpPr>
          <p:grpSpPr bwMode="auto">
            <a:xfrm>
              <a:off x="917" y="1026"/>
              <a:ext cx="4491" cy="2508"/>
              <a:chOff x="917" y="1026"/>
              <a:chExt cx="4491" cy="2508"/>
            </a:xfrm>
          </p:grpSpPr>
          <p:pic>
            <p:nvPicPr>
              <p:cNvPr id="216071" name="Picture 7" descr="Prognosis for smoking children - transparent"/>
              <p:cNvPicPr>
                <a:picLocks noChangeAspect="1" noChangeArrowheads="1"/>
              </p:cNvPicPr>
              <p:nvPr/>
            </p:nvPicPr>
            <p:blipFill>
              <a:blip r:embed="rId3"/>
              <a:srcRect l="41521"/>
              <a:stretch>
                <a:fillRect/>
              </a:stretch>
            </p:blipFill>
            <p:spPr bwMode="auto">
              <a:xfrm>
                <a:off x="2699" y="1026"/>
                <a:ext cx="2709" cy="2508"/>
              </a:xfrm>
              <a:prstGeom prst="rect">
                <a:avLst/>
              </a:prstGeom>
              <a:noFill/>
            </p:spPr>
          </p:pic>
          <p:grpSp>
            <p:nvGrpSpPr>
              <p:cNvPr id="216075" name="Group 11"/>
              <p:cNvGrpSpPr>
                <a:grpSpLocks/>
              </p:cNvGrpSpPr>
              <p:nvPr/>
            </p:nvGrpSpPr>
            <p:grpSpPr bwMode="auto">
              <a:xfrm>
                <a:off x="917" y="1207"/>
                <a:ext cx="1691" cy="1976"/>
                <a:chOff x="158" y="1207"/>
                <a:chExt cx="1691" cy="1976"/>
              </a:xfrm>
            </p:grpSpPr>
            <p:sp>
              <p:nvSpPr>
                <p:cNvPr id="21607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5" y="1207"/>
                  <a:ext cx="1376" cy="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9600" b="1">
                      <a:solidFill>
                        <a:schemeClr val="tx2"/>
                      </a:solidFill>
                      <a:latin typeface="Arial Narrow" pitchFamily="34" charset="0"/>
                    </a:rPr>
                    <a:t>50%</a:t>
                  </a:r>
                </a:p>
              </p:txBody>
            </p:sp>
            <p:sp>
              <p:nvSpPr>
                <p:cNvPr id="21607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8" y="2205"/>
                  <a:ext cx="1691" cy="9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/>
                    <a:t>of young people who continue to smoke will die from smoking</a:t>
                  </a:r>
                </a:p>
              </p:txBody>
            </p:sp>
          </p:grpSp>
        </p:grpSp>
        <p:sp>
          <p:nvSpPr>
            <p:cNvPr id="216076" name="Rectangle 12"/>
            <p:cNvSpPr>
              <a:spLocks noChangeArrowheads="1"/>
            </p:cNvSpPr>
            <p:nvPr/>
          </p:nvSpPr>
          <p:spPr bwMode="auto">
            <a:xfrm>
              <a:off x="2097" y="3203"/>
              <a:ext cx="36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 Narrow" pitchFamily="34" charset="0"/>
                </a:rPr>
                <a:t>World Health Organization. The Tobacco Atlas. http://www.who.int/tobacco/statistics/tobacco_atlas/en</a:t>
              </a:r>
              <a:endParaRPr lang="en-US" sz="120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Adolescents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2955925" y="6551613"/>
            <a:ext cx="6224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Midford R, et al. Principles that underpin effective school-based drug education. J Drug Educ 2002;32:363-86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122238" y="5516563"/>
            <a:ext cx="9021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Every day, up to 100,000 young people globally become addicted to tobacco</a:t>
            </a:r>
          </a:p>
        </p:txBody>
      </p:sp>
      <p:grpSp>
        <p:nvGrpSpPr>
          <p:cNvPr id="218133" name="Group 21"/>
          <p:cNvGrpSpPr>
            <a:grpSpLocks/>
          </p:cNvGrpSpPr>
          <p:nvPr/>
        </p:nvGrpSpPr>
        <p:grpSpPr bwMode="auto">
          <a:xfrm>
            <a:off x="179388" y="1268413"/>
            <a:ext cx="8713787" cy="3368675"/>
            <a:chOff x="113" y="799"/>
            <a:chExt cx="5489" cy="2122"/>
          </a:xfrm>
        </p:grpSpPr>
        <p:sp>
          <p:nvSpPr>
            <p:cNvPr id="218125" name="Text Box 13"/>
            <p:cNvSpPr txBox="1">
              <a:spLocks noChangeArrowheads="1"/>
            </p:cNvSpPr>
            <p:nvPr/>
          </p:nvSpPr>
          <p:spPr bwMode="auto">
            <a:xfrm>
              <a:off x="884" y="1138"/>
              <a:ext cx="4718" cy="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55600" indent="-355600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US"/>
                <a:t>Parental / other family members smoking</a:t>
              </a:r>
              <a:endParaRPr lang="en-GB"/>
            </a:p>
            <a:p>
              <a:pPr marL="355600" indent="-355600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US"/>
                <a:t>Less ‘connectedness’ to family, school and society</a:t>
              </a:r>
              <a:endParaRPr lang="en-GB"/>
            </a:p>
            <a:p>
              <a:pPr marL="355600" indent="-355600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US"/>
                <a:t>Ready availability of cigarettes</a:t>
              </a:r>
            </a:p>
            <a:p>
              <a:pPr marL="355600" indent="-355600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GB"/>
                <a:t>Peer pressure</a:t>
              </a:r>
            </a:p>
            <a:p>
              <a:pPr marL="355600" indent="-355600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GB"/>
                <a:t>Advertising, influence of media</a:t>
              </a:r>
            </a:p>
            <a:p>
              <a:pPr marL="355600" indent="-355600">
                <a:spcBef>
                  <a:spcPct val="30000"/>
                </a:spcBef>
                <a:buClr>
                  <a:schemeClr val="tx2"/>
                </a:buClr>
                <a:buFontTx/>
                <a:buChar char="•"/>
              </a:pPr>
              <a:r>
                <a:rPr lang="en-GB"/>
                <a:t>Concern over weight </a:t>
              </a:r>
            </a:p>
          </p:txBody>
        </p:sp>
        <p:grpSp>
          <p:nvGrpSpPr>
            <p:cNvPr id="218129" name="Group 17"/>
            <p:cNvGrpSpPr>
              <a:grpSpLocks/>
            </p:cNvGrpSpPr>
            <p:nvPr/>
          </p:nvGrpSpPr>
          <p:grpSpPr bwMode="auto">
            <a:xfrm>
              <a:off x="113" y="799"/>
              <a:ext cx="952" cy="1316"/>
              <a:chOff x="113" y="799"/>
              <a:chExt cx="952" cy="1316"/>
            </a:xfrm>
          </p:grpSpPr>
          <p:sp>
            <p:nvSpPr>
              <p:cNvPr id="218127" name="AutoShape 15"/>
              <p:cNvSpPr>
                <a:spLocks noChangeArrowheads="1"/>
              </p:cNvSpPr>
              <p:nvPr/>
            </p:nvSpPr>
            <p:spPr bwMode="auto">
              <a:xfrm>
                <a:off x="113" y="799"/>
                <a:ext cx="952" cy="1316"/>
              </a:xfrm>
              <a:prstGeom prst="upArrow">
                <a:avLst>
                  <a:gd name="adj1" fmla="val 50000"/>
                  <a:gd name="adj2" fmla="val 34559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28" name="Text Box 16"/>
              <p:cNvSpPr txBox="1">
                <a:spLocks noChangeArrowheads="1"/>
              </p:cNvSpPr>
              <p:nvPr/>
            </p:nvSpPr>
            <p:spPr bwMode="auto">
              <a:xfrm>
                <a:off x="328" y="1827"/>
                <a:ext cx="5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b="1">
                    <a:solidFill>
                      <a:schemeClr val="bg1"/>
                    </a:solidFill>
                  </a:rPr>
                  <a:t>Risk</a:t>
                </a:r>
              </a:p>
            </p:txBody>
          </p:sp>
        </p:grpSp>
      </p:grpSp>
      <p:pic>
        <p:nvPicPr>
          <p:cNvPr id="218135" name="Picture 23" descr="Camel Ligh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6738" y="2997200"/>
            <a:ext cx="1758950" cy="2447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smoking epidemic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358775" y="160020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None/>
              <a:tabLst>
                <a:tab pos="1331913" algn="l"/>
              </a:tabLst>
            </a:pPr>
            <a:r>
              <a:rPr lang="en-GB" sz="3000" b="1"/>
              <a:t>Effective government policy:</a:t>
            </a:r>
            <a:r>
              <a:rPr lang="en-GB" sz="3000"/>
              <a:t> </a:t>
            </a:r>
            <a:endParaRPr lang="en-GB" sz="3000" b="1"/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Bans on tobacco advertising and sponsorship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Regular price rises 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Stronger public health warning labels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Smoking bans in all public places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464050" y="6551613"/>
            <a:ext cx="4716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Jamrozik K.   Population strategies to prevent smoking.   BMJ 2004; 328: 759-762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95288" y="5270500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“Support for smoke free policies increases among smokers and non-smokers alike once the policies are introduced”</a:t>
            </a:r>
            <a:r>
              <a:rPr lang="en-US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Adolescents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2955925" y="6551613"/>
            <a:ext cx="6224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Midford R, et al. Principles that underpin effective school-based drug education. J Drug Educ 2002;32:363-86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122238" y="5516563"/>
            <a:ext cx="9021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Every day, up to 100,000 young people globally become addicted to tobacco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1403350" y="3606800"/>
            <a:ext cx="736600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/>
              <a:t>School-based policies around smoking education </a:t>
            </a:r>
          </a:p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/>
              <a:t>Good social support</a:t>
            </a:r>
            <a:endParaRPr lang="en-GB"/>
          </a:p>
          <a:p>
            <a:pPr marL="355600" indent="-355600"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/>
              <a:t>Higher levels of physical activity</a:t>
            </a:r>
            <a:endParaRPr lang="en-GB"/>
          </a:p>
        </p:txBody>
      </p:sp>
      <p:grpSp>
        <p:nvGrpSpPr>
          <p:cNvPr id="222220" name="Group 12"/>
          <p:cNvGrpSpPr>
            <a:grpSpLocks/>
          </p:cNvGrpSpPr>
          <p:nvPr/>
        </p:nvGrpSpPr>
        <p:grpSpPr bwMode="auto">
          <a:xfrm flipV="1">
            <a:off x="179388" y="3427413"/>
            <a:ext cx="1511300" cy="2089150"/>
            <a:chOff x="113" y="799"/>
            <a:chExt cx="952" cy="1316"/>
          </a:xfrm>
        </p:grpSpPr>
        <p:sp>
          <p:nvSpPr>
            <p:cNvPr id="222221" name="AutoShape 13"/>
            <p:cNvSpPr>
              <a:spLocks noChangeArrowheads="1"/>
            </p:cNvSpPr>
            <p:nvPr/>
          </p:nvSpPr>
          <p:spPr bwMode="auto">
            <a:xfrm>
              <a:off x="113" y="799"/>
              <a:ext cx="952" cy="1316"/>
            </a:xfrm>
            <a:prstGeom prst="upArrow">
              <a:avLst>
                <a:gd name="adj1" fmla="val 50000"/>
                <a:gd name="adj2" fmla="val 34559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22" name="Text Box 14"/>
            <p:cNvSpPr txBox="1">
              <a:spLocks noChangeArrowheads="1"/>
            </p:cNvSpPr>
            <p:nvPr/>
          </p:nvSpPr>
          <p:spPr bwMode="auto">
            <a:xfrm>
              <a:off x="328" y="1827"/>
              <a:ext cx="5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</a:rPr>
                <a:t>Risk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Adolescents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2382838" y="6551613"/>
            <a:ext cx="6797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Grimshaw GM, et al. Tobacco cessation interventions for young people. Cochrane Database Systematic Reviews. 2006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122238" y="5013325"/>
            <a:ext cx="90217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Teenagers care about the immediate benefits</a:t>
            </a:r>
          </a:p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to their appearance, well being and financial status</a:t>
            </a:r>
          </a:p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rather more than future health gains </a:t>
            </a:r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2627313" y="1989138"/>
            <a:ext cx="60991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Address the issues that matter to the teenager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Brief interventions are likely to be effective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Pharmacotherapies are not licensed in teenagers</a:t>
            </a:r>
          </a:p>
        </p:txBody>
      </p:sp>
      <p:pic>
        <p:nvPicPr>
          <p:cNvPr id="220177" name="Picture 17" descr="DoH Smoking ages the ski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4313"/>
            <a:ext cx="2101850" cy="1681162"/>
          </a:xfrm>
          <a:prstGeom prst="rect">
            <a:avLst/>
          </a:prstGeom>
          <a:noFill/>
        </p:spPr>
      </p:pic>
      <p:pic>
        <p:nvPicPr>
          <p:cNvPr id="220180" name="Picture 20" descr="DoH Smoking causes impotenc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284538"/>
            <a:ext cx="2101850" cy="169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Mental health</a:t>
            </a: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2760663" y="6551613"/>
            <a:ext cx="64198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McNeil A. Smoking and mental health - a review of the literature Smoke Free London Programme: London, 2001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122238" y="5507038"/>
            <a:ext cx="90217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tabLst>
                <a:tab pos="457200" algn="l"/>
              </a:tabLst>
            </a:pPr>
            <a:r>
              <a:rPr lang="en-GB" sz="2800">
                <a:solidFill>
                  <a:schemeClr val="tx2"/>
                </a:solidFill>
              </a:rPr>
              <a:t>People with mental health problems are more likely to smoke than those without mental illness</a:t>
            </a: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446088" y="1628775"/>
            <a:ext cx="83534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Psychotic disorders are associated with three times the risk being a heavy smokers (35% vs 9%)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Smoking may alleviate symptoms of psychosis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Smoking and depression are related 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The antidepressants, bupropion and nortriptyline are effective in assisting smoking cessation</a:t>
            </a:r>
          </a:p>
          <a:p>
            <a:pPr marL="355600" indent="-355600">
              <a:spcBef>
                <a:spcPct val="50000"/>
              </a:spcBef>
              <a:buClr>
                <a:schemeClr val="tx2"/>
              </a:buClr>
              <a:buFontTx/>
              <a:buChar char="•"/>
            </a:pPr>
            <a:r>
              <a:rPr lang="en-GB"/>
              <a:t>Bupropion interacts with other antidepressants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smoking epidemic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358775" y="160020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None/>
              <a:tabLst>
                <a:tab pos="1331913" algn="l"/>
              </a:tabLst>
            </a:pPr>
            <a:r>
              <a:rPr lang="en-GB" sz="3000" b="1"/>
              <a:t>Effective government policy:</a:t>
            </a:r>
            <a:r>
              <a:rPr lang="en-GB" sz="3000"/>
              <a:t> </a:t>
            </a:r>
            <a:endParaRPr lang="en-GB" sz="3000" b="1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365500" y="6551613"/>
            <a:ext cx="5815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World Health Organization. The Tobacco Atlas. http://www.who.int/tobacco/statistics/tobacco_atlas/en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6678" name="Picture 6" descr="Smoking down and taxes up"/>
          <p:cNvPicPr>
            <a:picLocks noChangeAspect="1" noChangeArrowheads="1"/>
          </p:cNvPicPr>
          <p:nvPr/>
        </p:nvPicPr>
        <p:blipFill>
          <a:blip r:embed="rId3"/>
          <a:srcRect l="20378"/>
          <a:stretch>
            <a:fillRect/>
          </a:stretch>
        </p:blipFill>
        <p:spPr bwMode="auto">
          <a:xfrm>
            <a:off x="4572000" y="2420938"/>
            <a:ext cx="4217988" cy="3814762"/>
          </a:xfrm>
          <a:prstGeom prst="rect">
            <a:avLst/>
          </a:prstGeom>
          <a:noFill/>
        </p:spPr>
      </p:pic>
      <p:grpSp>
        <p:nvGrpSpPr>
          <p:cNvPr id="156687" name="Group 15"/>
          <p:cNvGrpSpPr>
            <a:grpSpLocks/>
          </p:cNvGrpSpPr>
          <p:nvPr/>
        </p:nvGrpSpPr>
        <p:grpSpPr bwMode="auto">
          <a:xfrm>
            <a:off x="3132138" y="3213100"/>
            <a:ext cx="1296987" cy="933450"/>
            <a:chOff x="192" y="1632"/>
            <a:chExt cx="863" cy="633"/>
          </a:xfrm>
        </p:grpSpPr>
        <p:sp>
          <p:nvSpPr>
            <p:cNvPr id="156688" name="Freeform 16"/>
            <p:cNvSpPr>
              <a:spLocks/>
            </p:cNvSpPr>
            <p:nvPr/>
          </p:nvSpPr>
          <p:spPr bwMode="auto">
            <a:xfrm>
              <a:off x="192" y="1946"/>
              <a:ext cx="744" cy="29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43" y="179"/>
                </a:cxn>
                <a:cxn ang="0">
                  <a:pos x="715" y="291"/>
                </a:cxn>
                <a:cxn ang="0">
                  <a:pos x="0" y="112"/>
                </a:cxn>
                <a:cxn ang="0">
                  <a:pos x="27" y="0"/>
                </a:cxn>
              </a:cxnLst>
              <a:rect l="0" t="0" r="r" b="b"/>
              <a:pathLst>
                <a:path w="744" h="292">
                  <a:moveTo>
                    <a:pt x="27" y="0"/>
                  </a:moveTo>
                  <a:lnTo>
                    <a:pt x="743" y="179"/>
                  </a:lnTo>
                  <a:lnTo>
                    <a:pt x="715" y="291"/>
                  </a:lnTo>
                  <a:lnTo>
                    <a:pt x="0" y="112"/>
                  </a:lnTo>
                  <a:lnTo>
                    <a:pt x="27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689" name="Freeform 17"/>
            <p:cNvSpPr>
              <a:spLocks/>
            </p:cNvSpPr>
            <p:nvPr/>
          </p:nvSpPr>
          <p:spPr bwMode="auto">
            <a:xfrm>
              <a:off x="923" y="2133"/>
              <a:ext cx="129" cy="13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107"/>
                </a:cxn>
                <a:cxn ang="0">
                  <a:pos x="83" y="130"/>
                </a:cxn>
                <a:cxn ang="0">
                  <a:pos x="96" y="131"/>
                </a:cxn>
                <a:cxn ang="0">
                  <a:pos x="100" y="126"/>
                </a:cxn>
                <a:cxn ang="0">
                  <a:pos x="106" y="118"/>
                </a:cxn>
                <a:cxn ang="0">
                  <a:pos x="108" y="107"/>
                </a:cxn>
                <a:cxn ang="0">
                  <a:pos x="114" y="95"/>
                </a:cxn>
                <a:cxn ang="0">
                  <a:pos x="114" y="87"/>
                </a:cxn>
                <a:cxn ang="0">
                  <a:pos x="119" y="75"/>
                </a:cxn>
                <a:cxn ang="0">
                  <a:pos x="128" y="60"/>
                </a:cxn>
                <a:cxn ang="0">
                  <a:pos x="126" y="48"/>
                </a:cxn>
                <a:cxn ang="0">
                  <a:pos x="126" y="34"/>
                </a:cxn>
                <a:cxn ang="0">
                  <a:pos x="127" y="28"/>
                </a:cxn>
                <a:cxn ang="0">
                  <a:pos x="115" y="22"/>
                </a:cxn>
                <a:cxn ang="0">
                  <a:pos x="28" y="0"/>
                </a:cxn>
              </a:cxnLst>
              <a:rect l="0" t="0" r="r" b="b"/>
              <a:pathLst>
                <a:path w="129" h="132">
                  <a:moveTo>
                    <a:pt x="28" y="0"/>
                  </a:moveTo>
                  <a:lnTo>
                    <a:pt x="0" y="107"/>
                  </a:lnTo>
                  <a:lnTo>
                    <a:pt x="83" y="130"/>
                  </a:lnTo>
                  <a:lnTo>
                    <a:pt x="96" y="131"/>
                  </a:lnTo>
                  <a:lnTo>
                    <a:pt x="100" y="126"/>
                  </a:lnTo>
                  <a:lnTo>
                    <a:pt x="106" y="118"/>
                  </a:lnTo>
                  <a:lnTo>
                    <a:pt x="108" y="107"/>
                  </a:lnTo>
                  <a:lnTo>
                    <a:pt x="114" y="95"/>
                  </a:lnTo>
                  <a:lnTo>
                    <a:pt x="114" y="87"/>
                  </a:lnTo>
                  <a:lnTo>
                    <a:pt x="119" y="75"/>
                  </a:lnTo>
                  <a:lnTo>
                    <a:pt x="128" y="60"/>
                  </a:lnTo>
                  <a:lnTo>
                    <a:pt x="126" y="48"/>
                  </a:lnTo>
                  <a:lnTo>
                    <a:pt x="126" y="34"/>
                  </a:lnTo>
                  <a:lnTo>
                    <a:pt x="127" y="28"/>
                  </a:lnTo>
                  <a:lnTo>
                    <a:pt x="115" y="22"/>
                  </a:lnTo>
                  <a:lnTo>
                    <a:pt x="28" y="0"/>
                  </a:lnTo>
                </a:path>
              </a:pathLst>
            </a:custGeom>
            <a:solidFill>
              <a:srgbClr val="CC000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690" name="Freeform 18"/>
            <p:cNvSpPr>
              <a:spLocks/>
            </p:cNvSpPr>
            <p:nvPr/>
          </p:nvSpPr>
          <p:spPr bwMode="auto">
            <a:xfrm>
              <a:off x="947" y="1789"/>
              <a:ext cx="108" cy="335"/>
            </a:xfrm>
            <a:custGeom>
              <a:avLst/>
              <a:gdLst/>
              <a:ahLst/>
              <a:cxnLst>
                <a:cxn ang="0">
                  <a:pos x="85" y="334"/>
                </a:cxn>
                <a:cxn ang="0">
                  <a:pos x="87" y="319"/>
                </a:cxn>
                <a:cxn ang="0">
                  <a:pos x="86" y="312"/>
                </a:cxn>
                <a:cxn ang="0">
                  <a:pos x="85" y="304"/>
                </a:cxn>
                <a:cxn ang="0">
                  <a:pos x="82" y="294"/>
                </a:cxn>
                <a:cxn ang="0">
                  <a:pos x="77" y="287"/>
                </a:cxn>
                <a:cxn ang="0">
                  <a:pos x="65" y="272"/>
                </a:cxn>
                <a:cxn ang="0">
                  <a:pos x="55" y="261"/>
                </a:cxn>
                <a:cxn ang="0">
                  <a:pos x="44" y="250"/>
                </a:cxn>
                <a:cxn ang="0">
                  <a:pos x="28" y="232"/>
                </a:cxn>
                <a:cxn ang="0">
                  <a:pos x="14" y="213"/>
                </a:cxn>
                <a:cxn ang="0">
                  <a:pos x="4" y="191"/>
                </a:cxn>
                <a:cxn ang="0">
                  <a:pos x="1" y="180"/>
                </a:cxn>
                <a:cxn ang="0">
                  <a:pos x="0" y="167"/>
                </a:cxn>
                <a:cxn ang="0">
                  <a:pos x="2" y="146"/>
                </a:cxn>
                <a:cxn ang="0">
                  <a:pos x="9" y="126"/>
                </a:cxn>
                <a:cxn ang="0">
                  <a:pos x="19" y="104"/>
                </a:cxn>
                <a:cxn ang="0">
                  <a:pos x="25" y="94"/>
                </a:cxn>
                <a:cxn ang="0">
                  <a:pos x="33" y="85"/>
                </a:cxn>
                <a:cxn ang="0">
                  <a:pos x="44" y="76"/>
                </a:cxn>
                <a:cxn ang="0">
                  <a:pos x="55" y="68"/>
                </a:cxn>
                <a:cxn ang="0">
                  <a:pos x="70" y="53"/>
                </a:cxn>
                <a:cxn ang="0">
                  <a:pos x="76" y="45"/>
                </a:cxn>
                <a:cxn ang="0">
                  <a:pos x="82" y="36"/>
                </a:cxn>
                <a:cxn ang="0">
                  <a:pos x="91" y="18"/>
                </a:cxn>
                <a:cxn ang="0">
                  <a:pos x="96" y="0"/>
                </a:cxn>
                <a:cxn ang="0">
                  <a:pos x="100" y="6"/>
                </a:cxn>
                <a:cxn ang="0">
                  <a:pos x="101" y="24"/>
                </a:cxn>
                <a:cxn ang="0">
                  <a:pos x="102" y="40"/>
                </a:cxn>
                <a:cxn ang="0">
                  <a:pos x="102" y="56"/>
                </a:cxn>
                <a:cxn ang="0">
                  <a:pos x="100" y="74"/>
                </a:cxn>
                <a:cxn ang="0">
                  <a:pos x="94" y="100"/>
                </a:cxn>
                <a:cxn ang="0">
                  <a:pos x="87" y="125"/>
                </a:cxn>
                <a:cxn ang="0">
                  <a:pos x="77" y="159"/>
                </a:cxn>
                <a:cxn ang="0">
                  <a:pos x="74" y="175"/>
                </a:cxn>
                <a:cxn ang="0">
                  <a:pos x="74" y="193"/>
                </a:cxn>
                <a:cxn ang="0">
                  <a:pos x="77" y="207"/>
                </a:cxn>
                <a:cxn ang="0">
                  <a:pos x="81" y="219"/>
                </a:cxn>
                <a:cxn ang="0">
                  <a:pos x="86" y="231"/>
                </a:cxn>
                <a:cxn ang="0">
                  <a:pos x="91" y="244"/>
                </a:cxn>
                <a:cxn ang="0">
                  <a:pos x="97" y="257"/>
                </a:cxn>
                <a:cxn ang="0">
                  <a:pos x="103" y="267"/>
                </a:cxn>
                <a:cxn ang="0">
                  <a:pos x="107" y="278"/>
                </a:cxn>
                <a:cxn ang="0">
                  <a:pos x="107" y="284"/>
                </a:cxn>
                <a:cxn ang="0">
                  <a:pos x="107" y="291"/>
                </a:cxn>
                <a:cxn ang="0">
                  <a:pos x="106" y="304"/>
                </a:cxn>
                <a:cxn ang="0">
                  <a:pos x="102" y="315"/>
                </a:cxn>
                <a:cxn ang="0">
                  <a:pos x="95" y="325"/>
                </a:cxn>
                <a:cxn ang="0">
                  <a:pos x="85" y="334"/>
                </a:cxn>
              </a:cxnLst>
              <a:rect l="0" t="0" r="r" b="b"/>
              <a:pathLst>
                <a:path w="108" h="335">
                  <a:moveTo>
                    <a:pt x="85" y="334"/>
                  </a:moveTo>
                  <a:lnTo>
                    <a:pt x="87" y="319"/>
                  </a:lnTo>
                  <a:lnTo>
                    <a:pt x="86" y="312"/>
                  </a:lnTo>
                  <a:lnTo>
                    <a:pt x="85" y="304"/>
                  </a:lnTo>
                  <a:lnTo>
                    <a:pt x="82" y="294"/>
                  </a:lnTo>
                  <a:lnTo>
                    <a:pt x="77" y="287"/>
                  </a:lnTo>
                  <a:lnTo>
                    <a:pt x="65" y="272"/>
                  </a:lnTo>
                  <a:lnTo>
                    <a:pt x="55" y="261"/>
                  </a:lnTo>
                  <a:lnTo>
                    <a:pt x="44" y="250"/>
                  </a:lnTo>
                  <a:lnTo>
                    <a:pt x="28" y="232"/>
                  </a:lnTo>
                  <a:lnTo>
                    <a:pt x="14" y="213"/>
                  </a:lnTo>
                  <a:lnTo>
                    <a:pt x="4" y="191"/>
                  </a:lnTo>
                  <a:lnTo>
                    <a:pt x="1" y="180"/>
                  </a:lnTo>
                  <a:lnTo>
                    <a:pt x="0" y="167"/>
                  </a:lnTo>
                  <a:lnTo>
                    <a:pt x="2" y="146"/>
                  </a:lnTo>
                  <a:lnTo>
                    <a:pt x="9" y="126"/>
                  </a:lnTo>
                  <a:lnTo>
                    <a:pt x="19" y="104"/>
                  </a:lnTo>
                  <a:lnTo>
                    <a:pt x="25" y="94"/>
                  </a:lnTo>
                  <a:lnTo>
                    <a:pt x="33" y="85"/>
                  </a:lnTo>
                  <a:lnTo>
                    <a:pt x="44" y="76"/>
                  </a:lnTo>
                  <a:lnTo>
                    <a:pt x="55" y="68"/>
                  </a:lnTo>
                  <a:lnTo>
                    <a:pt x="70" y="53"/>
                  </a:lnTo>
                  <a:lnTo>
                    <a:pt x="76" y="45"/>
                  </a:lnTo>
                  <a:lnTo>
                    <a:pt x="82" y="36"/>
                  </a:lnTo>
                  <a:lnTo>
                    <a:pt x="91" y="18"/>
                  </a:lnTo>
                  <a:lnTo>
                    <a:pt x="96" y="0"/>
                  </a:lnTo>
                  <a:lnTo>
                    <a:pt x="100" y="6"/>
                  </a:lnTo>
                  <a:lnTo>
                    <a:pt x="101" y="24"/>
                  </a:lnTo>
                  <a:lnTo>
                    <a:pt x="102" y="40"/>
                  </a:lnTo>
                  <a:lnTo>
                    <a:pt x="102" y="56"/>
                  </a:lnTo>
                  <a:lnTo>
                    <a:pt x="100" y="74"/>
                  </a:lnTo>
                  <a:lnTo>
                    <a:pt x="94" y="100"/>
                  </a:lnTo>
                  <a:lnTo>
                    <a:pt x="87" y="125"/>
                  </a:lnTo>
                  <a:lnTo>
                    <a:pt x="77" y="159"/>
                  </a:lnTo>
                  <a:lnTo>
                    <a:pt x="74" y="175"/>
                  </a:lnTo>
                  <a:lnTo>
                    <a:pt x="74" y="193"/>
                  </a:lnTo>
                  <a:lnTo>
                    <a:pt x="77" y="207"/>
                  </a:lnTo>
                  <a:lnTo>
                    <a:pt x="81" y="219"/>
                  </a:lnTo>
                  <a:lnTo>
                    <a:pt x="86" y="231"/>
                  </a:lnTo>
                  <a:lnTo>
                    <a:pt x="91" y="244"/>
                  </a:lnTo>
                  <a:lnTo>
                    <a:pt x="97" y="257"/>
                  </a:lnTo>
                  <a:lnTo>
                    <a:pt x="103" y="267"/>
                  </a:lnTo>
                  <a:lnTo>
                    <a:pt x="107" y="278"/>
                  </a:lnTo>
                  <a:lnTo>
                    <a:pt x="107" y="284"/>
                  </a:lnTo>
                  <a:lnTo>
                    <a:pt x="107" y="291"/>
                  </a:lnTo>
                  <a:lnTo>
                    <a:pt x="106" y="304"/>
                  </a:lnTo>
                  <a:lnTo>
                    <a:pt x="102" y="315"/>
                  </a:lnTo>
                  <a:lnTo>
                    <a:pt x="95" y="325"/>
                  </a:lnTo>
                  <a:lnTo>
                    <a:pt x="85" y="334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691" name="Freeform 19"/>
            <p:cNvSpPr>
              <a:spLocks/>
            </p:cNvSpPr>
            <p:nvPr/>
          </p:nvSpPr>
          <p:spPr bwMode="auto">
            <a:xfrm>
              <a:off x="895" y="1632"/>
              <a:ext cx="131" cy="340"/>
            </a:xfrm>
            <a:custGeom>
              <a:avLst/>
              <a:gdLst/>
              <a:ahLst/>
              <a:cxnLst>
                <a:cxn ang="0">
                  <a:pos x="40" y="339"/>
                </a:cxn>
                <a:cxn ang="0">
                  <a:pos x="37" y="320"/>
                </a:cxn>
                <a:cxn ang="0">
                  <a:pos x="38" y="301"/>
                </a:cxn>
                <a:cxn ang="0">
                  <a:pos x="41" y="284"/>
                </a:cxn>
                <a:cxn ang="0">
                  <a:pos x="47" y="269"/>
                </a:cxn>
                <a:cxn ang="0">
                  <a:pos x="55" y="256"/>
                </a:cxn>
                <a:cxn ang="0">
                  <a:pos x="65" y="244"/>
                </a:cxn>
                <a:cxn ang="0">
                  <a:pos x="82" y="224"/>
                </a:cxn>
                <a:cxn ang="0">
                  <a:pos x="90" y="216"/>
                </a:cxn>
                <a:cxn ang="0">
                  <a:pos x="102" y="208"/>
                </a:cxn>
                <a:cxn ang="0">
                  <a:pos x="112" y="200"/>
                </a:cxn>
                <a:cxn ang="0">
                  <a:pos x="119" y="189"/>
                </a:cxn>
                <a:cxn ang="0">
                  <a:pos x="124" y="176"/>
                </a:cxn>
                <a:cxn ang="0">
                  <a:pos x="127" y="162"/>
                </a:cxn>
                <a:cxn ang="0">
                  <a:pos x="130" y="148"/>
                </a:cxn>
                <a:cxn ang="0">
                  <a:pos x="130" y="136"/>
                </a:cxn>
                <a:cxn ang="0">
                  <a:pos x="128" y="123"/>
                </a:cxn>
                <a:cxn ang="0">
                  <a:pos x="123" y="110"/>
                </a:cxn>
                <a:cxn ang="0">
                  <a:pos x="119" y="103"/>
                </a:cxn>
                <a:cxn ang="0">
                  <a:pos x="115" y="97"/>
                </a:cxn>
                <a:cxn ang="0">
                  <a:pos x="105" y="88"/>
                </a:cxn>
                <a:cxn ang="0">
                  <a:pos x="93" y="80"/>
                </a:cxn>
                <a:cxn ang="0">
                  <a:pos x="79" y="71"/>
                </a:cxn>
                <a:cxn ang="0">
                  <a:pos x="65" y="63"/>
                </a:cxn>
                <a:cxn ang="0">
                  <a:pos x="52" y="54"/>
                </a:cxn>
                <a:cxn ang="0">
                  <a:pos x="40" y="43"/>
                </a:cxn>
                <a:cxn ang="0">
                  <a:pos x="30" y="30"/>
                </a:cxn>
                <a:cxn ang="0">
                  <a:pos x="21" y="12"/>
                </a:cxn>
                <a:cxn ang="0">
                  <a:pos x="21" y="0"/>
                </a:cxn>
                <a:cxn ang="0">
                  <a:pos x="10" y="34"/>
                </a:cxn>
                <a:cxn ang="0">
                  <a:pos x="10" y="50"/>
                </a:cxn>
                <a:cxn ang="0">
                  <a:pos x="12" y="68"/>
                </a:cxn>
                <a:cxn ang="0">
                  <a:pos x="17" y="82"/>
                </a:cxn>
                <a:cxn ang="0">
                  <a:pos x="22" y="95"/>
                </a:cxn>
                <a:cxn ang="0">
                  <a:pos x="27" y="107"/>
                </a:cxn>
                <a:cxn ang="0">
                  <a:pos x="32" y="121"/>
                </a:cxn>
                <a:cxn ang="0">
                  <a:pos x="42" y="154"/>
                </a:cxn>
                <a:cxn ang="0">
                  <a:pos x="45" y="170"/>
                </a:cxn>
                <a:cxn ang="0">
                  <a:pos x="43" y="187"/>
                </a:cxn>
                <a:cxn ang="0">
                  <a:pos x="39" y="201"/>
                </a:cxn>
                <a:cxn ang="0">
                  <a:pos x="32" y="213"/>
                </a:cxn>
                <a:cxn ang="0">
                  <a:pos x="25" y="225"/>
                </a:cxn>
                <a:cxn ang="0">
                  <a:pos x="18" y="238"/>
                </a:cxn>
                <a:cxn ang="0">
                  <a:pos x="12" y="250"/>
                </a:cxn>
                <a:cxn ang="0">
                  <a:pos x="6" y="261"/>
                </a:cxn>
                <a:cxn ang="0">
                  <a:pos x="1" y="272"/>
                </a:cxn>
                <a:cxn ang="0">
                  <a:pos x="0" y="285"/>
                </a:cxn>
                <a:cxn ang="0">
                  <a:pos x="3" y="303"/>
                </a:cxn>
                <a:cxn ang="0">
                  <a:pos x="11" y="318"/>
                </a:cxn>
                <a:cxn ang="0">
                  <a:pos x="23" y="330"/>
                </a:cxn>
                <a:cxn ang="0">
                  <a:pos x="40" y="339"/>
                </a:cxn>
              </a:cxnLst>
              <a:rect l="0" t="0" r="r" b="b"/>
              <a:pathLst>
                <a:path w="131" h="340">
                  <a:moveTo>
                    <a:pt x="40" y="339"/>
                  </a:moveTo>
                  <a:lnTo>
                    <a:pt x="37" y="320"/>
                  </a:lnTo>
                  <a:lnTo>
                    <a:pt x="38" y="301"/>
                  </a:lnTo>
                  <a:lnTo>
                    <a:pt x="41" y="284"/>
                  </a:lnTo>
                  <a:lnTo>
                    <a:pt x="47" y="269"/>
                  </a:lnTo>
                  <a:lnTo>
                    <a:pt x="55" y="256"/>
                  </a:lnTo>
                  <a:lnTo>
                    <a:pt x="65" y="244"/>
                  </a:lnTo>
                  <a:lnTo>
                    <a:pt x="82" y="224"/>
                  </a:lnTo>
                  <a:lnTo>
                    <a:pt x="90" y="216"/>
                  </a:lnTo>
                  <a:lnTo>
                    <a:pt x="102" y="208"/>
                  </a:lnTo>
                  <a:lnTo>
                    <a:pt x="112" y="200"/>
                  </a:lnTo>
                  <a:lnTo>
                    <a:pt x="119" y="189"/>
                  </a:lnTo>
                  <a:lnTo>
                    <a:pt x="124" y="176"/>
                  </a:lnTo>
                  <a:lnTo>
                    <a:pt x="127" y="162"/>
                  </a:lnTo>
                  <a:lnTo>
                    <a:pt x="130" y="148"/>
                  </a:lnTo>
                  <a:lnTo>
                    <a:pt x="130" y="136"/>
                  </a:lnTo>
                  <a:lnTo>
                    <a:pt x="128" y="123"/>
                  </a:lnTo>
                  <a:lnTo>
                    <a:pt x="123" y="110"/>
                  </a:lnTo>
                  <a:lnTo>
                    <a:pt x="119" y="103"/>
                  </a:lnTo>
                  <a:lnTo>
                    <a:pt x="115" y="97"/>
                  </a:lnTo>
                  <a:lnTo>
                    <a:pt x="105" y="88"/>
                  </a:lnTo>
                  <a:lnTo>
                    <a:pt x="93" y="80"/>
                  </a:lnTo>
                  <a:lnTo>
                    <a:pt x="79" y="71"/>
                  </a:lnTo>
                  <a:lnTo>
                    <a:pt x="65" y="63"/>
                  </a:lnTo>
                  <a:lnTo>
                    <a:pt x="52" y="54"/>
                  </a:lnTo>
                  <a:lnTo>
                    <a:pt x="40" y="43"/>
                  </a:lnTo>
                  <a:lnTo>
                    <a:pt x="30" y="30"/>
                  </a:lnTo>
                  <a:lnTo>
                    <a:pt x="21" y="12"/>
                  </a:lnTo>
                  <a:lnTo>
                    <a:pt x="21" y="0"/>
                  </a:lnTo>
                  <a:lnTo>
                    <a:pt x="10" y="34"/>
                  </a:lnTo>
                  <a:lnTo>
                    <a:pt x="10" y="50"/>
                  </a:lnTo>
                  <a:lnTo>
                    <a:pt x="12" y="68"/>
                  </a:lnTo>
                  <a:lnTo>
                    <a:pt x="17" y="82"/>
                  </a:lnTo>
                  <a:lnTo>
                    <a:pt x="22" y="95"/>
                  </a:lnTo>
                  <a:lnTo>
                    <a:pt x="27" y="107"/>
                  </a:lnTo>
                  <a:lnTo>
                    <a:pt x="32" y="121"/>
                  </a:lnTo>
                  <a:lnTo>
                    <a:pt x="42" y="154"/>
                  </a:lnTo>
                  <a:lnTo>
                    <a:pt x="45" y="170"/>
                  </a:lnTo>
                  <a:lnTo>
                    <a:pt x="43" y="187"/>
                  </a:lnTo>
                  <a:lnTo>
                    <a:pt x="39" y="201"/>
                  </a:lnTo>
                  <a:lnTo>
                    <a:pt x="32" y="213"/>
                  </a:lnTo>
                  <a:lnTo>
                    <a:pt x="25" y="225"/>
                  </a:lnTo>
                  <a:lnTo>
                    <a:pt x="18" y="238"/>
                  </a:lnTo>
                  <a:lnTo>
                    <a:pt x="12" y="250"/>
                  </a:lnTo>
                  <a:lnTo>
                    <a:pt x="6" y="261"/>
                  </a:lnTo>
                  <a:lnTo>
                    <a:pt x="1" y="272"/>
                  </a:lnTo>
                  <a:lnTo>
                    <a:pt x="0" y="285"/>
                  </a:lnTo>
                  <a:lnTo>
                    <a:pt x="3" y="303"/>
                  </a:lnTo>
                  <a:lnTo>
                    <a:pt x="11" y="318"/>
                  </a:lnTo>
                  <a:lnTo>
                    <a:pt x="23" y="330"/>
                  </a:lnTo>
                  <a:lnTo>
                    <a:pt x="40" y="339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6693" name="Picture 21" descr="MCj0424198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5157788"/>
            <a:ext cx="1433512" cy="919162"/>
          </a:xfrm>
          <a:prstGeom prst="rect">
            <a:avLst/>
          </a:prstGeom>
          <a:noFill/>
        </p:spPr>
      </p:pic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395288" y="4005263"/>
            <a:ext cx="3097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/>
              <a:t>Smoking goes down as prices go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smoking epidemic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58775" y="160020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None/>
              <a:tabLst>
                <a:tab pos="1331913" algn="l"/>
              </a:tabLst>
            </a:pPr>
            <a:r>
              <a:rPr lang="en-GB" sz="3000" b="1"/>
              <a:t>Effective government policy:</a:t>
            </a:r>
            <a:r>
              <a:rPr lang="en-GB" sz="3000"/>
              <a:t> </a:t>
            </a:r>
            <a:endParaRPr lang="en-GB" sz="3000" b="1"/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3875088" y="6551613"/>
            <a:ext cx="5305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Department of Health. Picture warnings on tobacco packs. http://www.dh.gov.uk/publications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79388" y="3860800"/>
            <a:ext cx="48244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Stronger public health warnings</a:t>
            </a:r>
          </a:p>
        </p:txBody>
      </p:sp>
      <p:pic>
        <p:nvPicPr>
          <p:cNvPr id="158745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652963"/>
            <a:ext cx="209867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50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196975"/>
            <a:ext cx="209867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52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367213"/>
            <a:ext cx="245903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63" name="Picture 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2276475"/>
            <a:ext cx="2098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67" name="Picture 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2349500"/>
            <a:ext cx="209867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71" name="Picture 5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4581525"/>
            <a:ext cx="2098675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Quitlines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358775" y="1600200"/>
            <a:ext cx="853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None/>
              <a:tabLst>
                <a:tab pos="1331913" algn="l"/>
              </a:tabLst>
            </a:pPr>
            <a:r>
              <a:rPr lang="en-GB" sz="3000" b="1"/>
              <a:t>Quitline can:</a:t>
            </a:r>
            <a:r>
              <a:rPr lang="en-GB" sz="3000"/>
              <a:t> </a:t>
            </a:r>
            <a:endParaRPr lang="en-GB" sz="3000" b="1"/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Direct smokers to appropriate assistance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Provide ‘one-off’ cessation help</a:t>
            </a:r>
          </a:p>
          <a:p>
            <a:pPr marL="350838" indent="-350838" eaLnBrk="1" hangingPunct="1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130000"/>
              <a:buFont typeface="Times"/>
              <a:buChar char="•"/>
              <a:tabLst>
                <a:tab pos="1331913" algn="l"/>
              </a:tabLst>
            </a:pPr>
            <a:r>
              <a:rPr lang="en-GB" sz="3000"/>
              <a:t>Provide systematic ‘call-back’ counselling 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860675" y="6551613"/>
            <a:ext cx="6319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3Stead LF, et al. Telephone counselling for smoking cessation. Cochrane Database Systematic Reviews. 2006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250825" y="436562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>
                <a:solidFill>
                  <a:schemeClr val="tx2"/>
                </a:solidFill>
              </a:rPr>
              <a:t>A useful adjunct to advice and support offered in primary care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GB">
                <a:solidFill>
                  <a:schemeClr val="tx2"/>
                </a:solidFill>
              </a:rPr>
              <a:t>(number needed to treat = 4) 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1901825" y="5300663"/>
            <a:ext cx="706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>
                <a:latin typeface="Arial Narrow" pitchFamily="34" charset="0"/>
                <a:hlinkClick r:id="rId3"/>
              </a:rPr>
              <a:t>http://www.naquitline.org/pdfs/NAQC_Quitline_06_by_pg.pdf</a:t>
            </a:r>
            <a:r>
              <a:rPr lang="en-GB">
                <a:latin typeface="Arial Narrow" pitchFamily="34" charset="0"/>
              </a:rPr>
              <a:t>  </a:t>
            </a: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1901825" y="5876925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>
                <a:latin typeface="Arial Narrow" pitchFamily="34" charset="0"/>
                <a:hlinkClick r:id="rId4"/>
              </a:rPr>
              <a:t>www.quitnow.info.au</a:t>
            </a:r>
            <a:r>
              <a:rPr lang="en-GB">
                <a:latin typeface="Arial Narrow" pitchFamily="34" charset="0"/>
              </a:rPr>
              <a:t> </a:t>
            </a:r>
          </a:p>
        </p:txBody>
      </p:sp>
      <p:pic>
        <p:nvPicPr>
          <p:cNvPr id="136203" name="Picture 11" descr="MCj041227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868863"/>
            <a:ext cx="1443038" cy="14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58775" y="539750"/>
            <a:ext cx="7185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3500" b="1">
                <a:solidFill>
                  <a:schemeClr val="tx2"/>
                </a:solidFill>
              </a:rPr>
              <a:t>The benefits of quitting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297238" y="6551613"/>
            <a:ext cx="58832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GB" sz="1200">
                <a:solidFill>
                  <a:schemeClr val="bg1"/>
                </a:solidFill>
                <a:latin typeface="Arial Narrow" pitchFamily="34" charset="0"/>
              </a:rPr>
              <a:t>Action on Smoking and Health (ASH) Factsheet Number 11: Stopping Smoking.  http://www.ash.org.uk</a:t>
            </a:r>
            <a:endParaRPr lang="en-US" sz="120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9659" name="Picture 91" descr="j0234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12875"/>
            <a:ext cx="1354138" cy="1439863"/>
          </a:xfrm>
          <a:prstGeom prst="rect">
            <a:avLst/>
          </a:prstGeom>
          <a:noFill/>
        </p:spPr>
      </p:pic>
      <p:grpSp>
        <p:nvGrpSpPr>
          <p:cNvPr id="109673" name="Group 105"/>
          <p:cNvGrpSpPr>
            <a:grpSpLocks/>
          </p:cNvGrpSpPr>
          <p:nvPr/>
        </p:nvGrpSpPr>
        <p:grpSpPr bwMode="auto">
          <a:xfrm>
            <a:off x="358775" y="3398838"/>
            <a:ext cx="7789863" cy="822325"/>
            <a:chOff x="226" y="2055"/>
            <a:chExt cx="4907" cy="518"/>
          </a:xfrm>
        </p:grpSpPr>
        <p:sp>
          <p:nvSpPr>
            <p:cNvPr id="109658" name="Text Box 90"/>
            <p:cNvSpPr txBox="1">
              <a:spLocks noChangeArrowheads="1"/>
            </p:cNvSpPr>
            <p:nvPr/>
          </p:nvSpPr>
          <p:spPr bwMode="auto">
            <a:xfrm>
              <a:off x="226" y="2055"/>
              <a:ext cx="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b="1">
                  <a:solidFill>
                    <a:schemeClr val="tx2"/>
                  </a:solidFill>
                </a:rPr>
                <a:t>8</a:t>
              </a:r>
              <a:r>
                <a:rPr lang="en-GB" sz="1600">
                  <a:solidFill>
                    <a:schemeClr val="tx2"/>
                  </a:solidFill>
                </a:rPr>
                <a:t> hours</a:t>
              </a:r>
            </a:p>
          </p:txBody>
        </p:sp>
        <p:sp>
          <p:nvSpPr>
            <p:cNvPr id="109661" name="Rectangle 93"/>
            <p:cNvSpPr>
              <a:spLocks noChangeArrowheads="1"/>
            </p:cNvSpPr>
            <p:nvPr/>
          </p:nvSpPr>
          <p:spPr bwMode="auto">
            <a:xfrm>
              <a:off x="1202" y="2055"/>
              <a:ext cx="393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Nicotine and carbon monoxide levels halved,</a:t>
              </a:r>
            </a:p>
            <a:p>
              <a:r>
                <a:rPr lang="en-US"/>
                <a:t>Blood oxygen levels return to normal</a:t>
              </a:r>
              <a:endParaRPr lang="en-GB"/>
            </a:p>
          </p:txBody>
        </p:sp>
      </p:grpSp>
      <p:grpSp>
        <p:nvGrpSpPr>
          <p:cNvPr id="109672" name="Group 104"/>
          <p:cNvGrpSpPr>
            <a:grpSpLocks/>
          </p:cNvGrpSpPr>
          <p:nvPr/>
        </p:nvGrpSpPr>
        <p:grpSpPr bwMode="auto">
          <a:xfrm>
            <a:off x="358775" y="4497388"/>
            <a:ext cx="7567613" cy="641350"/>
            <a:chOff x="226" y="2935"/>
            <a:chExt cx="4767" cy="404"/>
          </a:xfrm>
        </p:grpSpPr>
        <p:sp>
          <p:nvSpPr>
            <p:cNvPr id="109663" name="Rectangle 95"/>
            <p:cNvSpPr>
              <a:spLocks noChangeArrowheads="1"/>
            </p:cNvSpPr>
            <p:nvPr/>
          </p:nvSpPr>
          <p:spPr bwMode="auto">
            <a:xfrm>
              <a:off x="226" y="2935"/>
              <a:ext cx="7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tx2"/>
                  </a:solidFill>
                </a:rPr>
                <a:t>24</a:t>
              </a:r>
              <a:r>
                <a:rPr lang="en-US" sz="1600">
                  <a:solidFill>
                    <a:schemeClr val="tx2"/>
                  </a:solidFill>
                </a:rPr>
                <a:t> hours</a:t>
              </a:r>
              <a:endParaRPr lang="en-GB" sz="1600">
                <a:solidFill>
                  <a:schemeClr val="tx2"/>
                </a:solidFill>
              </a:endParaRPr>
            </a:p>
          </p:txBody>
        </p:sp>
        <p:sp>
          <p:nvSpPr>
            <p:cNvPr id="109665" name="Rectangle 97"/>
            <p:cNvSpPr>
              <a:spLocks noChangeArrowheads="1"/>
            </p:cNvSpPr>
            <p:nvPr/>
          </p:nvSpPr>
          <p:spPr bwMode="auto">
            <a:xfrm>
              <a:off x="1202" y="2993"/>
              <a:ext cx="37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Carbon monoxide eliminated from the body</a:t>
              </a:r>
              <a:endParaRPr lang="en-GB"/>
            </a:p>
          </p:txBody>
        </p:sp>
      </p:grpSp>
      <p:grpSp>
        <p:nvGrpSpPr>
          <p:cNvPr id="109670" name="Group 102"/>
          <p:cNvGrpSpPr>
            <a:grpSpLocks/>
          </p:cNvGrpSpPr>
          <p:nvPr/>
        </p:nvGrpSpPr>
        <p:grpSpPr bwMode="auto">
          <a:xfrm>
            <a:off x="358775" y="5414963"/>
            <a:ext cx="6345238" cy="822325"/>
            <a:chOff x="226" y="3184"/>
            <a:chExt cx="3997" cy="518"/>
          </a:xfrm>
        </p:grpSpPr>
        <p:sp>
          <p:nvSpPr>
            <p:cNvPr id="109667" name="Rectangle 99"/>
            <p:cNvSpPr>
              <a:spLocks noChangeArrowheads="1"/>
            </p:cNvSpPr>
            <p:nvPr/>
          </p:nvSpPr>
          <p:spPr bwMode="auto">
            <a:xfrm>
              <a:off x="226" y="3184"/>
              <a:ext cx="7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 b="1">
                  <a:solidFill>
                    <a:schemeClr val="tx2"/>
                  </a:solidFill>
                </a:rPr>
                <a:t>48</a:t>
              </a:r>
              <a:r>
                <a:rPr lang="en-US" sz="1600">
                  <a:solidFill>
                    <a:schemeClr val="tx2"/>
                  </a:solidFill>
                </a:rPr>
                <a:t> hours</a:t>
              </a:r>
            </a:p>
          </p:txBody>
        </p:sp>
        <p:sp>
          <p:nvSpPr>
            <p:cNvPr id="109668" name="Rectangle 100"/>
            <p:cNvSpPr>
              <a:spLocks noChangeArrowheads="1"/>
            </p:cNvSpPr>
            <p:nvPr/>
          </p:nvSpPr>
          <p:spPr bwMode="auto">
            <a:xfrm>
              <a:off x="1202" y="3184"/>
              <a:ext cx="302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Nicotine eliminated from the body,</a:t>
              </a:r>
            </a:p>
            <a:p>
              <a:r>
                <a:rPr lang="en-US"/>
                <a:t>Taste buds start to recover</a:t>
              </a:r>
              <a:endParaRPr lang="en-GB"/>
            </a:p>
          </p:txBody>
        </p:sp>
      </p:grpSp>
      <p:sp>
        <p:nvSpPr>
          <p:cNvPr id="109669" name="Text Box 101"/>
          <p:cNvSpPr txBox="1">
            <a:spLocks noChangeArrowheads="1"/>
          </p:cNvSpPr>
          <p:nvPr/>
        </p:nvSpPr>
        <p:spPr bwMode="auto">
          <a:xfrm>
            <a:off x="1887538" y="2273300"/>
            <a:ext cx="3452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Within hours.......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3204</Words>
  <Application>Microsoft PowerPoint</Application>
  <PresentationFormat>On-screen Show (4:3)</PresentationFormat>
  <Paragraphs>578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Times</vt:lpstr>
      <vt:lpstr>Arial</vt:lpstr>
      <vt:lpstr>Wingdings</vt:lpstr>
      <vt:lpstr>Arial Narrow</vt:lpstr>
      <vt:lpstr>Batang</vt:lpstr>
      <vt:lpstr>Times New Roman</vt:lpstr>
      <vt:lpstr>1_Blank Presentation</vt:lpstr>
      <vt:lpstr>Blank Presentation</vt:lpstr>
      <vt:lpstr>Microsoft Graph Chart</vt:lpstr>
      <vt:lpstr>Microsoft Clip Gallery</vt:lpstr>
      <vt:lpstr>Tackling the smoking epidemic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Johnson</dc:creator>
  <cp:lastModifiedBy>soft</cp:lastModifiedBy>
  <cp:revision>77</cp:revision>
  <dcterms:created xsi:type="dcterms:W3CDTF">2006-12-12T20:09:55Z</dcterms:created>
  <dcterms:modified xsi:type="dcterms:W3CDTF">2012-08-27T10:18:03Z</dcterms:modified>
</cp:coreProperties>
</file>